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88"/>
  </p:notesMasterIdLst>
  <p:handoutMasterIdLst>
    <p:handoutMasterId r:id="rId189"/>
  </p:handoutMasterIdLst>
  <p:sldIdLst>
    <p:sldId id="256" r:id="rId2"/>
    <p:sldId id="511" r:id="rId3"/>
    <p:sldId id="257" r:id="rId4"/>
    <p:sldId id="518" r:id="rId5"/>
    <p:sldId id="356" r:id="rId6"/>
    <p:sldId id="357" r:id="rId7"/>
    <p:sldId id="358" r:id="rId8"/>
    <p:sldId id="359" r:id="rId9"/>
    <p:sldId id="432" r:id="rId10"/>
    <p:sldId id="287" r:id="rId11"/>
    <p:sldId id="483" r:id="rId12"/>
    <p:sldId id="517" r:id="rId13"/>
    <p:sldId id="263" r:id="rId14"/>
    <p:sldId id="433" r:id="rId15"/>
    <p:sldId id="475" r:id="rId16"/>
    <p:sldId id="363" r:id="rId17"/>
    <p:sldId id="484" r:id="rId18"/>
    <p:sldId id="379" r:id="rId19"/>
    <p:sldId id="311" r:id="rId20"/>
    <p:sldId id="364" r:id="rId21"/>
    <p:sldId id="323" r:id="rId22"/>
    <p:sldId id="365" r:id="rId23"/>
    <p:sldId id="345" r:id="rId24"/>
    <p:sldId id="407" r:id="rId25"/>
    <p:sldId id="306" r:id="rId26"/>
    <p:sldId id="480" r:id="rId27"/>
    <p:sldId id="492" r:id="rId28"/>
    <p:sldId id="385" r:id="rId29"/>
    <p:sldId id="381" r:id="rId30"/>
    <p:sldId id="374" r:id="rId31"/>
    <p:sldId id="435" r:id="rId32"/>
    <p:sldId id="312" r:id="rId33"/>
    <p:sldId id="382" r:id="rId34"/>
    <p:sldId id="367" r:id="rId35"/>
    <p:sldId id="383" r:id="rId36"/>
    <p:sldId id="384" r:id="rId37"/>
    <p:sldId id="368" r:id="rId38"/>
    <p:sldId id="386" r:id="rId39"/>
    <p:sldId id="482" r:id="rId40"/>
    <p:sldId id="436" r:id="rId41"/>
    <p:sldId id="486" r:id="rId42"/>
    <p:sldId id="373" r:id="rId43"/>
    <p:sldId id="390" r:id="rId44"/>
    <p:sldId id="366" r:id="rId45"/>
    <p:sldId id="369" r:id="rId46"/>
    <p:sldId id="370" r:id="rId47"/>
    <p:sldId id="391" r:id="rId48"/>
    <p:sldId id="313" r:id="rId49"/>
    <p:sldId id="304" r:id="rId50"/>
    <p:sldId id="309" r:id="rId51"/>
    <p:sldId id="308" r:id="rId52"/>
    <p:sldId id="314" r:id="rId53"/>
    <p:sldId id="437" r:id="rId54"/>
    <p:sldId id="392" r:id="rId55"/>
    <p:sldId id="393" r:id="rId56"/>
    <p:sldId id="438" r:id="rId57"/>
    <p:sldId id="439" r:id="rId58"/>
    <p:sldId id="394" r:id="rId59"/>
    <p:sldId id="493" r:id="rId60"/>
    <p:sldId id="395" r:id="rId61"/>
    <p:sldId id="404" r:id="rId62"/>
    <p:sldId id="396" r:id="rId63"/>
    <p:sldId id="476" r:id="rId64"/>
    <p:sldId id="477" r:id="rId65"/>
    <p:sldId id="440" r:id="rId66"/>
    <p:sldId id="376" r:id="rId67"/>
    <p:sldId id="315" r:id="rId68"/>
    <p:sldId id="319" r:id="rId69"/>
    <p:sldId id="377" r:id="rId70"/>
    <p:sldId id="378" r:id="rId71"/>
    <p:sldId id="441" r:id="rId72"/>
    <p:sldId id="442" r:id="rId73"/>
    <p:sldId id="443" r:id="rId74"/>
    <p:sldId id="444" r:id="rId75"/>
    <p:sldId id="445" r:id="rId76"/>
    <p:sldId id="446" r:id="rId77"/>
    <p:sldId id="375" r:id="rId78"/>
    <p:sldId id="353" r:id="rId79"/>
    <p:sldId id="354" r:id="rId80"/>
    <p:sldId id="341" r:id="rId81"/>
    <p:sldId id="260" r:id="rId82"/>
    <p:sldId id="335" r:id="rId83"/>
    <p:sldId id="258" r:id="rId84"/>
    <p:sldId id="340" r:id="rId85"/>
    <p:sldId id="261" r:id="rId86"/>
    <p:sldId id="343" r:id="rId87"/>
    <p:sldId id="344" r:id="rId88"/>
    <p:sldId id="401" r:id="rId89"/>
    <p:sldId id="487" r:id="rId90"/>
    <p:sldId id="469" r:id="rId91"/>
    <p:sldId id="468" r:id="rId92"/>
    <p:sldId id="448" r:id="rId93"/>
    <p:sldId id="333" r:id="rId94"/>
    <p:sldId id="449" r:id="rId95"/>
    <p:sldId id="450" r:id="rId96"/>
    <p:sldId id="451" r:id="rId97"/>
    <p:sldId id="265" r:id="rId98"/>
    <p:sldId id="266" r:id="rId99"/>
    <p:sldId id="267" r:id="rId100"/>
    <p:sldId id="409" r:id="rId101"/>
    <p:sldId id="452" r:id="rId102"/>
    <p:sldId id="453" r:id="rId103"/>
    <p:sldId id="454" r:id="rId104"/>
    <p:sldId id="270" r:id="rId105"/>
    <p:sldId id="447" r:id="rId106"/>
    <p:sldId id="272" r:id="rId107"/>
    <p:sldId id="273" r:id="rId108"/>
    <p:sldId id="274" r:id="rId109"/>
    <p:sldId id="275" r:id="rId110"/>
    <p:sldId id="276" r:id="rId111"/>
    <p:sldId id="283" r:id="rId112"/>
    <p:sldId id="455" r:id="rId113"/>
    <p:sldId id="456" r:id="rId114"/>
    <p:sldId id="457" r:id="rId115"/>
    <p:sldId id="458" r:id="rId116"/>
    <p:sldId id="459" r:id="rId117"/>
    <p:sldId id="460" r:id="rId118"/>
    <p:sldId id="461" r:id="rId119"/>
    <p:sldId id="462" r:id="rId120"/>
    <p:sldId id="278" r:id="rId121"/>
    <p:sldId id="279" r:id="rId122"/>
    <p:sldId id="463" r:id="rId123"/>
    <p:sldId id="282" r:id="rId124"/>
    <p:sldId id="467" r:id="rId125"/>
    <p:sldId id="520" r:id="rId126"/>
    <p:sldId id="466" r:id="rId127"/>
    <p:sldId id="478" r:id="rId128"/>
    <p:sldId id="410" r:id="rId129"/>
    <p:sldId id="292" r:id="rId130"/>
    <p:sldId id="296" r:id="rId131"/>
    <p:sldId id="297" r:id="rId132"/>
    <p:sldId id="298" r:id="rId133"/>
    <p:sldId id="299" r:id="rId134"/>
    <p:sldId id="301" r:id="rId135"/>
    <p:sldId id="302" r:id="rId136"/>
    <p:sldId id="303" r:id="rId137"/>
    <p:sldId id="411" r:id="rId138"/>
    <p:sldId id="412" r:id="rId139"/>
    <p:sldId id="413" r:id="rId140"/>
    <p:sldId id="414" r:id="rId141"/>
    <p:sldId id="326" r:id="rId142"/>
    <p:sldId id="286" r:id="rId143"/>
    <p:sldId id="415" r:id="rId144"/>
    <p:sldId id="416" r:id="rId145"/>
    <p:sldId id="417" r:id="rId146"/>
    <p:sldId id="418" r:id="rId147"/>
    <p:sldId id="419" r:id="rId148"/>
    <p:sldId id="420" r:id="rId149"/>
    <p:sldId id="421" r:id="rId150"/>
    <p:sldId id="422" r:id="rId151"/>
    <p:sldId id="485" r:id="rId152"/>
    <p:sldId id="423" r:id="rId153"/>
    <p:sldId id="424" r:id="rId154"/>
    <p:sldId id="425" r:id="rId155"/>
    <p:sldId id="426" r:id="rId156"/>
    <p:sldId id="427" r:id="rId157"/>
    <p:sldId id="428" r:id="rId158"/>
    <p:sldId id="322" r:id="rId159"/>
    <p:sldId id="429" r:id="rId160"/>
    <p:sldId id="488" r:id="rId161"/>
    <p:sldId id="489" r:id="rId162"/>
    <p:sldId id="490" r:id="rId163"/>
    <p:sldId id="491" r:id="rId164"/>
    <p:sldId id="430" r:id="rId165"/>
    <p:sldId id="495" r:id="rId166"/>
    <p:sldId id="519" r:id="rId167"/>
    <p:sldId id="496" r:id="rId168"/>
    <p:sldId id="497" r:id="rId169"/>
    <p:sldId id="498" r:id="rId170"/>
    <p:sldId id="499" r:id="rId171"/>
    <p:sldId id="500" r:id="rId172"/>
    <p:sldId id="501" r:id="rId173"/>
    <p:sldId id="502" r:id="rId174"/>
    <p:sldId id="503" r:id="rId175"/>
    <p:sldId id="504" r:id="rId176"/>
    <p:sldId id="505" r:id="rId177"/>
    <p:sldId id="506" r:id="rId178"/>
    <p:sldId id="507" r:id="rId179"/>
    <p:sldId id="508" r:id="rId180"/>
    <p:sldId id="509" r:id="rId181"/>
    <p:sldId id="510" r:id="rId182"/>
    <p:sldId id="512" r:id="rId183"/>
    <p:sldId id="513" r:id="rId184"/>
    <p:sldId id="514" r:id="rId185"/>
    <p:sldId id="515" r:id="rId186"/>
    <p:sldId id="516" r:id="rId187"/>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27" autoAdjust="0"/>
    <p:restoredTop sz="94660"/>
  </p:normalViewPr>
  <p:slideViewPr>
    <p:cSldViewPr snapToGrid="0">
      <p:cViewPr varScale="1">
        <p:scale>
          <a:sx n="86" d="100"/>
          <a:sy n="86" d="100"/>
        </p:scale>
        <p:origin x="456"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oleObject" Target="file:///C:\BOOK%20FOLDERS%20AND%20FILES\Book_Final_Most_Up_to_Date\Book%20Latest%20Supplementary%20Files\2006-2016%20Forbs%20Billionaires%20Net%20Worth%201_23_1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C:\Pap%202017\World%20Population%20Rev%20I.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Pap%202017\World%20Population%20Rev%20I.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BOOK%20FOLDERS%20AND%20FILES\Book_Final_Most_Up_to_Date\Book%20Latest%20Supplementary%20Files\2006-2016%20Forbs%20Billionaires%20Net%20Worth%201_23_1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Pap%202017\World%20Population%20Rev%20I.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Pap%202017\World%20Population%20Rev%20I.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Pap%202017\World%20Population%20Rev%20I.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Pap%202017\World%20Population%20Rev%20I.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Pap%202017\World%20Population%20Rev%20I.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Pap%202017\World%20Population%20Rev%20I.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Pap%202017\World%20Population%20Rev%20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FFFF00"/>
                </a:solidFill>
                <a:latin typeface="+mn-lt"/>
                <a:ea typeface="+mn-ea"/>
                <a:cs typeface="+mn-cs"/>
              </a:defRPr>
            </a:pPr>
            <a:r>
              <a:rPr lang="en-US" b="1">
                <a:solidFill>
                  <a:srgbClr val="FFFF00"/>
                </a:solidFill>
              </a:rPr>
              <a:t>2006, 2007, 2008, 2012, 2014, 2016 Forbes Billionaires vs. Rank ($bil)</a:t>
            </a:r>
          </a:p>
        </c:rich>
      </c:tx>
      <c:layout>
        <c:manualLayout>
          <c:xMode val="edge"/>
          <c:yMode val="edge"/>
          <c:x val="0.15050004233486541"/>
          <c:y val="1.616161616161616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FFFF00"/>
              </a:solidFill>
              <a:latin typeface="+mn-lt"/>
              <a:ea typeface="+mn-ea"/>
              <a:cs typeface="+mn-cs"/>
            </a:defRPr>
          </a:pPr>
          <a:endParaRPr lang="en-US"/>
        </a:p>
      </c:txPr>
    </c:title>
    <c:autoTitleDeleted val="0"/>
    <c:plotArea>
      <c:layout/>
      <c:scatterChart>
        <c:scatterStyle val="smoothMarker"/>
        <c:varyColors val="0"/>
        <c:ser>
          <c:idx val="0"/>
          <c:order val="0"/>
          <c:tx>
            <c:strRef>
              <c:f>Sheet1!$B$1</c:f>
              <c:strCache>
                <c:ptCount val="1"/>
                <c:pt idx="0">
                  <c:v>2006  Net Worth ($bil)</c:v>
                </c:pt>
              </c:strCache>
            </c:strRef>
          </c:tx>
          <c:spPr>
            <a:ln w="19050" cap="rnd">
              <a:solidFill>
                <a:schemeClr val="accent1"/>
              </a:solidFill>
              <a:round/>
            </a:ln>
            <a:effectLst/>
          </c:spPr>
          <c:marker>
            <c:symbol val="none"/>
          </c:marker>
          <c:xVal>
            <c:numRef>
              <c:f>Sheet1!$A$2:$A$1810</c:f>
              <c:numCache>
                <c:formatCode>General</c:formatCode>
                <c:ptCount val="180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numCache>
            </c:numRef>
          </c:xVal>
          <c:yVal>
            <c:numRef>
              <c:f>Sheet1!$B$2:$B$1810</c:f>
              <c:numCache>
                <c:formatCode>0.0</c:formatCode>
                <c:ptCount val="1809"/>
                <c:pt idx="0">
                  <c:v>56</c:v>
                </c:pt>
                <c:pt idx="1">
                  <c:v>52</c:v>
                </c:pt>
                <c:pt idx="2">
                  <c:v>49</c:v>
                </c:pt>
                <c:pt idx="3">
                  <c:v>33</c:v>
                </c:pt>
                <c:pt idx="4">
                  <c:v>32</c:v>
                </c:pt>
                <c:pt idx="5">
                  <c:v>26.5</c:v>
                </c:pt>
                <c:pt idx="6">
                  <c:v>26</c:v>
                </c:pt>
                <c:pt idx="7">
                  <c:v>24</c:v>
                </c:pt>
                <c:pt idx="8">
                  <c:v>23</c:v>
                </c:pt>
                <c:pt idx="9">
                  <c:v>22</c:v>
                </c:pt>
                <c:pt idx="10">
                  <c:v>21.5</c:v>
                </c:pt>
                <c:pt idx="11">
                  <c:v>20.7</c:v>
                </c:pt>
                <c:pt idx="12">
                  <c:v>20.3</c:v>
                </c:pt>
                <c:pt idx="13">
                  <c:v>20.100000000000001</c:v>
                </c:pt>
                <c:pt idx="14">
                  <c:v>20</c:v>
                </c:pt>
                <c:pt idx="15">
                  <c:v>18.7</c:v>
                </c:pt>
                <c:pt idx="16">
                  <c:v>18.399999999999999</c:v>
                </c:pt>
                <c:pt idx="17">
                  <c:v>18.2</c:v>
                </c:pt>
                <c:pt idx="18">
                  <c:v>18</c:v>
                </c:pt>
                <c:pt idx="19">
                  <c:v>17.5</c:v>
                </c:pt>
                <c:pt idx="20">
                  <c:v>17.100000000000001</c:v>
                </c:pt>
                <c:pt idx="21">
                  <c:v>17</c:v>
                </c:pt>
                <c:pt idx="22">
                  <c:v>16.8</c:v>
                </c:pt>
                <c:pt idx="23">
                  <c:v>16.7</c:v>
                </c:pt>
                <c:pt idx="24">
                  <c:v>16.7</c:v>
                </c:pt>
                <c:pt idx="25">
                  <c:v>16.600000000000001</c:v>
                </c:pt>
                <c:pt idx="26">
                  <c:v>16.600000000000001</c:v>
                </c:pt>
                <c:pt idx="27">
                  <c:v>16.600000000000001</c:v>
                </c:pt>
                <c:pt idx="28">
                  <c:v>16.399999999999999</c:v>
                </c:pt>
                <c:pt idx="29">
                  <c:v>15.8</c:v>
                </c:pt>
                <c:pt idx="30">
                  <c:v>15</c:v>
                </c:pt>
                <c:pt idx="31">
                  <c:v>15</c:v>
                </c:pt>
                <c:pt idx="32">
                  <c:v>15</c:v>
                </c:pt>
                <c:pt idx="33">
                  <c:v>14.5</c:v>
                </c:pt>
                <c:pt idx="34">
                  <c:v>14.4</c:v>
                </c:pt>
                <c:pt idx="35">
                  <c:v>14.3</c:v>
                </c:pt>
                <c:pt idx="36">
                  <c:v>13.9</c:v>
                </c:pt>
                <c:pt idx="37">
                  <c:v>13.5</c:v>
                </c:pt>
                <c:pt idx="38">
                  <c:v>13.5</c:v>
                </c:pt>
                <c:pt idx="39">
                  <c:v>13.3</c:v>
                </c:pt>
                <c:pt idx="40">
                  <c:v>13.3</c:v>
                </c:pt>
                <c:pt idx="41">
                  <c:v>13</c:v>
                </c:pt>
                <c:pt idx="42">
                  <c:v>13</c:v>
                </c:pt>
                <c:pt idx="43">
                  <c:v>12.8</c:v>
                </c:pt>
                <c:pt idx="44">
                  <c:v>12.6</c:v>
                </c:pt>
                <c:pt idx="45">
                  <c:v>12.6</c:v>
                </c:pt>
                <c:pt idx="46">
                  <c:v>12.6</c:v>
                </c:pt>
                <c:pt idx="47">
                  <c:v>12.4</c:v>
                </c:pt>
                <c:pt idx="48">
                  <c:v>12</c:v>
                </c:pt>
                <c:pt idx="49">
                  <c:v>12</c:v>
                </c:pt>
                <c:pt idx="50">
                  <c:v>11.8</c:v>
                </c:pt>
                <c:pt idx="51">
                  <c:v>11.5</c:v>
                </c:pt>
                <c:pt idx="52">
                  <c:v>11.5</c:v>
                </c:pt>
                <c:pt idx="53">
                  <c:v>11.2</c:v>
                </c:pt>
                <c:pt idx="54">
                  <c:v>11</c:v>
                </c:pt>
                <c:pt idx="55">
                  <c:v>11</c:v>
                </c:pt>
                <c:pt idx="56">
                  <c:v>11</c:v>
                </c:pt>
                <c:pt idx="57">
                  <c:v>10.5</c:v>
                </c:pt>
                <c:pt idx="58">
                  <c:v>10.5</c:v>
                </c:pt>
                <c:pt idx="59">
                  <c:v>10.5</c:v>
                </c:pt>
                <c:pt idx="60">
                  <c:v>10.4</c:v>
                </c:pt>
                <c:pt idx="61">
                  <c:v>10</c:v>
                </c:pt>
                <c:pt idx="62">
                  <c:v>10</c:v>
                </c:pt>
                <c:pt idx="63">
                  <c:v>10</c:v>
                </c:pt>
                <c:pt idx="64">
                  <c:v>10</c:v>
                </c:pt>
                <c:pt idx="65">
                  <c:v>10</c:v>
                </c:pt>
                <c:pt idx="66">
                  <c:v>10</c:v>
                </c:pt>
                <c:pt idx="67">
                  <c:v>9.6</c:v>
                </c:pt>
                <c:pt idx="68">
                  <c:v>9.5</c:v>
                </c:pt>
                <c:pt idx="69">
                  <c:v>9.5</c:v>
                </c:pt>
                <c:pt idx="70">
                  <c:v>9.1</c:v>
                </c:pt>
                <c:pt idx="71">
                  <c:v>9.1</c:v>
                </c:pt>
                <c:pt idx="72">
                  <c:v>9</c:v>
                </c:pt>
                <c:pt idx="73">
                  <c:v>9</c:v>
                </c:pt>
                <c:pt idx="74">
                  <c:v>9</c:v>
                </c:pt>
                <c:pt idx="75">
                  <c:v>8.8000000000000007</c:v>
                </c:pt>
                <c:pt idx="76">
                  <c:v>8.8000000000000007</c:v>
                </c:pt>
                <c:pt idx="77">
                  <c:v>8.6999999999999993</c:v>
                </c:pt>
                <c:pt idx="78">
                  <c:v>8.6</c:v>
                </c:pt>
                <c:pt idx="79">
                  <c:v>8.5</c:v>
                </c:pt>
                <c:pt idx="80">
                  <c:v>8.5</c:v>
                </c:pt>
                <c:pt idx="81">
                  <c:v>8.5</c:v>
                </c:pt>
                <c:pt idx="82">
                  <c:v>8.4</c:v>
                </c:pt>
                <c:pt idx="83">
                  <c:v>8.4</c:v>
                </c:pt>
                <c:pt idx="84">
                  <c:v>8.1999999999999993</c:v>
                </c:pt>
                <c:pt idx="85">
                  <c:v>8</c:v>
                </c:pt>
                <c:pt idx="86">
                  <c:v>8</c:v>
                </c:pt>
                <c:pt idx="87">
                  <c:v>8</c:v>
                </c:pt>
                <c:pt idx="88">
                  <c:v>8</c:v>
                </c:pt>
                <c:pt idx="89">
                  <c:v>8</c:v>
                </c:pt>
                <c:pt idx="90">
                  <c:v>8</c:v>
                </c:pt>
                <c:pt idx="91">
                  <c:v>8</c:v>
                </c:pt>
                <c:pt idx="92">
                  <c:v>7.9</c:v>
                </c:pt>
                <c:pt idx="93">
                  <c:v>7.9</c:v>
                </c:pt>
                <c:pt idx="94">
                  <c:v>7.7</c:v>
                </c:pt>
                <c:pt idx="95">
                  <c:v>7.6</c:v>
                </c:pt>
                <c:pt idx="96">
                  <c:v>7.5</c:v>
                </c:pt>
                <c:pt idx="97">
                  <c:v>7.5</c:v>
                </c:pt>
                <c:pt idx="98">
                  <c:v>7.4</c:v>
                </c:pt>
                <c:pt idx="99">
                  <c:v>7.3</c:v>
                </c:pt>
                <c:pt idx="100">
                  <c:v>7.3</c:v>
                </c:pt>
                <c:pt idx="101">
                  <c:v>7.2</c:v>
                </c:pt>
                <c:pt idx="102">
                  <c:v>7.2</c:v>
                </c:pt>
                <c:pt idx="103">
                  <c:v>7</c:v>
                </c:pt>
                <c:pt idx="104">
                  <c:v>7</c:v>
                </c:pt>
                <c:pt idx="105">
                  <c:v>7</c:v>
                </c:pt>
                <c:pt idx="106">
                  <c:v>7</c:v>
                </c:pt>
                <c:pt idx="107">
                  <c:v>7</c:v>
                </c:pt>
                <c:pt idx="108">
                  <c:v>7</c:v>
                </c:pt>
                <c:pt idx="109">
                  <c:v>7</c:v>
                </c:pt>
                <c:pt idx="110">
                  <c:v>6.7</c:v>
                </c:pt>
                <c:pt idx="111">
                  <c:v>6.6</c:v>
                </c:pt>
                <c:pt idx="112">
                  <c:v>6.5</c:v>
                </c:pt>
                <c:pt idx="113">
                  <c:v>6.4</c:v>
                </c:pt>
                <c:pt idx="114">
                  <c:v>6.4</c:v>
                </c:pt>
                <c:pt idx="115">
                  <c:v>6.2</c:v>
                </c:pt>
                <c:pt idx="116">
                  <c:v>6.2</c:v>
                </c:pt>
                <c:pt idx="117">
                  <c:v>6.1</c:v>
                </c:pt>
                <c:pt idx="118">
                  <c:v>6</c:v>
                </c:pt>
                <c:pt idx="119">
                  <c:v>6</c:v>
                </c:pt>
                <c:pt idx="120">
                  <c:v>6</c:v>
                </c:pt>
                <c:pt idx="121">
                  <c:v>6</c:v>
                </c:pt>
                <c:pt idx="122">
                  <c:v>6</c:v>
                </c:pt>
                <c:pt idx="123">
                  <c:v>6</c:v>
                </c:pt>
                <c:pt idx="124">
                  <c:v>6</c:v>
                </c:pt>
                <c:pt idx="125">
                  <c:v>6</c:v>
                </c:pt>
                <c:pt idx="126">
                  <c:v>6</c:v>
                </c:pt>
                <c:pt idx="127">
                  <c:v>5.9</c:v>
                </c:pt>
                <c:pt idx="128">
                  <c:v>5.8</c:v>
                </c:pt>
                <c:pt idx="129">
                  <c:v>5.8</c:v>
                </c:pt>
                <c:pt idx="130">
                  <c:v>5.8</c:v>
                </c:pt>
                <c:pt idx="131">
                  <c:v>5.7</c:v>
                </c:pt>
                <c:pt idx="132">
                  <c:v>5.7</c:v>
                </c:pt>
                <c:pt idx="133">
                  <c:v>5.7</c:v>
                </c:pt>
                <c:pt idx="134">
                  <c:v>5.7</c:v>
                </c:pt>
                <c:pt idx="135">
                  <c:v>5.7</c:v>
                </c:pt>
                <c:pt idx="136">
                  <c:v>5.6</c:v>
                </c:pt>
                <c:pt idx="137">
                  <c:v>5.6</c:v>
                </c:pt>
                <c:pt idx="138">
                  <c:v>5.6</c:v>
                </c:pt>
                <c:pt idx="139">
                  <c:v>5.6</c:v>
                </c:pt>
                <c:pt idx="140">
                  <c:v>5.6</c:v>
                </c:pt>
                <c:pt idx="141">
                  <c:v>5.5</c:v>
                </c:pt>
                <c:pt idx="142">
                  <c:v>5.5</c:v>
                </c:pt>
                <c:pt idx="143">
                  <c:v>5.5</c:v>
                </c:pt>
                <c:pt idx="144">
                  <c:v>5.5</c:v>
                </c:pt>
                <c:pt idx="145">
                  <c:v>5.5</c:v>
                </c:pt>
                <c:pt idx="146">
                  <c:v>5.5</c:v>
                </c:pt>
                <c:pt idx="147">
                  <c:v>5.5</c:v>
                </c:pt>
                <c:pt idx="148">
                  <c:v>5.5</c:v>
                </c:pt>
                <c:pt idx="149">
                  <c:v>5.4</c:v>
                </c:pt>
                <c:pt idx="150">
                  <c:v>5.4</c:v>
                </c:pt>
                <c:pt idx="151">
                  <c:v>5.3</c:v>
                </c:pt>
                <c:pt idx="152">
                  <c:v>5.3</c:v>
                </c:pt>
                <c:pt idx="153">
                  <c:v>5.3</c:v>
                </c:pt>
                <c:pt idx="154">
                  <c:v>5.2</c:v>
                </c:pt>
                <c:pt idx="155">
                  <c:v>5.2</c:v>
                </c:pt>
                <c:pt idx="156">
                  <c:v>5.0999999999999996</c:v>
                </c:pt>
                <c:pt idx="157">
                  <c:v>5</c:v>
                </c:pt>
                <c:pt idx="158">
                  <c:v>5</c:v>
                </c:pt>
                <c:pt idx="159">
                  <c:v>5</c:v>
                </c:pt>
                <c:pt idx="160">
                  <c:v>5</c:v>
                </c:pt>
                <c:pt idx="161">
                  <c:v>5</c:v>
                </c:pt>
                <c:pt idx="162">
                  <c:v>5</c:v>
                </c:pt>
                <c:pt idx="163">
                  <c:v>5</c:v>
                </c:pt>
                <c:pt idx="164">
                  <c:v>4.9000000000000004</c:v>
                </c:pt>
                <c:pt idx="165">
                  <c:v>4.9000000000000004</c:v>
                </c:pt>
                <c:pt idx="166">
                  <c:v>4.7</c:v>
                </c:pt>
                <c:pt idx="167">
                  <c:v>4.7</c:v>
                </c:pt>
                <c:pt idx="168">
                  <c:v>4.7</c:v>
                </c:pt>
                <c:pt idx="169">
                  <c:v>4.7</c:v>
                </c:pt>
                <c:pt idx="170">
                  <c:v>4.7</c:v>
                </c:pt>
                <c:pt idx="171">
                  <c:v>4.5999999999999996</c:v>
                </c:pt>
                <c:pt idx="172">
                  <c:v>4.5999999999999996</c:v>
                </c:pt>
                <c:pt idx="173">
                  <c:v>4.5999999999999996</c:v>
                </c:pt>
                <c:pt idx="174">
                  <c:v>4.5999999999999996</c:v>
                </c:pt>
                <c:pt idx="175">
                  <c:v>4.5999999999999996</c:v>
                </c:pt>
                <c:pt idx="176">
                  <c:v>4.5</c:v>
                </c:pt>
                <c:pt idx="177">
                  <c:v>4.5</c:v>
                </c:pt>
                <c:pt idx="178">
                  <c:v>4.5</c:v>
                </c:pt>
                <c:pt idx="179">
                  <c:v>4.5</c:v>
                </c:pt>
                <c:pt idx="180">
                  <c:v>4.5</c:v>
                </c:pt>
                <c:pt idx="181">
                  <c:v>4.5</c:v>
                </c:pt>
                <c:pt idx="182">
                  <c:v>4.5</c:v>
                </c:pt>
                <c:pt idx="183">
                  <c:v>4.5</c:v>
                </c:pt>
                <c:pt idx="184">
                  <c:v>4.5</c:v>
                </c:pt>
                <c:pt idx="185">
                  <c:v>4.5</c:v>
                </c:pt>
                <c:pt idx="186">
                  <c:v>4.5</c:v>
                </c:pt>
                <c:pt idx="187">
                  <c:v>4.4000000000000004</c:v>
                </c:pt>
                <c:pt idx="188">
                  <c:v>4.4000000000000004</c:v>
                </c:pt>
                <c:pt idx="189">
                  <c:v>4.4000000000000004</c:v>
                </c:pt>
                <c:pt idx="190">
                  <c:v>4.4000000000000004</c:v>
                </c:pt>
                <c:pt idx="191">
                  <c:v>4.4000000000000004</c:v>
                </c:pt>
                <c:pt idx="192">
                  <c:v>4.4000000000000004</c:v>
                </c:pt>
                <c:pt idx="193">
                  <c:v>4.3</c:v>
                </c:pt>
                <c:pt idx="194">
                  <c:v>4.3</c:v>
                </c:pt>
                <c:pt idx="195">
                  <c:v>4.3</c:v>
                </c:pt>
                <c:pt idx="196">
                  <c:v>4.3</c:v>
                </c:pt>
                <c:pt idx="197">
                  <c:v>4.3</c:v>
                </c:pt>
                <c:pt idx="198">
                  <c:v>4.3</c:v>
                </c:pt>
                <c:pt idx="199">
                  <c:v>4.3</c:v>
                </c:pt>
                <c:pt idx="200">
                  <c:v>4.3</c:v>
                </c:pt>
                <c:pt idx="201">
                  <c:v>4.3</c:v>
                </c:pt>
                <c:pt idx="202">
                  <c:v>4.3</c:v>
                </c:pt>
                <c:pt idx="203">
                  <c:v>4.2</c:v>
                </c:pt>
                <c:pt idx="204">
                  <c:v>4.2</c:v>
                </c:pt>
                <c:pt idx="205">
                  <c:v>4.2</c:v>
                </c:pt>
                <c:pt idx="206">
                  <c:v>4.2</c:v>
                </c:pt>
                <c:pt idx="207">
                  <c:v>4.2</c:v>
                </c:pt>
                <c:pt idx="208">
                  <c:v>4.2</c:v>
                </c:pt>
                <c:pt idx="209">
                  <c:v>4.0999999999999996</c:v>
                </c:pt>
                <c:pt idx="210">
                  <c:v>4.0999999999999996</c:v>
                </c:pt>
                <c:pt idx="211">
                  <c:v>4.0999999999999996</c:v>
                </c:pt>
                <c:pt idx="212">
                  <c:v>4.0999999999999996</c:v>
                </c:pt>
                <c:pt idx="213">
                  <c:v>4</c:v>
                </c:pt>
                <c:pt idx="214">
                  <c:v>4</c:v>
                </c:pt>
                <c:pt idx="215">
                  <c:v>4</c:v>
                </c:pt>
                <c:pt idx="216">
                  <c:v>4</c:v>
                </c:pt>
                <c:pt idx="217">
                  <c:v>4</c:v>
                </c:pt>
                <c:pt idx="218">
                  <c:v>4</c:v>
                </c:pt>
                <c:pt idx="219">
                  <c:v>4</c:v>
                </c:pt>
                <c:pt idx="220">
                  <c:v>4</c:v>
                </c:pt>
                <c:pt idx="221">
                  <c:v>4</c:v>
                </c:pt>
                <c:pt idx="222">
                  <c:v>4</c:v>
                </c:pt>
                <c:pt idx="223">
                  <c:v>4</c:v>
                </c:pt>
                <c:pt idx="224">
                  <c:v>4</c:v>
                </c:pt>
                <c:pt idx="225">
                  <c:v>3.9</c:v>
                </c:pt>
                <c:pt idx="226">
                  <c:v>3.9</c:v>
                </c:pt>
                <c:pt idx="227">
                  <c:v>3.9</c:v>
                </c:pt>
                <c:pt idx="228">
                  <c:v>3.9</c:v>
                </c:pt>
                <c:pt idx="229">
                  <c:v>3.8</c:v>
                </c:pt>
                <c:pt idx="230">
                  <c:v>3.8</c:v>
                </c:pt>
                <c:pt idx="231">
                  <c:v>3.8</c:v>
                </c:pt>
                <c:pt idx="232">
                  <c:v>3.8</c:v>
                </c:pt>
                <c:pt idx="233">
                  <c:v>3.8</c:v>
                </c:pt>
                <c:pt idx="234">
                  <c:v>3.8</c:v>
                </c:pt>
                <c:pt idx="235">
                  <c:v>3.8</c:v>
                </c:pt>
                <c:pt idx="236">
                  <c:v>3.7</c:v>
                </c:pt>
                <c:pt idx="237">
                  <c:v>3.7</c:v>
                </c:pt>
                <c:pt idx="238">
                  <c:v>3.7</c:v>
                </c:pt>
                <c:pt idx="239">
                  <c:v>3.7</c:v>
                </c:pt>
                <c:pt idx="240">
                  <c:v>3.7</c:v>
                </c:pt>
                <c:pt idx="241">
                  <c:v>3.7</c:v>
                </c:pt>
                <c:pt idx="242">
                  <c:v>3.6</c:v>
                </c:pt>
                <c:pt idx="243">
                  <c:v>3.6</c:v>
                </c:pt>
                <c:pt idx="244">
                  <c:v>3.6</c:v>
                </c:pt>
                <c:pt idx="245">
                  <c:v>3.6</c:v>
                </c:pt>
                <c:pt idx="246">
                  <c:v>3.6</c:v>
                </c:pt>
                <c:pt idx="247">
                  <c:v>3.6</c:v>
                </c:pt>
                <c:pt idx="248">
                  <c:v>3.5</c:v>
                </c:pt>
                <c:pt idx="249">
                  <c:v>3.5</c:v>
                </c:pt>
                <c:pt idx="250">
                  <c:v>3.5</c:v>
                </c:pt>
                <c:pt idx="251">
                  <c:v>3.5</c:v>
                </c:pt>
                <c:pt idx="252">
                  <c:v>3.5</c:v>
                </c:pt>
                <c:pt idx="253">
                  <c:v>3.5</c:v>
                </c:pt>
                <c:pt idx="254">
                  <c:v>3.5</c:v>
                </c:pt>
                <c:pt idx="255">
                  <c:v>3.5</c:v>
                </c:pt>
                <c:pt idx="256">
                  <c:v>3.5</c:v>
                </c:pt>
                <c:pt idx="257">
                  <c:v>3.5</c:v>
                </c:pt>
                <c:pt idx="258">
                  <c:v>3.5</c:v>
                </c:pt>
                <c:pt idx="259">
                  <c:v>3.5</c:v>
                </c:pt>
                <c:pt idx="260">
                  <c:v>3.5</c:v>
                </c:pt>
                <c:pt idx="261">
                  <c:v>3.5</c:v>
                </c:pt>
                <c:pt idx="262">
                  <c:v>3.5</c:v>
                </c:pt>
                <c:pt idx="263">
                  <c:v>3.4</c:v>
                </c:pt>
                <c:pt idx="264">
                  <c:v>3.4</c:v>
                </c:pt>
                <c:pt idx="265">
                  <c:v>3.4</c:v>
                </c:pt>
                <c:pt idx="266">
                  <c:v>3.4</c:v>
                </c:pt>
                <c:pt idx="267">
                  <c:v>3.4</c:v>
                </c:pt>
                <c:pt idx="268">
                  <c:v>3.4</c:v>
                </c:pt>
                <c:pt idx="269">
                  <c:v>3.4</c:v>
                </c:pt>
                <c:pt idx="270">
                  <c:v>3.3</c:v>
                </c:pt>
                <c:pt idx="271">
                  <c:v>3.3</c:v>
                </c:pt>
                <c:pt idx="272">
                  <c:v>3.2</c:v>
                </c:pt>
                <c:pt idx="273">
                  <c:v>3.2</c:v>
                </c:pt>
                <c:pt idx="274">
                  <c:v>3.2</c:v>
                </c:pt>
                <c:pt idx="275">
                  <c:v>3.2</c:v>
                </c:pt>
                <c:pt idx="276">
                  <c:v>3.2</c:v>
                </c:pt>
                <c:pt idx="277">
                  <c:v>3.2</c:v>
                </c:pt>
                <c:pt idx="278">
                  <c:v>3.1</c:v>
                </c:pt>
                <c:pt idx="279">
                  <c:v>3.1</c:v>
                </c:pt>
                <c:pt idx="280">
                  <c:v>3.1</c:v>
                </c:pt>
                <c:pt idx="281">
                  <c:v>3.1</c:v>
                </c:pt>
                <c:pt idx="282">
                  <c:v>3.1</c:v>
                </c:pt>
                <c:pt idx="283">
                  <c:v>3.1</c:v>
                </c:pt>
                <c:pt idx="284">
                  <c:v>3.1</c:v>
                </c:pt>
                <c:pt idx="285">
                  <c:v>3.1</c:v>
                </c:pt>
                <c:pt idx="286">
                  <c:v>3</c:v>
                </c:pt>
                <c:pt idx="287">
                  <c:v>3</c:v>
                </c:pt>
                <c:pt idx="288">
                  <c:v>3</c:v>
                </c:pt>
                <c:pt idx="289">
                  <c:v>3</c:v>
                </c:pt>
                <c:pt idx="290">
                  <c:v>3</c:v>
                </c:pt>
                <c:pt idx="291">
                  <c:v>3</c:v>
                </c:pt>
                <c:pt idx="292">
                  <c:v>3</c:v>
                </c:pt>
                <c:pt idx="293">
                  <c:v>3</c:v>
                </c:pt>
                <c:pt idx="294">
                  <c:v>3</c:v>
                </c:pt>
                <c:pt idx="295">
                  <c:v>3</c:v>
                </c:pt>
                <c:pt idx="296">
                  <c:v>3</c:v>
                </c:pt>
                <c:pt idx="297">
                  <c:v>3</c:v>
                </c:pt>
                <c:pt idx="298">
                  <c:v>3</c:v>
                </c:pt>
                <c:pt idx="299">
                  <c:v>3</c:v>
                </c:pt>
                <c:pt idx="300">
                  <c:v>3</c:v>
                </c:pt>
                <c:pt idx="301">
                  <c:v>3</c:v>
                </c:pt>
                <c:pt idx="302">
                  <c:v>3</c:v>
                </c:pt>
                <c:pt idx="303">
                  <c:v>3</c:v>
                </c:pt>
                <c:pt idx="304">
                  <c:v>3</c:v>
                </c:pt>
                <c:pt idx="305">
                  <c:v>3</c:v>
                </c:pt>
                <c:pt idx="306">
                  <c:v>3</c:v>
                </c:pt>
                <c:pt idx="307">
                  <c:v>3</c:v>
                </c:pt>
                <c:pt idx="308">
                  <c:v>3</c:v>
                </c:pt>
                <c:pt idx="309">
                  <c:v>3</c:v>
                </c:pt>
                <c:pt idx="310">
                  <c:v>3</c:v>
                </c:pt>
                <c:pt idx="311">
                  <c:v>3</c:v>
                </c:pt>
                <c:pt idx="312">
                  <c:v>3</c:v>
                </c:pt>
                <c:pt idx="313">
                  <c:v>2.9</c:v>
                </c:pt>
                <c:pt idx="314">
                  <c:v>2.9</c:v>
                </c:pt>
                <c:pt idx="315">
                  <c:v>2.9</c:v>
                </c:pt>
                <c:pt idx="316">
                  <c:v>2.9</c:v>
                </c:pt>
                <c:pt idx="317">
                  <c:v>2.9</c:v>
                </c:pt>
                <c:pt idx="318">
                  <c:v>2.9</c:v>
                </c:pt>
                <c:pt idx="319">
                  <c:v>2.9</c:v>
                </c:pt>
                <c:pt idx="320">
                  <c:v>2.9</c:v>
                </c:pt>
                <c:pt idx="321">
                  <c:v>2.9</c:v>
                </c:pt>
                <c:pt idx="322">
                  <c:v>2.8</c:v>
                </c:pt>
                <c:pt idx="323">
                  <c:v>2.8</c:v>
                </c:pt>
                <c:pt idx="324">
                  <c:v>2.8</c:v>
                </c:pt>
                <c:pt idx="325">
                  <c:v>2.8</c:v>
                </c:pt>
                <c:pt idx="326">
                  <c:v>2.8</c:v>
                </c:pt>
                <c:pt idx="327">
                  <c:v>2.8</c:v>
                </c:pt>
                <c:pt idx="328">
                  <c:v>2.8</c:v>
                </c:pt>
                <c:pt idx="329">
                  <c:v>2.8</c:v>
                </c:pt>
                <c:pt idx="330">
                  <c:v>2.8</c:v>
                </c:pt>
                <c:pt idx="331">
                  <c:v>2.8</c:v>
                </c:pt>
                <c:pt idx="332">
                  <c:v>2.8</c:v>
                </c:pt>
                <c:pt idx="333">
                  <c:v>2.8</c:v>
                </c:pt>
                <c:pt idx="334">
                  <c:v>2.8</c:v>
                </c:pt>
                <c:pt idx="335">
                  <c:v>2.7</c:v>
                </c:pt>
                <c:pt idx="336">
                  <c:v>2.7</c:v>
                </c:pt>
                <c:pt idx="337">
                  <c:v>2.7</c:v>
                </c:pt>
                <c:pt idx="338">
                  <c:v>2.7</c:v>
                </c:pt>
                <c:pt idx="339">
                  <c:v>2.7</c:v>
                </c:pt>
                <c:pt idx="340">
                  <c:v>2.7</c:v>
                </c:pt>
                <c:pt idx="341">
                  <c:v>2.7</c:v>
                </c:pt>
                <c:pt idx="342">
                  <c:v>2.7</c:v>
                </c:pt>
                <c:pt idx="343">
                  <c:v>2.7</c:v>
                </c:pt>
                <c:pt idx="344">
                  <c:v>2.7</c:v>
                </c:pt>
                <c:pt idx="345">
                  <c:v>2.7</c:v>
                </c:pt>
                <c:pt idx="346">
                  <c:v>2.7</c:v>
                </c:pt>
                <c:pt idx="347">
                  <c:v>2.7</c:v>
                </c:pt>
                <c:pt idx="348">
                  <c:v>2.6</c:v>
                </c:pt>
                <c:pt idx="349">
                  <c:v>2.6</c:v>
                </c:pt>
                <c:pt idx="350">
                  <c:v>2.6</c:v>
                </c:pt>
                <c:pt idx="351">
                  <c:v>2.6</c:v>
                </c:pt>
                <c:pt idx="352">
                  <c:v>2.6</c:v>
                </c:pt>
                <c:pt idx="353">
                  <c:v>2.6</c:v>
                </c:pt>
                <c:pt idx="354">
                  <c:v>2.6</c:v>
                </c:pt>
                <c:pt idx="355">
                  <c:v>2.6</c:v>
                </c:pt>
                <c:pt idx="356">
                  <c:v>2.6</c:v>
                </c:pt>
                <c:pt idx="357">
                  <c:v>2.6</c:v>
                </c:pt>
                <c:pt idx="358">
                  <c:v>2.6</c:v>
                </c:pt>
                <c:pt idx="359">
                  <c:v>2.6</c:v>
                </c:pt>
                <c:pt idx="360">
                  <c:v>2.6</c:v>
                </c:pt>
                <c:pt idx="361">
                  <c:v>2.6</c:v>
                </c:pt>
                <c:pt idx="362">
                  <c:v>2.6</c:v>
                </c:pt>
                <c:pt idx="363">
                  <c:v>2.6</c:v>
                </c:pt>
                <c:pt idx="364">
                  <c:v>2.6</c:v>
                </c:pt>
                <c:pt idx="365">
                  <c:v>2.6</c:v>
                </c:pt>
                <c:pt idx="366">
                  <c:v>2.6</c:v>
                </c:pt>
                <c:pt idx="367">
                  <c:v>2.6</c:v>
                </c:pt>
                <c:pt idx="368">
                  <c:v>2.5</c:v>
                </c:pt>
                <c:pt idx="369">
                  <c:v>2.5</c:v>
                </c:pt>
                <c:pt idx="370">
                  <c:v>2.5</c:v>
                </c:pt>
                <c:pt idx="371">
                  <c:v>2.5</c:v>
                </c:pt>
                <c:pt idx="372">
                  <c:v>2.5</c:v>
                </c:pt>
                <c:pt idx="373">
                  <c:v>2.5</c:v>
                </c:pt>
                <c:pt idx="374">
                  <c:v>2.5</c:v>
                </c:pt>
                <c:pt idx="375">
                  <c:v>2.5</c:v>
                </c:pt>
                <c:pt idx="376">
                  <c:v>2.5</c:v>
                </c:pt>
                <c:pt idx="377">
                  <c:v>2.5</c:v>
                </c:pt>
                <c:pt idx="378">
                  <c:v>2.5</c:v>
                </c:pt>
                <c:pt idx="379">
                  <c:v>2.5</c:v>
                </c:pt>
                <c:pt idx="380">
                  <c:v>2.5</c:v>
                </c:pt>
                <c:pt idx="381">
                  <c:v>2.5</c:v>
                </c:pt>
                <c:pt idx="382">
                  <c:v>2.5</c:v>
                </c:pt>
                <c:pt idx="383">
                  <c:v>2.5</c:v>
                </c:pt>
                <c:pt idx="384">
                  <c:v>2.5</c:v>
                </c:pt>
                <c:pt idx="385">
                  <c:v>2.5</c:v>
                </c:pt>
                <c:pt idx="386">
                  <c:v>2.5</c:v>
                </c:pt>
                <c:pt idx="387">
                  <c:v>2.5</c:v>
                </c:pt>
                <c:pt idx="388">
                  <c:v>2.5</c:v>
                </c:pt>
                <c:pt idx="389">
                  <c:v>2.4</c:v>
                </c:pt>
                <c:pt idx="390">
                  <c:v>2.4</c:v>
                </c:pt>
                <c:pt idx="391">
                  <c:v>2.4</c:v>
                </c:pt>
                <c:pt idx="392">
                  <c:v>2.4</c:v>
                </c:pt>
                <c:pt idx="393">
                  <c:v>2.4</c:v>
                </c:pt>
                <c:pt idx="394">
                  <c:v>2.4</c:v>
                </c:pt>
                <c:pt idx="395">
                  <c:v>2.4</c:v>
                </c:pt>
                <c:pt idx="396">
                  <c:v>2.4</c:v>
                </c:pt>
                <c:pt idx="397">
                  <c:v>2.4</c:v>
                </c:pt>
                <c:pt idx="398">
                  <c:v>2.4</c:v>
                </c:pt>
                <c:pt idx="399">
                  <c:v>2.4</c:v>
                </c:pt>
                <c:pt idx="400">
                  <c:v>2.4</c:v>
                </c:pt>
                <c:pt idx="401">
                  <c:v>2.4</c:v>
                </c:pt>
                <c:pt idx="402">
                  <c:v>2.4</c:v>
                </c:pt>
                <c:pt idx="403">
                  <c:v>2.4</c:v>
                </c:pt>
                <c:pt idx="404">
                  <c:v>2.4</c:v>
                </c:pt>
                <c:pt idx="405">
                  <c:v>2.4</c:v>
                </c:pt>
                <c:pt idx="406">
                  <c:v>2.2999999999999998</c:v>
                </c:pt>
                <c:pt idx="407">
                  <c:v>2.2999999999999998</c:v>
                </c:pt>
                <c:pt idx="408">
                  <c:v>2.2999999999999998</c:v>
                </c:pt>
                <c:pt idx="409">
                  <c:v>2.2999999999999998</c:v>
                </c:pt>
                <c:pt idx="410">
                  <c:v>2.2999999999999998</c:v>
                </c:pt>
                <c:pt idx="411">
                  <c:v>2.2999999999999998</c:v>
                </c:pt>
                <c:pt idx="412">
                  <c:v>2.2999999999999998</c:v>
                </c:pt>
                <c:pt idx="413">
                  <c:v>2.2999999999999998</c:v>
                </c:pt>
                <c:pt idx="414">
                  <c:v>2.2999999999999998</c:v>
                </c:pt>
                <c:pt idx="415">
                  <c:v>2.2999999999999998</c:v>
                </c:pt>
                <c:pt idx="416">
                  <c:v>2.2999999999999998</c:v>
                </c:pt>
                <c:pt idx="417">
                  <c:v>2.2999999999999998</c:v>
                </c:pt>
                <c:pt idx="418">
                  <c:v>2.2999999999999998</c:v>
                </c:pt>
                <c:pt idx="419">
                  <c:v>2.2999999999999998</c:v>
                </c:pt>
                <c:pt idx="420">
                  <c:v>2.2999999999999998</c:v>
                </c:pt>
                <c:pt idx="421">
                  <c:v>2.2999999999999998</c:v>
                </c:pt>
                <c:pt idx="422">
                  <c:v>2.2999999999999998</c:v>
                </c:pt>
                <c:pt idx="423">
                  <c:v>2.2999999999999998</c:v>
                </c:pt>
                <c:pt idx="424">
                  <c:v>2.2999999999999998</c:v>
                </c:pt>
                <c:pt idx="425">
                  <c:v>2.2999999999999998</c:v>
                </c:pt>
                <c:pt idx="426">
                  <c:v>2.2999999999999998</c:v>
                </c:pt>
                <c:pt idx="427">
                  <c:v>2.2999999999999998</c:v>
                </c:pt>
                <c:pt idx="428">
                  <c:v>2.2999999999999998</c:v>
                </c:pt>
                <c:pt idx="429">
                  <c:v>2.2999999999999998</c:v>
                </c:pt>
                <c:pt idx="430">
                  <c:v>2.2999999999999998</c:v>
                </c:pt>
                <c:pt idx="431">
                  <c:v>2.2000000000000002</c:v>
                </c:pt>
                <c:pt idx="432">
                  <c:v>2.2000000000000002</c:v>
                </c:pt>
                <c:pt idx="433">
                  <c:v>2.2000000000000002</c:v>
                </c:pt>
                <c:pt idx="434">
                  <c:v>2.2000000000000002</c:v>
                </c:pt>
                <c:pt idx="435">
                  <c:v>2.2000000000000002</c:v>
                </c:pt>
                <c:pt idx="436">
                  <c:v>2.2000000000000002</c:v>
                </c:pt>
                <c:pt idx="437">
                  <c:v>2.2000000000000002</c:v>
                </c:pt>
                <c:pt idx="438">
                  <c:v>2.2000000000000002</c:v>
                </c:pt>
                <c:pt idx="439">
                  <c:v>2.2000000000000002</c:v>
                </c:pt>
                <c:pt idx="440">
                  <c:v>2.2000000000000002</c:v>
                </c:pt>
                <c:pt idx="441">
                  <c:v>2.2000000000000002</c:v>
                </c:pt>
                <c:pt idx="442">
                  <c:v>2.2000000000000002</c:v>
                </c:pt>
                <c:pt idx="443">
                  <c:v>2.2000000000000002</c:v>
                </c:pt>
                <c:pt idx="444">
                  <c:v>2.2000000000000002</c:v>
                </c:pt>
                <c:pt idx="445">
                  <c:v>2.2000000000000002</c:v>
                </c:pt>
                <c:pt idx="446">
                  <c:v>2.2000000000000002</c:v>
                </c:pt>
                <c:pt idx="447">
                  <c:v>2.2000000000000002</c:v>
                </c:pt>
                <c:pt idx="448">
                  <c:v>2.2000000000000002</c:v>
                </c:pt>
                <c:pt idx="449">
                  <c:v>2.2000000000000002</c:v>
                </c:pt>
                <c:pt idx="450">
                  <c:v>2.2000000000000002</c:v>
                </c:pt>
                <c:pt idx="451">
                  <c:v>2.2000000000000002</c:v>
                </c:pt>
                <c:pt idx="452">
                  <c:v>2.2000000000000002</c:v>
                </c:pt>
                <c:pt idx="453">
                  <c:v>2.2000000000000002</c:v>
                </c:pt>
                <c:pt idx="454">
                  <c:v>2.2000000000000002</c:v>
                </c:pt>
                <c:pt idx="455">
                  <c:v>2.2000000000000002</c:v>
                </c:pt>
                <c:pt idx="456">
                  <c:v>2.2000000000000002</c:v>
                </c:pt>
                <c:pt idx="457">
                  <c:v>2.1</c:v>
                </c:pt>
                <c:pt idx="458">
                  <c:v>2.1</c:v>
                </c:pt>
                <c:pt idx="459">
                  <c:v>2.1</c:v>
                </c:pt>
                <c:pt idx="460">
                  <c:v>2.1</c:v>
                </c:pt>
                <c:pt idx="461">
                  <c:v>2.1</c:v>
                </c:pt>
                <c:pt idx="462">
                  <c:v>2.1</c:v>
                </c:pt>
                <c:pt idx="463">
                  <c:v>2.1</c:v>
                </c:pt>
                <c:pt idx="464">
                  <c:v>2.1</c:v>
                </c:pt>
                <c:pt idx="465">
                  <c:v>2.1</c:v>
                </c:pt>
                <c:pt idx="466">
                  <c:v>2.1</c:v>
                </c:pt>
                <c:pt idx="467">
                  <c:v>2.1</c:v>
                </c:pt>
                <c:pt idx="468">
                  <c:v>2.1</c:v>
                </c:pt>
                <c:pt idx="469">
                  <c:v>2.1</c:v>
                </c:pt>
                <c:pt idx="470">
                  <c:v>2.1</c:v>
                </c:pt>
                <c:pt idx="471">
                  <c:v>2.1</c:v>
                </c:pt>
                <c:pt idx="472">
                  <c:v>2.1</c:v>
                </c:pt>
                <c:pt idx="473">
                  <c:v>2.1</c:v>
                </c:pt>
                <c:pt idx="474">
                  <c:v>2.1</c:v>
                </c:pt>
                <c:pt idx="475">
                  <c:v>2.1</c:v>
                </c:pt>
                <c:pt idx="476">
                  <c:v>2.1</c:v>
                </c:pt>
                <c:pt idx="477">
                  <c:v>2.1</c:v>
                </c:pt>
                <c:pt idx="478">
                  <c:v>2.1</c:v>
                </c:pt>
                <c:pt idx="479">
                  <c:v>2.1</c:v>
                </c:pt>
                <c:pt idx="480">
                  <c:v>2.1</c:v>
                </c:pt>
                <c:pt idx="481">
                  <c:v>2.1</c:v>
                </c:pt>
                <c:pt idx="482">
                  <c:v>2.1</c:v>
                </c:pt>
                <c:pt idx="483">
                  <c:v>2.1</c:v>
                </c:pt>
                <c:pt idx="484">
                  <c:v>2.1</c:v>
                </c:pt>
                <c:pt idx="485">
                  <c:v>2.1</c:v>
                </c:pt>
                <c:pt idx="486">
                  <c:v>2.1</c:v>
                </c:pt>
                <c:pt idx="487">
                  <c:v>2</c:v>
                </c:pt>
                <c:pt idx="488">
                  <c:v>2</c:v>
                </c:pt>
                <c:pt idx="489">
                  <c:v>2</c:v>
                </c:pt>
                <c:pt idx="490">
                  <c:v>2</c:v>
                </c:pt>
                <c:pt idx="491">
                  <c:v>2</c:v>
                </c:pt>
                <c:pt idx="492">
                  <c:v>2</c:v>
                </c:pt>
                <c:pt idx="493">
                  <c:v>2</c:v>
                </c:pt>
                <c:pt idx="494">
                  <c:v>2</c:v>
                </c:pt>
                <c:pt idx="495">
                  <c:v>2</c:v>
                </c:pt>
                <c:pt idx="496">
                  <c:v>2</c:v>
                </c:pt>
                <c:pt idx="497">
                  <c:v>2</c:v>
                </c:pt>
                <c:pt idx="498">
                  <c:v>2</c:v>
                </c:pt>
                <c:pt idx="499">
                  <c:v>2</c:v>
                </c:pt>
                <c:pt idx="500">
                  <c:v>2</c:v>
                </c:pt>
                <c:pt idx="501">
                  <c:v>2</c:v>
                </c:pt>
                <c:pt idx="502">
                  <c:v>2</c:v>
                </c:pt>
                <c:pt idx="503">
                  <c:v>2</c:v>
                </c:pt>
                <c:pt idx="504">
                  <c:v>2</c:v>
                </c:pt>
                <c:pt idx="505">
                  <c:v>2</c:v>
                </c:pt>
                <c:pt idx="506">
                  <c:v>2</c:v>
                </c:pt>
                <c:pt idx="507">
                  <c:v>2</c:v>
                </c:pt>
                <c:pt idx="508">
                  <c:v>2</c:v>
                </c:pt>
                <c:pt idx="509">
                  <c:v>2</c:v>
                </c:pt>
                <c:pt idx="510">
                  <c:v>2</c:v>
                </c:pt>
                <c:pt idx="511">
                  <c:v>2</c:v>
                </c:pt>
                <c:pt idx="512">
                  <c:v>2</c:v>
                </c:pt>
                <c:pt idx="513">
                  <c:v>2</c:v>
                </c:pt>
                <c:pt idx="514">
                  <c:v>2</c:v>
                </c:pt>
                <c:pt idx="515">
                  <c:v>2</c:v>
                </c:pt>
                <c:pt idx="516">
                  <c:v>2</c:v>
                </c:pt>
                <c:pt idx="517">
                  <c:v>2</c:v>
                </c:pt>
                <c:pt idx="518">
                  <c:v>2</c:v>
                </c:pt>
                <c:pt idx="519">
                  <c:v>2</c:v>
                </c:pt>
                <c:pt idx="520">
                  <c:v>2</c:v>
                </c:pt>
                <c:pt idx="521">
                  <c:v>2</c:v>
                </c:pt>
                <c:pt idx="522">
                  <c:v>2</c:v>
                </c:pt>
                <c:pt idx="523">
                  <c:v>2</c:v>
                </c:pt>
                <c:pt idx="524">
                  <c:v>2</c:v>
                </c:pt>
                <c:pt idx="525">
                  <c:v>2</c:v>
                </c:pt>
                <c:pt idx="526">
                  <c:v>2</c:v>
                </c:pt>
                <c:pt idx="527">
                  <c:v>2</c:v>
                </c:pt>
                <c:pt idx="528">
                  <c:v>2</c:v>
                </c:pt>
                <c:pt idx="529">
                  <c:v>2</c:v>
                </c:pt>
                <c:pt idx="530">
                  <c:v>2</c:v>
                </c:pt>
                <c:pt idx="531">
                  <c:v>2</c:v>
                </c:pt>
                <c:pt idx="532">
                  <c:v>2</c:v>
                </c:pt>
                <c:pt idx="533">
                  <c:v>2</c:v>
                </c:pt>
                <c:pt idx="534">
                  <c:v>2</c:v>
                </c:pt>
                <c:pt idx="535">
                  <c:v>2</c:v>
                </c:pt>
                <c:pt idx="536">
                  <c:v>2</c:v>
                </c:pt>
                <c:pt idx="537">
                  <c:v>1.9</c:v>
                </c:pt>
                <c:pt idx="538">
                  <c:v>1.9</c:v>
                </c:pt>
                <c:pt idx="539">
                  <c:v>1.9</c:v>
                </c:pt>
                <c:pt idx="540">
                  <c:v>1.9</c:v>
                </c:pt>
                <c:pt idx="541">
                  <c:v>1.9</c:v>
                </c:pt>
                <c:pt idx="542">
                  <c:v>1.9</c:v>
                </c:pt>
                <c:pt idx="543">
                  <c:v>1.9</c:v>
                </c:pt>
                <c:pt idx="544">
                  <c:v>1.9</c:v>
                </c:pt>
                <c:pt idx="545">
                  <c:v>1.9</c:v>
                </c:pt>
                <c:pt idx="546">
                  <c:v>1.9</c:v>
                </c:pt>
                <c:pt idx="547">
                  <c:v>1.9</c:v>
                </c:pt>
                <c:pt idx="548">
                  <c:v>1.9</c:v>
                </c:pt>
                <c:pt idx="549">
                  <c:v>1.9</c:v>
                </c:pt>
                <c:pt idx="550">
                  <c:v>1.9</c:v>
                </c:pt>
                <c:pt idx="551">
                  <c:v>1.9</c:v>
                </c:pt>
                <c:pt idx="552">
                  <c:v>1.9</c:v>
                </c:pt>
                <c:pt idx="553">
                  <c:v>1.9</c:v>
                </c:pt>
                <c:pt idx="554">
                  <c:v>1.9</c:v>
                </c:pt>
                <c:pt idx="555">
                  <c:v>1.9</c:v>
                </c:pt>
                <c:pt idx="556">
                  <c:v>1.8</c:v>
                </c:pt>
                <c:pt idx="557">
                  <c:v>1.8</c:v>
                </c:pt>
                <c:pt idx="558">
                  <c:v>1.8</c:v>
                </c:pt>
                <c:pt idx="559">
                  <c:v>1.8</c:v>
                </c:pt>
                <c:pt idx="560">
                  <c:v>1.8</c:v>
                </c:pt>
                <c:pt idx="561">
                  <c:v>1.8</c:v>
                </c:pt>
                <c:pt idx="562">
                  <c:v>1.8</c:v>
                </c:pt>
                <c:pt idx="563">
                  <c:v>1.8</c:v>
                </c:pt>
                <c:pt idx="564">
                  <c:v>1.8</c:v>
                </c:pt>
                <c:pt idx="565">
                  <c:v>1.8</c:v>
                </c:pt>
                <c:pt idx="566">
                  <c:v>1.8</c:v>
                </c:pt>
                <c:pt idx="567">
                  <c:v>1.8</c:v>
                </c:pt>
                <c:pt idx="568">
                  <c:v>1.8</c:v>
                </c:pt>
                <c:pt idx="569">
                  <c:v>1.8</c:v>
                </c:pt>
                <c:pt idx="570">
                  <c:v>1.8</c:v>
                </c:pt>
                <c:pt idx="571">
                  <c:v>1.8</c:v>
                </c:pt>
                <c:pt idx="572">
                  <c:v>1.8</c:v>
                </c:pt>
                <c:pt idx="573">
                  <c:v>1.8</c:v>
                </c:pt>
                <c:pt idx="574">
                  <c:v>1.8</c:v>
                </c:pt>
                <c:pt idx="575">
                  <c:v>1.8</c:v>
                </c:pt>
                <c:pt idx="576">
                  <c:v>1.8</c:v>
                </c:pt>
                <c:pt idx="577">
                  <c:v>1.8</c:v>
                </c:pt>
                <c:pt idx="578">
                  <c:v>1.8</c:v>
                </c:pt>
                <c:pt idx="579">
                  <c:v>1.8</c:v>
                </c:pt>
                <c:pt idx="580">
                  <c:v>1.8</c:v>
                </c:pt>
                <c:pt idx="581">
                  <c:v>1.8</c:v>
                </c:pt>
                <c:pt idx="582">
                  <c:v>1.7</c:v>
                </c:pt>
                <c:pt idx="583">
                  <c:v>1.7</c:v>
                </c:pt>
                <c:pt idx="584">
                  <c:v>1.7</c:v>
                </c:pt>
                <c:pt idx="585">
                  <c:v>1.7</c:v>
                </c:pt>
                <c:pt idx="586">
                  <c:v>1.7</c:v>
                </c:pt>
                <c:pt idx="587">
                  <c:v>1.7</c:v>
                </c:pt>
                <c:pt idx="588">
                  <c:v>1.7</c:v>
                </c:pt>
                <c:pt idx="589">
                  <c:v>1.7</c:v>
                </c:pt>
                <c:pt idx="590">
                  <c:v>1.7</c:v>
                </c:pt>
                <c:pt idx="591">
                  <c:v>1.7</c:v>
                </c:pt>
                <c:pt idx="592">
                  <c:v>1.7</c:v>
                </c:pt>
                <c:pt idx="593">
                  <c:v>1.7</c:v>
                </c:pt>
                <c:pt idx="594">
                  <c:v>1.7</c:v>
                </c:pt>
                <c:pt idx="595">
                  <c:v>1.7</c:v>
                </c:pt>
                <c:pt idx="596">
                  <c:v>1.7</c:v>
                </c:pt>
                <c:pt idx="597">
                  <c:v>1.7</c:v>
                </c:pt>
                <c:pt idx="598">
                  <c:v>1.7</c:v>
                </c:pt>
                <c:pt idx="599">
                  <c:v>1.7</c:v>
                </c:pt>
                <c:pt idx="600">
                  <c:v>1.7</c:v>
                </c:pt>
                <c:pt idx="601">
                  <c:v>1.7</c:v>
                </c:pt>
                <c:pt idx="602">
                  <c:v>1.7</c:v>
                </c:pt>
                <c:pt idx="603">
                  <c:v>1.7</c:v>
                </c:pt>
                <c:pt idx="604">
                  <c:v>1.7</c:v>
                </c:pt>
                <c:pt idx="605">
                  <c:v>1.7</c:v>
                </c:pt>
                <c:pt idx="606">
                  <c:v>1.7</c:v>
                </c:pt>
                <c:pt idx="607">
                  <c:v>1.7</c:v>
                </c:pt>
                <c:pt idx="608">
                  <c:v>1.7</c:v>
                </c:pt>
                <c:pt idx="609">
                  <c:v>1.7</c:v>
                </c:pt>
                <c:pt idx="610">
                  <c:v>1.7</c:v>
                </c:pt>
                <c:pt idx="611">
                  <c:v>1.7</c:v>
                </c:pt>
                <c:pt idx="612">
                  <c:v>1.7</c:v>
                </c:pt>
                <c:pt idx="613">
                  <c:v>1.7</c:v>
                </c:pt>
                <c:pt idx="614">
                  <c:v>1.7</c:v>
                </c:pt>
                <c:pt idx="615">
                  <c:v>1.7</c:v>
                </c:pt>
                <c:pt idx="616">
                  <c:v>1.7</c:v>
                </c:pt>
                <c:pt idx="617">
                  <c:v>1.6</c:v>
                </c:pt>
                <c:pt idx="618">
                  <c:v>1.6</c:v>
                </c:pt>
                <c:pt idx="619">
                  <c:v>1.6</c:v>
                </c:pt>
                <c:pt idx="620">
                  <c:v>1.6</c:v>
                </c:pt>
                <c:pt idx="621">
                  <c:v>1.6</c:v>
                </c:pt>
                <c:pt idx="622">
                  <c:v>1.6</c:v>
                </c:pt>
                <c:pt idx="623">
                  <c:v>1.6</c:v>
                </c:pt>
                <c:pt idx="624">
                  <c:v>1.6</c:v>
                </c:pt>
                <c:pt idx="625">
                  <c:v>1.6</c:v>
                </c:pt>
                <c:pt idx="626">
                  <c:v>1.6</c:v>
                </c:pt>
                <c:pt idx="627">
                  <c:v>1.6</c:v>
                </c:pt>
                <c:pt idx="628">
                  <c:v>1.6</c:v>
                </c:pt>
                <c:pt idx="629">
                  <c:v>1.6</c:v>
                </c:pt>
                <c:pt idx="630">
                  <c:v>1.6</c:v>
                </c:pt>
                <c:pt idx="631">
                  <c:v>1.6</c:v>
                </c:pt>
                <c:pt idx="632">
                  <c:v>1.6</c:v>
                </c:pt>
                <c:pt idx="633">
                  <c:v>1.6</c:v>
                </c:pt>
                <c:pt idx="634">
                  <c:v>1.6</c:v>
                </c:pt>
                <c:pt idx="635">
                  <c:v>1.6</c:v>
                </c:pt>
                <c:pt idx="636">
                  <c:v>1.6</c:v>
                </c:pt>
                <c:pt idx="637">
                  <c:v>1.6</c:v>
                </c:pt>
                <c:pt idx="638">
                  <c:v>1.6</c:v>
                </c:pt>
                <c:pt idx="639">
                  <c:v>1.6</c:v>
                </c:pt>
                <c:pt idx="640">
                  <c:v>1.6</c:v>
                </c:pt>
                <c:pt idx="641">
                  <c:v>1.6</c:v>
                </c:pt>
                <c:pt idx="642">
                  <c:v>1.6</c:v>
                </c:pt>
                <c:pt idx="643">
                  <c:v>1.6</c:v>
                </c:pt>
                <c:pt idx="644">
                  <c:v>1.6</c:v>
                </c:pt>
                <c:pt idx="645">
                  <c:v>1.6</c:v>
                </c:pt>
                <c:pt idx="646">
                  <c:v>1.6</c:v>
                </c:pt>
                <c:pt idx="647">
                  <c:v>1.6</c:v>
                </c:pt>
                <c:pt idx="648">
                  <c:v>1.6</c:v>
                </c:pt>
                <c:pt idx="649">
                  <c:v>1.6</c:v>
                </c:pt>
                <c:pt idx="650">
                  <c:v>1.6</c:v>
                </c:pt>
                <c:pt idx="651">
                  <c:v>1.6</c:v>
                </c:pt>
                <c:pt idx="652">
                  <c:v>1.6</c:v>
                </c:pt>
                <c:pt idx="653">
                  <c:v>1.6</c:v>
                </c:pt>
                <c:pt idx="654">
                  <c:v>1.6</c:v>
                </c:pt>
                <c:pt idx="655">
                  <c:v>1.6</c:v>
                </c:pt>
                <c:pt idx="656">
                  <c:v>1.6</c:v>
                </c:pt>
                <c:pt idx="657">
                  <c:v>1.6</c:v>
                </c:pt>
                <c:pt idx="658">
                  <c:v>1.6</c:v>
                </c:pt>
                <c:pt idx="659">
                  <c:v>1.6</c:v>
                </c:pt>
                <c:pt idx="660">
                  <c:v>1.6</c:v>
                </c:pt>
                <c:pt idx="661">
                  <c:v>1.6</c:v>
                </c:pt>
                <c:pt idx="662">
                  <c:v>1.6</c:v>
                </c:pt>
                <c:pt idx="663">
                  <c:v>1.5</c:v>
                </c:pt>
                <c:pt idx="664">
                  <c:v>1.5</c:v>
                </c:pt>
                <c:pt idx="665">
                  <c:v>1.5</c:v>
                </c:pt>
                <c:pt idx="666">
                  <c:v>1.5</c:v>
                </c:pt>
                <c:pt idx="667">
                  <c:v>1.5</c:v>
                </c:pt>
                <c:pt idx="668">
                  <c:v>1.5</c:v>
                </c:pt>
                <c:pt idx="669">
                  <c:v>1.5</c:v>
                </c:pt>
                <c:pt idx="670">
                  <c:v>1.5</c:v>
                </c:pt>
                <c:pt idx="671">
                  <c:v>1.5</c:v>
                </c:pt>
                <c:pt idx="672">
                  <c:v>1.5</c:v>
                </c:pt>
                <c:pt idx="673">
                  <c:v>1.5</c:v>
                </c:pt>
                <c:pt idx="674">
                  <c:v>1.5</c:v>
                </c:pt>
                <c:pt idx="675">
                  <c:v>1.5</c:v>
                </c:pt>
                <c:pt idx="676">
                  <c:v>1.5</c:v>
                </c:pt>
                <c:pt idx="677">
                  <c:v>1.5</c:v>
                </c:pt>
                <c:pt idx="678">
                  <c:v>1.5</c:v>
                </c:pt>
                <c:pt idx="679">
                  <c:v>1.5</c:v>
                </c:pt>
                <c:pt idx="680">
                  <c:v>1.5</c:v>
                </c:pt>
                <c:pt idx="681">
                  <c:v>1.5</c:v>
                </c:pt>
                <c:pt idx="682">
                  <c:v>1.5</c:v>
                </c:pt>
                <c:pt idx="683">
                  <c:v>1.5</c:v>
                </c:pt>
                <c:pt idx="684">
                  <c:v>1.5</c:v>
                </c:pt>
                <c:pt idx="685">
                  <c:v>1.5</c:v>
                </c:pt>
                <c:pt idx="686">
                  <c:v>1.5</c:v>
                </c:pt>
                <c:pt idx="687">
                  <c:v>1.5</c:v>
                </c:pt>
                <c:pt idx="688">
                  <c:v>1.5</c:v>
                </c:pt>
                <c:pt idx="689">
                  <c:v>1.5</c:v>
                </c:pt>
                <c:pt idx="690">
                  <c:v>1.5</c:v>
                </c:pt>
                <c:pt idx="691">
                  <c:v>1.5</c:v>
                </c:pt>
                <c:pt idx="692">
                  <c:v>1.5</c:v>
                </c:pt>
                <c:pt idx="693">
                  <c:v>1.5</c:v>
                </c:pt>
                <c:pt idx="694">
                  <c:v>1.5</c:v>
                </c:pt>
                <c:pt idx="695">
                  <c:v>1.5</c:v>
                </c:pt>
                <c:pt idx="696">
                  <c:v>1.5</c:v>
                </c:pt>
                <c:pt idx="697">
                  <c:v>1.5</c:v>
                </c:pt>
                <c:pt idx="698">
                  <c:v>1.5</c:v>
                </c:pt>
                <c:pt idx="699">
                  <c:v>1.5</c:v>
                </c:pt>
                <c:pt idx="700">
                  <c:v>1.5</c:v>
                </c:pt>
                <c:pt idx="701">
                  <c:v>1.5</c:v>
                </c:pt>
                <c:pt idx="702">
                  <c:v>1.5</c:v>
                </c:pt>
                <c:pt idx="703">
                  <c:v>1.5</c:v>
                </c:pt>
                <c:pt idx="704">
                  <c:v>1.5</c:v>
                </c:pt>
                <c:pt idx="705">
                  <c:v>1.5</c:v>
                </c:pt>
                <c:pt idx="706">
                  <c:v>1.5</c:v>
                </c:pt>
                <c:pt idx="707">
                  <c:v>1.5</c:v>
                </c:pt>
                <c:pt idx="708">
                  <c:v>1.5</c:v>
                </c:pt>
                <c:pt idx="709">
                  <c:v>1.5</c:v>
                </c:pt>
                <c:pt idx="710">
                  <c:v>1.5</c:v>
                </c:pt>
                <c:pt idx="711">
                  <c:v>1.5</c:v>
                </c:pt>
                <c:pt idx="712">
                  <c:v>1.5</c:v>
                </c:pt>
                <c:pt idx="713">
                  <c:v>1.5</c:v>
                </c:pt>
                <c:pt idx="714">
                  <c:v>1.5</c:v>
                </c:pt>
                <c:pt idx="715">
                  <c:v>1.5</c:v>
                </c:pt>
                <c:pt idx="716">
                  <c:v>1.4</c:v>
                </c:pt>
                <c:pt idx="717">
                  <c:v>1.4</c:v>
                </c:pt>
                <c:pt idx="718">
                  <c:v>1.4</c:v>
                </c:pt>
                <c:pt idx="719">
                  <c:v>1.4</c:v>
                </c:pt>
                <c:pt idx="720">
                  <c:v>1.4</c:v>
                </c:pt>
                <c:pt idx="721">
                  <c:v>1.4</c:v>
                </c:pt>
                <c:pt idx="722">
                  <c:v>1.4</c:v>
                </c:pt>
                <c:pt idx="723">
                  <c:v>1.4</c:v>
                </c:pt>
                <c:pt idx="724">
                  <c:v>1.4</c:v>
                </c:pt>
                <c:pt idx="725">
                  <c:v>1.4</c:v>
                </c:pt>
                <c:pt idx="726">
                  <c:v>1.4</c:v>
                </c:pt>
                <c:pt idx="727">
                  <c:v>1.4</c:v>
                </c:pt>
                <c:pt idx="728">
                  <c:v>1.4</c:v>
                </c:pt>
                <c:pt idx="729">
                  <c:v>1.4</c:v>
                </c:pt>
                <c:pt idx="730">
                  <c:v>1.4</c:v>
                </c:pt>
                <c:pt idx="731">
                  <c:v>1.4</c:v>
                </c:pt>
                <c:pt idx="732">
                  <c:v>1.4</c:v>
                </c:pt>
                <c:pt idx="733">
                  <c:v>1.4</c:v>
                </c:pt>
                <c:pt idx="734">
                  <c:v>1.4</c:v>
                </c:pt>
                <c:pt idx="735">
                  <c:v>1.4</c:v>
                </c:pt>
                <c:pt idx="736">
                  <c:v>1.4</c:v>
                </c:pt>
                <c:pt idx="737">
                  <c:v>1.4</c:v>
                </c:pt>
                <c:pt idx="738">
                  <c:v>1.4</c:v>
                </c:pt>
                <c:pt idx="739">
                  <c:v>1.4</c:v>
                </c:pt>
                <c:pt idx="740">
                  <c:v>1.4</c:v>
                </c:pt>
                <c:pt idx="741">
                  <c:v>1.4</c:v>
                </c:pt>
                <c:pt idx="742">
                  <c:v>1.4</c:v>
                </c:pt>
                <c:pt idx="743">
                  <c:v>1.4</c:v>
                </c:pt>
                <c:pt idx="744">
                  <c:v>1.4</c:v>
                </c:pt>
                <c:pt idx="745">
                  <c:v>1.4</c:v>
                </c:pt>
                <c:pt idx="746">
                  <c:v>1.4</c:v>
                </c:pt>
                <c:pt idx="747">
                  <c:v>1.4</c:v>
                </c:pt>
                <c:pt idx="748">
                  <c:v>1.4</c:v>
                </c:pt>
                <c:pt idx="749">
                  <c:v>1.4</c:v>
                </c:pt>
                <c:pt idx="750">
                  <c:v>1.4</c:v>
                </c:pt>
                <c:pt idx="751">
                  <c:v>1.4</c:v>
                </c:pt>
                <c:pt idx="752">
                  <c:v>1.4</c:v>
                </c:pt>
                <c:pt idx="753">
                  <c:v>1.3</c:v>
                </c:pt>
                <c:pt idx="754">
                  <c:v>1.3</c:v>
                </c:pt>
                <c:pt idx="755">
                  <c:v>1.3</c:v>
                </c:pt>
                <c:pt idx="756">
                  <c:v>1.3</c:v>
                </c:pt>
                <c:pt idx="757">
                  <c:v>1.3</c:v>
                </c:pt>
                <c:pt idx="758">
                  <c:v>1.3</c:v>
                </c:pt>
                <c:pt idx="759">
                  <c:v>1.3</c:v>
                </c:pt>
                <c:pt idx="760">
                  <c:v>1.3</c:v>
                </c:pt>
                <c:pt idx="761">
                  <c:v>1.3</c:v>
                </c:pt>
                <c:pt idx="762">
                  <c:v>1.3</c:v>
                </c:pt>
                <c:pt idx="763">
                  <c:v>1.3</c:v>
                </c:pt>
                <c:pt idx="764">
                  <c:v>1.3</c:v>
                </c:pt>
                <c:pt idx="765">
                  <c:v>1.3</c:v>
                </c:pt>
                <c:pt idx="766">
                  <c:v>1.3</c:v>
                </c:pt>
                <c:pt idx="767">
                  <c:v>1.3</c:v>
                </c:pt>
                <c:pt idx="768">
                  <c:v>1.3</c:v>
                </c:pt>
                <c:pt idx="769">
                  <c:v>1.3</c:v>
                </c:pt>
                <c:pt idx="770">
                  <c:v>1.3</c:v>
                </c:pt>
                <c:pt idx="771">
                  <c:v>1.3</c:v>
                </c:pt>
                <c:pt idx="772">
                  <c:v>1.3</c:v>
                </c:pt>
                <c:pt idx="773">
                  <c:v>1.3</c:v>
                </c:pt>
                <c:pt idx="774">
                  <c:v>1.3</c:v>
                </c:pt>
                <c:pt idx="775">
                  <c:v>1.3</c:v>
                </c:pt>
                <c:pt idx="776">
                  <c:v>1.3</c:v>
                </c:pt>
                <c:pt idx="777">
                  <c:v>1.3</c:v>
                </c:pt>
                <c:pt idx="778">
                  <c:v>1.3</c:v>
                </c:pt>
                <c:pt idx="779">
                  <c:v>1.3</c:v>
                </c:pt>
                <c:pt idx="780">
                  <c:v>1.3</c:v>
                </c:pt>
                <c:pt idx="781">
                  <c:v>1.3</c:v>
                </c:pt>
                <c:pt idx="782">
                  <c:v>1.3</c:v>
                </c:pt>
                <c:pt idx="783">
                  <c:v>1.3</c:v>
                </c:pt>
                <c:pt idx="784">
                  <c:v>1.3</c:v>
                </c:pt>
                <c:pt idx="785">
                  <c:v>1.3</c:v>
                </c:pt>
                <c:pt idx="786">
                  <c:v>1.3</c:v>
                </c:pt>
                <c:pt idx="787">
                  <c:v>1.3</c:v>
                </c:pt>
                <c:pt idx="788">
                  <c:v>1.3</c:v>
                </c:pt>
                <c:pt idx="789">
                  <c:v>1.3</c:v>
                </c:pt>
                <c:pt idx="790">
                  <c:v>1.3</c:v>
                </c:pt>
                <c:pt idx="791">
                  <c:v>1.3</c:v>
                </c:pt>
                <c:pt idx="792">
                  <c:v>1.3</c:v>
                </c:pt>
                <c:pt idx="793">
                  <c:v>1.3</c:v>
                </c:pt>
                <c:pt idx="794">
                  <c:v>1.3</c:v>
                </c:pt>
                <c:pt idx="795">
                  <c:v>1.3</c:v>
                </c:pt>
                <c:pt idx="796">
                  <c:v>1.3</c:v>
                </c:pt>
                <c:pt idx="797">
                  <c:v>1.3</c:v>
                </c:pt>
                <c:pt idx="798">
                  <c:v>1.2</c:v>
                </c:pt>
                <c:pt idx="799">
                  <c:v>1.2</c:v>
                </c:pt>
                <c:pt idx="800">
                  <c:v>1.2</c:v>
                </c:pt>
                <c:pt idx="801">
                  <c:v>1.2</c:v>
                </c:pt>
                <c:pt idx="802">
                  <c:v>1.2</c:v>
                </c:pt>
                <c:pt idx="803">
                  <c:v>1.2</c:v>
                </c:pt>
                <c:pt idx="804">
                  <c:v>1.2</c:v>
                </c:pt>
                <c:pt idx="805">
                  <c:v>1.2</c:v>
                </c:pt>
                <c:pt idx="806">
                  <c:v>1.2</c:v>
                </c:pt>
                <c:pt idx="807">
                  <c:v>1.2</c:v>
                </c:pt>
                <c:pt idx="808">
                  <c:v>1.2</c:v>
                </c:pt>
                <c:pt idx="809">
                  <c:v>1.2</c:v>
                </c:pt>
                <c:pt idx="810">
                  <c:v>1.2</c:v>
                </c:pt>
                <c:pt idx="811">
                  <c:v>1.2</c:v>
                </c:pt>
                <c:pt idx="812">
                  <c:v>1.2</c:v>
                </c:pt>
                <c:pt idx="813">
                  <c:v>1.2</c:v>
                </c:pt>
                <c:pt idx="814">
                  <c:v>1.2</c:v>
                </c:pt>
                <c:pt idx="815">
                  <c:v>1.2</c:v>
                </c:pt>
                <c:pt idx="816">
                  <c:v>1.2</c:v>
                </c:pt>
                <c:pt idx="817">
                  <c:v>1.2</c:v>
                </c:pt>
                <c:pt idx="818">
                  <c:v>1.2</c:v>
                </c:pt>
                <c:pt idx="819">
                  <c:v>1.2</c:v>
                </c:pt>
                <c:pt idx="820">
                  <c:v>1.2</c:v>
                </c:pt>
                <c:pt idx="821">
                  <c:v>1.2</c:v>
                </c:pt>
                <c:pt idx="822">
                  <c:v>1.2</c:v>
                </c:pt>
                <c:pt idx="823">
                  <c:v>1.2</c:v>
                </c:pt>
                <c:pt idx="824">
                  <c:v>1.2</c:v>
                </c:pt>
                <c:pt idx="825">
                  <c:v>1.2</c:v>
                </c:pt>
                <c:pt idx="826">
                  <c:v>1.2</c:v>
                </c:pt>
                <c:pt idx="827">
                  <c:v>1.2</c:v>
                </c:pt>
                <c:pt idx="828">
                  <c:v>1.2</c:v>
                </c:pt>
                <c:pt idx="829">
                  <c:v>1.2</c:v>
                </c:pt>
                <c:pt idx="830">
                  <c:v>1.2</c:v>
                </c:pt>
                <c:pt idx="831">
                  <c:v>1.2</c:v>
                </c:pt>
                <c:pt idx="832">
                  <c:v>1.2</c:v>
                </c:pt>
                <c:pt idx="833">
                  <c:v>1.2</c:v>
                </c:pt>
                <c:pt idx="834">
                  <c:v>1.2</c:v>
                </c:pt>
                <c:pt idx="835">
                  <c:v>1.2</c:v>
                </c:pt>
                <c:pt idx="836">
                  <c:v>1.2</c:v>
                </c:pt>
                <c:pt idx="837">
                  <c:v>1.2</c:v>
                </c:pt>
                <c:pt idx="838">
                  <c:v>1.2</c:v>
                </c:pt>
                <c:pt idx="839">
                  <c:v>1.1000000000000001</c:v>
                </c:pt>
                <c:pt idx="840">
                  <c:v>1.1000000000000001</c:v>
                </c:pt>
                <c:pt idx="841">
                  <c:v>1.1000000000000001</c:v>
                </c:pt>
                <c:pt idx="842">
                  <c:v>1.1000000000000001</c:v>
                </c:pt>
                <c:pt idx="843">
                  <c:v>1.1000000000000001</c:v>
                </c:pt>
                <c:pt idx="844">
                  <c:v>1.1000000000000001</c:v>
                </c:pt>
                <c:pt idx="845">
                  <c:v>1.1000000000000001</c:v>
                </c:pt>
                <c:pt idx="846">
                  <c:v>1.1000000000000001</c:v>
                </c:pt>
                <c:pt idx="847">
                  <c:v>1.1000000000000001</c:v>
                </c:pt>
                <c:pt idx="848">
                  <c:v>1.1000000000000001</c:v>
                </c:pt>
                <c:pt idx="849">
                  <c:v>1.1000000000000001</c:v>
                </c:pt>
                <c:pt idx="850">
                  <c:v>1.1000000000000001</c:v>
                </c:pt>
                <c:pt idx="851">
                  <c:v>1.1000000000000001</c:v>
                </c:pt>
                <c:pt idx="852">
                  <c:v>1.1000000000000001</c:v>
                </c:pt>
                <c:pt idx="853">
                  <c:v>1.1000000000000001</c:v>
                </c:pt>
                <c:pt idx="854">
                  <c:v>1.1000000000000001</c:v>
                </c:pt>
                <c:pt idx="855">
                  <c:v>1.1000000000000001</c:v>
                </c:pt>
                <c:pt idx="856">
                  <c:v>1.1000000000000001</c:v>
                </c:pt>
                <c:pt idx="857">
                  <c:v>1.1000000000000001</c:v>
                </c:pt>
                <c:pt idx="858">
                  <c:v>1.1000000000000001</c:v>
                </c:pt>
                <c:pt idx="859">
                  <c:v>1.1000000000000001</c:v>
                </c:pt>
                <c:pt idx="860">
                  <c:v>1.1000000000000001</c:v>
                </c:pt>
                <c:pt idx="861">
                  <c:v>1.1000000000000001</c:v>
                </c:pt>
                <c:pt idx="862">
                  <c:v>1.1000000000000001</c:v>
                </c:pt>
                <c:pt idx="863">
                  <c:v>1.1000000000000001</c:v>
                </c:pt>
                <c:pt idx="864">
                  <c:v>1.1000000000000001</c:v>
                </c:pt>
                <c:pt idx="865">
                  <c:v>1.1000000000000001</c:v>
                </c:pt>
                <c:pt idx="866">
                  <c:v>1.1000000000000001</c:v>
                </c:pt>
                <c:pt idx="867">
                  <c:v>1.1000000000000001</c:v>
                </c:pt>
                <c:pt idx="868">
                  <c:v>1.1000000000000001</c:v>
                </c:pt>
                <c:pt idx="869">
                  <c:v>1.1000000000000001</c:v>
                </c:pt>
                <c:pt idx="870">
                  <c:v>1.1000000000000001</c:v>
                </c:pt>
                <c:pt idx="871">
                  <c:v>1.1000000000000001</c:v>
                </c:pt>
                <c:pt idx="872">
                  <c:v>1.1000000000000001</c:v>
                </c:pt>
                <c:pt idx="873">
                  <c:v>1.1000000000000001</c:v>
                </c:pt>
                <c:pt idx="874">
                  <c:v>1.1000000000000001</c:v>
                </c:pt>
                <c:pt idx="875">
                  <c:v>1.1000000000000001</c:v>
                </c:pt>
                <c:pt idx="876">
                  <c:v>1.1000000000000001</c:v>
                </c:pt>
                <c:pt idx="877">
                  <c:v>1.1000000000000001</c:v>
                </c:pt>
                <c:pt idx="878">
                  <c:v>1.1000000000000001</c:v>
                </c:pt>
                <c:pt idx="879">
                  <c:v>1.1000000000000001</c:v>
                </c:pt>
                <c:pt idx="880">
                  <c:v>1.1000000000000001</c:v>
                </c:pt>
                <c:pt idx="881">
                  <c:v>1.1000000000000001</c:v>
                </c:pt>
                <c:pt idx="882">
                  <c:v>1.1000000000000001</c:v>
                </c:pt>
                <c:pt idx="883">
                  <c:v>1.1000000000000001</c:v>
                </c:pt>
                <c:pt idx="884">
                  <c:v>1.1000000000000001</c:v>
                </c:pt>
                <c:pt idx="885">
                  <c:v>1.1000000000000001</c:v>
                </c:pt>
                <c:pt idx="886">
                  <c:v>1.1000000000000001</c:v>
                </c:pt>
                <c:pt idx="887">
                  <c:v>1.1000000000000001</c:v>
                </c:pt>
                <c:pt idx="888">
                  <c:v>1.1000000000000001</c:v>
                </c:pt>
                <c:pt idx="889">
                  <c:v>1.1000000000000001</c:v>
                </c:pt>
                <c:pt idx="890">
                  <c:v>1</c:v>
                </c:pt>
                <c:pt idx="891">
                  <c:v>1</c:v>
                </c:pt>
                <c:pt idx="892">
                  <c:v>1</c:v>
                </c:pt>
                <c:pt idx="893">
                  <c:v>1</c:v>
                </c:pt>
                <c:pt idx="894">
                  <c:v>1</c:v>
                </c:pt>
                <c:pt idx="895">
                  <c:v>1</c:v>
                </c:pt>
                <c:pt idx="896">
                  <c:v>1</c:v>
                </c:pt>
                <c:pt idx="897">
                  <c:v>1</c:v>
                </c:pt>
                <c:pt idx="898">
                  <c:v>1</c:v>
                </c:pt>
                <c:pt idx="899">
                  <c:v>1</c:v>
                </c:pt>
                <c:pt idx="900">
                  <c:v>1</c:v>
                </c:pt>
                <c:pt idx="901">
                  <c:v>1</c:v>
                </c:pt>
                <c:pt idx="902">
                  <c:v>1</c:v>
                </c:pt>
                <c:pt idx="903">
                  <c:v>1</c:v>
                </c:pt>
                <c:pt idx="904">
                  <c:v>1</c:v>
                </c:pt>
                <c:pt idx="905">
                  <c:v>1</c:v>
                </c:pt>
                <c:pt idx="906">
                  <c:v>1</c:v>
                </c:pt>
                <c:pt idx="907">
                  <c:v>1</c:v>
                </c:pt>
                <c:pt idx="908">
                  <c:v>1</c:v>
                </c:pt>
                <c:pt idx="909">
                  <c:v>1</c:v>
                </c:pt>
                <c:pt idx="910">
                  <c:v>1</c:v>
                </c:pt>
                <c:pt idx="911">
                  <c:v>1</c:v>
                </c:pt>
                <c:pt idx="912">
                  <c:v>1</c:v>
                </c:pt>
                <c:pt idx="913">
                  <c:v>1</c:v>
                </c:pt>
                <c:pt idx="914">
                  <c:v>1</c:v>
                </c:pt>
                <c:pt idx="915">
                  <c:v>1</c:v>
                </c:pt>
                <c:pt idx="916">
                  <c:v>1</c:v>
                </c:pt>
                <c:pt idx="917">
                  <c:v>1</c:v>
                </c:pt>
                <c:pt idx="918">
                  <c:v>1</c:v>
                </c:pt>
                <c:pt idx="919">
                  <c:v>1</c:v>
                </c:pt>
                <c:pt idx="920">
                  <c:v>1</c:v>
                </c:pt>
                <c:pt idx="921">
                  <c:v>1</c:v>
                </c:pt>
                <c:pt idx="922">
                  <c:v>1</c:v>
                </c:pt>
                <c:pt idx="923">
                  <c:v>1</c:v>
                </c:pt>
                <c:pt idx="924">
                  <c:v>1</c:v>
                </c:pt>
                <c:pt idx="925">
                  <c:v>1</c:v>
                </c:pt>
                <c:pt idx="926">
                  <c:v>1</c:v>
                </c:pt>
                <c:pt idx="927">
                  <c:v>1</c:v>
                </c:pt>
                <c:pt idx="928">
                  <c:v>1</c:v>
                </c:pt>
                <c:pt idx="929">
                  <c:v>1</c:v>
                </c:pt>
                <c:pt idx="930">
                  <c:v>1</c:v>
                </c:pt>
                <c:pt idx="931">
                  <c:v>1</c:v>
                </c:pt>
                <c:pt idx="932">
                  <c:v>1</c:v>
                </c:pt>
                <c:pt idx="933">
                  <c:v>1</c:v>
                </c:pt>
                <c:pt idx="934">
                  <c:v>1</c:v>
                </c:pt>
                <c:pt idx="935">
                  <c:v>1</c:v>
                </c:pt>
                <c:pt idx="936">
                  <c:v>1</c:v>
                </c:pt>
              </c:numCache>
            </c:numRef>
          </c:yVal>
          <c:smooth val="1"/>
          <c:extLst>
            <c:ext xmlns:c16="http://schemas.microsoft.com/office/drawing/2014/chart" uri="{C3380CC4-5D6E-409C-BE32-E72D297353CC}">
              <c16:uniqueId val="{00000000-0190-4926-A20C-97C66E2208B4}"/>
            </c:ext>
          </c:extLst>
        </c:ser>
        <c:ser>
          <c:idx val="1"/>
          <c:order val="1"/>
          <c:tx>
            <c:strRef>
              <c:f>Sheet1!$C$1</c:f>
              <c:strCache>
                <c:ptCount val="1"/>
                <c:pt idx="0">
                  <c:v>2007  Net Worth ($bil)</c:v>
                </c:pt>
              </c:strCache>
            </c:strRef>
          </c:tx>
          <c:spPr>
            <a:ln w="19050" cap="rnd">
              <a:solidFill>
                <a:schemeClr val="accent2"/>
              </a:solidFill>
              <a:round/>
            </a:ln>
            <a:effectLst/>
          </c:spPr>
          <c:marker>
            <c:symbol val="none"/>
          </c:marker>
          <c:xVal>
            <c:numRef>
              <c:f>Sheet1!$A$2:$A$1810</c:f>
              <c:numCache>
                <c:formatCode>General</c:formatCode>
                <c:ptCount val="180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numCache>
            </c:numRef>
          </c:xVal>
          <c:yVal>
            <c:numRef>
              <c:f>Sheet1!$C$2:$C$1810</c:f>
              <c:numCache>
                <c:formatCode>#,##0.0_);\(#,##0.0\)</c:formatCode>
                <c:ptCount val="1809"/>
                <c:pt idx="0">
                  <c:v>62</c:v>
                </c:pt>
                <c:pt idx="1">
                  <c:v>60</c:v>
                </c:pt>
                <c:pt idx="2">
                  <c:v>58</c:v>
                </c:pt>
                <c:pt idx="3">
                  <c:v>45</c:v>
                </c:pt>
                <c:pt idx="4">
                  <c:v>43</c:v>
                </c:pt>
                <c:pt idx="5">
                  <c:v>42</c:v>
                </c:pt>
                <c:pt idx="6">
                  <c:v>31</c:v>
                </c:pt>
                <c:pt idx="7">
                  <c:v>30</c:v>
                </c:pt>
                <c:pt idx="8">
                  <c:v>28</c:v>
                </c:pt>
                <c:pt idx="9">
                  <c:v>27</c:v>
                </c:pt>
                <c:pt idx="10">
                  <c:v>26.5</c:v>
                </c:pt>
                <c:pt idx="11">
                  <c:v>26</c:v>
                </c:pt>
                <c:pt idx="12">
                  <c:v>25.5</c:v>
                </c:pt>
                <c:pt idx="13">
                  <c:v>25</c:v>
                </c:pt>
                <c:pt idx="14">
                  <c:v>23.5</c:v>
                </c:pt>
                <c:pt idx="15">
                  <c:v>23</c:v>
                </c:pt>
                <c:pt idx="16">
                  <c:v>22.9</c:v>
                </c:pt>
                <c:pt idx="17">
                  <c:v>21.2</c:v>
                </c:pt>
                <c:pt idx="18">
                  <c:v>21</c:v>
                </c:pt>
                <c:pt idx="19">
                  <c:v>20.8</c:v>
                </c:pt>
                <c:pt idx="20">
                  <c:v>20.3</c:v>
                </c:pt>
                <c:pt idx="21">
                  <c:v>20.2</c:v>
                </c:pt>
                <c:pt idx="22">
                  <c:v>19.899999999999999</c:v>
                </c:pt>
                <c:pt idx="23">
                  <c:v>19.5</c:v>
                </c:pt>
                <c:pt idx="24">
                  <c:v>19.3</c:v>
                </c:pt>
                <c:pt idx="25">
                  <c:v>19.2</c:v>
                </c:pt>
                <c:pt idx="26">
                  <c:v>19.2</c:v>
                </c:pt>
                <c:pt idx="27">
                  <c:v>19.2</c:v>
                </c:pt>
                <c:pt idx="28">
                  <c:v>19</c:v>
                </c:pt>
                <c:pt idx="29">
                  <c:v>19</c:v>
                </c:pt>
                <c:pt idx="30">
                  <c:v>18.899999999999999</c:v>
                </c:pt>
                <c:pt idx="31">
                  <c:v>18.7</c:v>
                </c:pt>
                <c:pt idx="32">
                  <c:v>18.600000000000001</c:v>
                </c:pt>
                <c:pt idx="33">
                  <c:v>18.2</c:v>
                </c:pt>
                <c:pt idx="34">
                  <c:v>17.7</c:v>
                </c:pt>
                <c:pt idx="35">
                  <c:v>17.5</c:v>
                </c:pt>
                <c:pt idx="36">
                  <c:v>17</c:v>
                </c:pt>
                <c:pt idx="37">
                  <c:v>17</c:v>
                </c:pt>
                <c:pt idx="38">
                  <c:v>16.899999999999999</c:v>
                </c:pt>
                <c:pt idx="39">
                  <c:v>16.399999999999999</c:v>
                </c:pt>
                <c:pt idx="40">
                  <c:v>16</c:v>
                </c:pt>
                <c:pt idx="41">
                  <c:v>16</c:v>
                </c:pt>
                <c:pt idx="42">
                  <c:v>15</c:v>
                </c:pt>
                <c:pt idx="43">
                  <c:v>15</c:v>
                </c:pt>
                <c:pt idx="44">
                  <c:v>15</c:v>
                </c:pt>
                <c:pt idx="45">
                  <c:v>14</c:v>
                </c:pt>
                <c:pt idx="46">
                  <c:v>14</c:v>
                </c:pt>
                <c:pt idx="47">
                  <c:v>14</c:v>
                </c:pt>
                <c:pt idx="48">
                  <c:v>14</c:v>
                </c:pt>
                <c:pt idx="49">
                  <c:v>14</c:v>
                </c:pt>
                <c:pt idx="50">
                  <c:v>14</c:v>
                </c:pt>
                <c:pt idx="51">
                  <c:v>14</c:v>
                </c:pt>
                <c:pt idx="52">
                  <c:v>14</c:v>
                </c:pt>
                <c:pt idx="53">
                  <c:v>13.9</c:v>
                </c:pt>
                <c:pt idx="54">
                  <c:v>13.2</c:v>
                </c:pt>
                <c:pt idx="55">
                  <c:v>13</c:v>
                </c:pt>
                <c:pt idx="56">
                  <c:v>13</c:v>
                </c:pt>
                <c:pt idx="57">
                  <c:v>12.9</c:v>
                </c:pt>
                <c:pt idx="58">
                  <c:v>12.8</c:v>
                </c:pt>
                <c:pt idx="59">
                  <c:v>12.7</c:v>
                </c:pt>
                <c:pt idx="60">
                  <c:v>12.7</c:v>
                </c:pt>
                <c:pt idx="61">
                  <c:v>12.6</c:v>
                </c:pt>
                <c:pt idx="62">
                  <c:v>11.9</c:v>
                </c:pt>
                <c:pt idx="63">
                  <c:v>11.8</c:v>
                </c:pt>
                <c:pt idx="64">
                  <c:v>11.5</c:v>
                </c:pt>
                <c:pt idx="65">
                  <c:v>11.5</c:v>
                </c:pt>
                <c:pt idx="66">
                  <c:v>11.2</c:v>
                </c:pt>
                <c:pt idx="67">
                  <c:v>11</c:v>
                </c:pt>
                <c:pt idx="68">
                  <c:v>11</c:v>
                </c:pt>
                <c:pt idx="69">
                  <c:v>11</c:v>
                </c:pt>
                <c:pt idx="70">
                  <c:v>11</c:v>
                </c:pt>
                <c:pt idx="71">
                  <c:v>10.8</c:v>
                </c:pt>
                <c:pt idx="72">
                  <c:v>10.4</c:v>
                </c:pt>
                <c:pt idx="73">
                  <c:v>10.4</c:v>
                </c:pt>
                <c:pt idx="74">
                  <c:v>10.3</c:v>
                </c:pt>
                <c:pt idx="75">
                  <c:v>10.199999999999999</c:v>
                </c:pt>
                <c:pt idx="76">
                  <c:v>10</c:v>
                </c:pt>
                <c:pt idx="77">
                  <c:v>10</c:v>
                </c:pt>
                <c:pt idx="78">
                  <c:v>10</c:v>
                </c:pt>
                <c:pt idx="79">
                  <c:v>10</c:v>
                </c:pt>
                <c:pt idx="80">
                  <c:v>10</c:v>
                </c:pt>
                <c:pt idx="81">
                  <c:v>10</c:v>
                </c:pt>
                <c:pt idx="82">
                  <c:v>10</c:v>
                </c:pt>
                <c:pt idx="83">
                  <c:v>9.9</c:v>
                </c:pt>
                <c:pt idx="84">
                  <c:v>9.8000000000000007</c:v>
                </c:pt>
                <c:pt idx="85">
                  <c:v>9.6</c:v>
                </c:pt>
                <c:pt idx="86">
                  <c:v>9.5</c:v>
                </c:pt>
                <c:pt idx="87">
                  <c:v>9.5</c:v>
                </c:pt>
                <c:pt idx="88">
                  <c:v>9.5</c:v>
                </c:pt>
                <c:pt idx="89">
                  <c:v>9.4</c:v>
                </c:pt>
                <c:pt idx="90">
                  <c:v>9.3000000000000007</c:v>
                </c:pt>
                <c:pt idx="91">
                  <c:v>9.3000000000000007</c:v>
                </c:pt>
                <c:pt idx="92">
                  <c:v>9.3000000000000007</c:v>
                </c:pt>
                <c:pt idx="93">
                  <c:v>9.1999999999999993</c:v>
                </c:pt>
                <c:pt idx="94">
                  <c:v>9.1999999999999993</c:v>
                </c:pt>
                <c:pt idx="95">
                  <c:v>9.1</c:v>
                </c:pt>
                <c:pt idx="96">
                  <c:v>9</c:v>
                </c:pt>
                <c:pt idx="97">
                  <c:v>9</c:v>
                </c:pt>
                <c:pt idx="98">
                  <c:v>9</c:v>
                </c:pt>
                <c:pt idx="99">
                  <c:v>8.9</c:v>
                </c:pt>
                <c:pt idx="100">
                  <c:v>8.8000000000000007</c:v>
                </c:pt>
                <c:pt idx="101">
                  <c:v>8.6999999999999993</c:v>
                </c:pt>
                <c:pt idx="102">
                  <c:v>8.6999999999999993</c:v>
                </c:pt>
                <c:pt idx="103">
                  <c:v>8.5</c:v>
                </c:pt>
                <c:pt idx="104">
                  <c:v>8.5</c:v>
                </c:pt>
                <c:pt idx="105">
                  <c:v>8.5</c:v>
                </c:pt>
                <c:pt idx="106">
                  <c:v>8.4</c:v>
                </c:pt>
                <c:pt idx="107">
                  <c:v>8.4</c:v>
                </c:pt>
                <c:pt idx="108">
                  <c:v>8.3000000000000007</c:v>
                </c:pt>
                <c:pt idx="109">
                  <c:v>8.1999999999999993</c:v>
                </c:pt>
                <c:pt idx="110">
                  <c:v>8.1999999999999993</c:v>
                </c:pt>
                <c:pt idx="111">
                  <c:v>8.1</c:v>
                </c:pt>
                <c:pt idx="112">
                  <c:v>8</c:v>
                </c:pt>
                <c:pt idx="113">
                  <c:v>8</c:v>
                </c:pt>
                <c:pt idx="114">
                  <c:v>8</c:v>
                </c:pt>
                <c:pt idx="115">
                  <c:v>8</c:v>
                </c:pt>
                <c:pt idx="116">
                  <c:v>7.9</c:v>
                </c:pt>
                <c:pt idx="117">
                  <c:v>7.9</c:v>
                </c:pt>
                <c:pt idx="118">
                  <c:v>7.8</c:v>
                </c:pt>
                <c:pt idx="119">
                  <c:v>7.7</c:v>
                </c:pt>
                <c:pt idx="120">
                  <c:v>7.7</c:v>
                </c:pt>
                <c:pt idx="121">
                  <c:v>7.7</c:v>
                </c:pt>
                <c:pt idx="122">
                  <c:v>7.7</c:v>
                </c:pt>
                <c:pt idx="123">
                  <c:v>7.5</c:v>
                </c:pt>
                <c:pt idx="124">
                  <c:v>7.4</c:v>
                </c:pt>
                <c:pt idx="125">
                  <c:v>7.4</c:v>
                </c:pt>
                <c:pt idx="126">
                  <c:v>7.3</c:v>
                </c:pt>
                <c:pt idx="127">
                  <c:v>7.3</c:v>
                </c:pt>
                <c:pt idx="128">
                  <c:v>7.3</c:v>
                </c:pt>
                <c:pt idx="129">
                  <c:v>7.3</c:v>
                </c:pt>
                <c:pt idx="130">
                  <c:v>7.2</c:v>
                </c:pt>
                <c:pt idx="131">
                  <c:v>7</c:v>
                </c:pt>
                <c:pt idx="132">
                  <c:v>7</c:v>
                </c:pt>
                <c:pt idx="133">
                  <c:v>7</c:v>
                </c:pt>
                <c:pt idx="134">
                  <c:v>7</c:v>
                </c:pt>
                <c:pt idx="135">
                  <c:v>6.9</c:v>
                </c:pt>
                <c:pt idx="136">
                  <c:v>6.8</c:v>
                </c:pt>
                <c:pt idx="137">
                  <c:v>6.8</c:v>
                </c:pt>
                <c:pt idx="138">
                  <c:v>6.8</c:v>
                </c:pt>
                <c:pt idx="139">
                  <c:v>6.7</c:v>
                </c:pt>
                <c:pt idx="140">
                  <c:v>6.7</c:v>
                </c:pt>
                <c:pt idx="141">
                  <c:v>6.6</c:v>
                </c:pt>
                <c:pt idx="142">
                  <c:v>6.6</c:v>
                </c:pt>
                <c:pt idx="143">
                  <c:v>6.6</c:v>
                </c:pt>
                <c:pt idx="144">
                  <c:v>6.5</c:v>
                </c:pt>
                <c:pt idx="145">
                  <c:v>6.5</c:v>
                </c:pt>
                <c:pt idx="146">
                  <c:v>6.5</c:v>
                </c:pt>
                <c:pt idx="147">
                  <c:v>6.5</c:v>
                </c:pt>
                <c:pt idx="148">
                  <c:v>6.4</c:v>
                </c:pt>
                <c:pt idx="149">
                  <c:v>6.4</c:v>
                </c:pt>
                <c:pt idx="150">
                  <c:v>6.4</c:v>
                </c:pt>
                <c:pt idx="151">
                  <c:v>6.4</c:v>
                </c:pt>
                <c:pt idx="152">
                  <c:v>6.4</c:v>
                </c:pt>
                <c:pt idx="153">
                  <c:v>6.3</c:v>
                </c:pt>
                <c:pt idx="154">
                  <c:v>6.3</c:v>
                </c:pt>
                <c:pt idx="155">
                  <c:v>6.3</c:v>
                </c:pt>
                <c:pt idx="156">
                  <c:v>6.3</c:v>
                </c:pt>
                <c:pt idx="157">
                  <c:v>6.2</c:v>
                </c:pt>
                <c:pt idx="158">
                  <c:v>6.2</c:v>
                </c:pt>
                <c:pt idx="159">
                  <c:v>6.1</c:v>
                </c:pt>
                <c:pt idx="160">
                  <c:v>6.1</c:v>
                </c:pt>
                <c:pt idx="161">
                  <c:v>6.1</c:v>
                </c:pt>
                <c:pt idx="162">
                  <c:v>6.1</c:v>
                </c:pt>
                <c:pt idx="163">
                  <c:v>6</c:v>
                </c:pt>
                <c:pt idx="164">
                  <c:v>6</c:v>
                </c:pt>
                <c:pt idx="165">
                  <c:v>6</c:v>
                </c:pt>
                <c:pt idx="166">
                  <c:v>6</c:v>
                </c:pt>
                <c:pt idx="167">
                  <c:v>6</c:v>
                </c:pt>
                <c:pt idx="168">
                  <c:v>6</c:v>
                </c:pt>
                <c:pt idx="169">
                  <c:v>6</c:v>
                </c:pt>
                <c:pt idx="170">
                  <c:v>5.9</c:v>
                </c:pt>
                <c:pt idx="171">
                  <c:v>5.8</c:v>
                </c:pt>
                <c:pt idx="172">
                  <c:v>5.7</c:v>
                </c:pt>
                <c:pt idx="173">
                  <c:v>5.7</c:v>
                </c:pt>
                <c:pt idx="174">
                  <c:v>5.7</c:v>
                </c:pt>
                <c:pt idx="175">
                  <c:v>5.7</c:v>
                </c:pt>
                <c:pt idx="176">
                  <c:v>5.6</c:v>
                </c:pt>
                <c:pt idx="177">
                  <c:v>5.5</c:v>
                </c:pt>
                <c:pt idx="178">
                  <c:v>5.5</c:v>
                </c:pt>
                <c:pt idx="179">
                  <c:v>5.5</c:v>
                </c:pt>
                <c:pt idx="180">
                  <c:v>5.5</c:v>
                </c:pt>
                <c:pt idx="181">
                  <c:v>5.5</c:v>
                </c:pt>
                <c:pt idx="182">
                  <c:v>5.5</c:v>
                </c:pt>
                <c:pt idx="183">
                  <c:v>5.5</c:v>
                </c:pt>
                <c:pt idx="184">
                  <c:v>5.5</c:v>
                </c:pt>
                <c:pt idx="185">
                  <c:v>5.5</c:v>
                </c:pt>
                <c:pt idx="186">
                  <c:v>5.5</c:v>
                </c:pt>
                <c:pt idx="187">
                  <c:v>5.5</c:v>
                </c:pt>
                <c:pt idx="188">
                  <c:v>5.4</c:v>
                </c:pt>
                <c:pt idx="189">
                  <c:v>5.4</c:v>
                </c:pt>
                <c:pt idx="190">
                  <c:v>5.4</c:v>
                </c:pt>
                <c:pt idx="191">
                  <c:v>5.4</c:v>
                </c:pt>
                <c:pt idx="192">
                  <c:v>5.4</c:v>
                </c:pt>
                <c:pt idx="193">
                  <c:v>5.3</c:v>
                </c:pt>
                <c:pt idx="194">
                  <c:v>5.3</c:v>
                </c:pt>
                <c:pt idx="195">
                  <c:v>5.3</c:v>
                </c:pt>
                <c:pt idx="196">
                  <c:v>5.3</c:v>
                </c:pt>
                <c:pt idx="197">
                  <c:v>5.2</c:v>
                </c:pt>
                <c:pt idx="198">
                  <c:v>5.2</c:v>
                </c:pt>
                <c:pt idx="199">
                  <c:v>5.2</c:v>
                </c:pt>
                <c:pt idx="200">
                  <c:v>5.0999999999999996</c:v>
                </c:pt>
                <c:pt idx="201">
                  <c:v>5.0999999999999996</c:v>
                </c:pt>
                <c:pt idx="202">
                  <c:v>5</c:v>
                </c:pt>
                <c:pt idx="203">
                  <c:v>5</c:v>
                </c:pt>
                <c:pt idx="204">
                  <c:v>5</c:v>
                </c:pt>
                <c:pt idx="205">
                  <c:v>5</c:v>
                </c:pt>
                <c:pt idx="206">
                  <c:v>5</c:v>
                </c:pt>
                <c:pt idx="207">
                  <c:v>5</c:v>
                </c:pt>
                <c:pt idx="208">
                  <c:v>5</c:v>
                </c:pt>
                <c:pt idx="209">
                  <c:v>5</c:v>
                </c:pt>
                <c:pt idx="210">
                  <c:v>4.9000000000000004</c:v>
                </c:pt>
                <c:pt idx="211">
                  <c:v>4.9000000000000004</c:v>
                </c:pt>
                <c:pt idx="212">
                  <c:v>4.8</c:v>
                </c:pt>
                <c:pt idx="213">
                  <c:v>4.7</c:v>
                </c:pt>
                <c:pt idx="214">
                  <c:v>4.7</c:v>
                </c:pt>
                <c:pt idx="215">
                  <c:v>4.7</c:v>
                </c:pt>
                <c:pt idx="216">
                  <c:v>4.7</c:v>
                </c:pt>
                <c:pt idx="217">
                  <c:v>4.7</c:v>
                </c:pt>
                <c:pt idx="218">
                  <c:v>4.7</c:v>
                </c:pt>
                <c:pt idx="219">
                  <c:v>4.7</c:v>
                </c:pt>
                <c:pt idx="220">
                  <c:v>4.7</c:v>
                </c:pt>
                <c:pt idx="221">
                  <c:v>4.5999999999999996</c:v>
                </c:pt>
                <c:pt idx="222">
                  <c:v>4.5999999999999996</c:v>
                </c:pt>
                <c:pt idx="223">
                  <c:v>4.5999999999999996</c:v>
                </c:pt>
                <c:pt idx="224">
                  <c:v>4.5999999999999996</c:v>
                </c:pt>
                <c:pt idx="225">
                  <c:v>4.5999999999999996</c:v>
                </c:pt>
                <c:pt idx="226">
                  <c:v>4.5</c:v>
                </c:pt>
                <c:pt idx="227">
                  <c:v>4.5</c:v>
                </c:pt>
                <c:pt idx="228">
                  <c:v>4.5</c:v>
                </c:pt>
                <c:pt idx="229">
                  <c:v>4.5</c:v>
                </c:pt>
                <c:pt idx="230">
                  <c:v>4.5</c:v>
                </c:pt>
                <c:pt idx="231">
                  <c:v>4.5</c:v>
                </c:pt>
                <c:pt idx="232">
                  <c:v>4.5</c:v>
                </c:pt>
                <c:pt idx="233">
                  <c:v>4.5</c:v>
                </c:pt>
                <c:pt idx="234">
                  <c:v>4.5</c:v>
                </c:pt>
                <c:pt idx="235">
                  <c:v>4.4000000000000004</c:v>
                </c:pt>
                <c:pt idx="236">
                  <c:v>4.4000000000000004</c:v>
                </c:pt>
                <c:pt idx="237">
                  <c:v>4.4000000000000004</c:v>
                </c:pt>
                <c:pt idx="238">
                  <c:v>4.4000000000000004</c:v>
                </c:pt>
                <c:pt idx="239">
                  <c:v>4.4000000000000004</c:v>
                </c:pt>
                <c:pt idx="240">
                  <c:v>4.4000000000000004</c:v>
                </c:pt>
                <c:pt idx="241">
                  <c:v>4.4000000000000004</c:v>
                </c:pt>
                <c:pt idx="242">
                  <c:v>4.4000000000000004</c:v>
                </c:pt>
                <c:pt idx="243">
                  <c:v>4.4000000000000004</c:v>
                </c:pt>
                <c:pt idx="244">
                  <c:v>4.4000000000000004</c:v>
                </c:pt>
                <c:pt idx="245">
                  <c:v>4.4000000000000004</c:v>
                </c:pt>
                <c:pt idx="246">
                  <c:v>4.3</c:v>
                </c:pt>
                <c:pt idx="247">
                  <c:v>4.3</c:v>
                </c:pt>
                <c:pt idx="248">
                  <c:v>4.3</c:v>
                </c:pt>
                <c:pt idx="249">
                  <c:v>4.3</c:v>
                </c:pt>
                <c:pt idx="250">
                  <c:v>4.3</c:v>
                </c:pt>
                <c:pt idx="251">
                  <c:v>4.3</c:v>
                </c:pt>
                <c:pt idx="252">
                  <c:v>4.2</c:v>
                </c:pt>
                <c:pt idx="253">
                  <c:v>4.2</c:v>
                </c:pt>
                <c:pt idx="254">
                  <c:v>4.2</c:v>
                </c:pt>
                <c:pt idx="255">
                  <c:v>4.0999999999999996</c:v>
                </c:pt>
                <c:pt idx="256">
                  <c:v>4.0999999999999996</c:v>
                </c:pt>
                <c:pt idx="257">
                  <c:v>4.0999999999999996</c:v>
                </c:pt>
                <c:pt idx="258">
                  <c:v>4.0999999999999996</c:v>
                </c:pt>
                <c:pt idx="259">
                  <c:v>4</c:v>
                </c:pt>
                <c:pt idx="260">
                  <c:v>4</c:v>
                </c:pt>
                <c:pt idx="261">
                  <c:v>4</c:v>
                </c:pt>
                <c:pt idx="262">
                  <c:v>4</c:v>
                </c:pt>
                <c:pt idx="263">
                  <c:v>4</c:v>
                </c:pt>
                <c:pt idx="264">
                  <c:v>4</c:v>
                </c:pt>
                <c:pt idx="265">
                  <c:v>4</c:v>
                </c:pt>
                <c:pt idx="266">
                  <c:v>4</c:v>
                </c:pt>
                <c:pt idx="267">
                  <c:v>4</c:v>
                </c:pt>
                <c:pt idx="268">
                  <c:v>4</c:v>
                </c:pt>
                <c:pt idx="269">
                  <c:v>4</c:v>
                </c:pt>
                <c:pt idx="270">
                  <c:v>4</c:v>
                </c:pt>
                <c:pt idx="271">
                  <c:v>4</c:v>
                </c:pt>
                <c:pt idx="272">
                  <c:v>4</c:v>
                </c:pt>
                <c:pt idx="273">
                  <c:v>4</c:v>
                </c:pt>
                <c:pt idx="274">
                  <c:v>4</c:v>
                </c:pt>
                <c:pt idx="275">
                  <c:v>4</c:v>
                </c:pt>
                <c:pt idx="276">
                  <c:v>3.9</c:v>
                </c:pt>
                <c:pt idx="277">
                  <c:v>3.9</c:v>
                </c:pt>
                <c:pt idx="278">
                  <c:v>3.9</c:v>
                </c:pt>
                <c:pt idx="279">
                  <c:v>3.9</c:v>
                </c:pt>
                <c:pt idx="280">
                  <c:v>3.9</c:v>
                </c:pt>
                <c:pt idx="281">
                  <c:v>3.9</c:v>
                </c:pt>
                <c:pt idx="282">
                  <c:v>3.9</c:v>
                </c:pt>
                <c:pt idx="283">
                  <c:v>3.8</c:v>
                </c:pt>
                <c:pt idx="284">
                  <c:v>3.8</c:v>
                </c:pt>
                <c:pt idx="285">
                  <c:v>3.8</c:v>
                </c:pt>
                <c:pt idx="286">
                  <c:v>3.8</c:v>
                </c:pt>
                <c:pt idx="287">
                  <c:v>3.7</c:v>
                </c:pt>
                <c:pt idx="288">
                  <c:v>3.7</c:v>
                </c:pt>
                <c:pt idx="289">
                  <c:v>3.7</c:v>
                </c:pt>
                <c:pt idx="290">
                  <c:v>3.7</c:v>
                </c:pt>
                <c:pt idx="291">
                  <c:v>3.7</c:v>
                </c:pt>
                <c:pt idx="292">
                  <c:v>3.7</c:v>
                </c:pt>
                <c:pt idx="293">
                  <c:v>3.7</c:v>
                </c:pt>
                <c:pt idx="294">
                  <c:v>3.7</c:v>
                </c:pt>
                <c:pt idx="295">
                  <c:v>3.6</c:v>
                </c:pt>
                <c:pt idx="296">
                  <c:v>3.6</c:v>
                </c:pt>
                <c:pt idx="297">
                  <c:v>3.6</c:v>
                </c:pt>
                <c:pt idx="298">
                  <c:v>3.6</c:v>
                </c:pt>
                <c:pt idx="299">
                  <c:v>3.6</c:v>
                </c:pt>
                <c:pt idx="300">
                  <c:v>3.6</c:v>
                </c:pt>
                <c:pt idx="301">
                  <c:v>3.6</c:v>
                </c:pt>
                <c:pt idx="302">
                  <c:v>3.6</c:v>
                </c:pt>
                <c:pt idx="303">
                  <c:v>3.6</c:v>
                </c:pt>
                <c:pt idx="304">
                  <c:v>3.6</c:v>
                </c:pt>
                <c:pt idx="305">
                  <c:v>3.6</c:v>
                </c:pt>
                <c:pt idx="306">
                  <c:v>3.5</c:v>
                </c:pt>
                <c:pt idx="307">
                  <c:v>3.5</c:v>
                </c:pt>
                <c:pt idx="308">
                  <c:v>3.5</c:v>
                </c:pt>
                <c:pt idx="309">
                  <c:v>3.5</c:v>
                </c:pt>
                <c:pt idx="310">
                  <c:v>3.5</c:v>
                </c:pt>
                <c:pt idx="311">
                  <c:v>3.5</c:v>
                </c:pt>
                <c:pt idx="312">
                  <c:v>3.5</c:v>
                </c:pt>
                <c:pt idx="313">
                  <c:v>3.5</c:v>
                </c:pt>
                <c:pt idx="314">
                  <c:v>3.5</c:v>
                </c:pt>
                <c:pt idx="315">
                  <c:v>3.5</c:v>
                </c:pt>
                <c:pt idx="316">
                  <c:v>3.5</c:v>
                </c:pt>
                <c:pt idx="317">
                  <c:v>3.5</c:v>
                </c:pt>
                <c:pt idx="318">
                  <c:v>3.5</c:v>
                </c:pt>
                <c:pt idx="319">
                  <c:v>3.5</c:v>
                </c:pt>
                <c:pt idx="320">
                  <c:v>3.5</c:v>
                </c:pt>
                <c:pt idx="321">
                  <c:v>3.5</c:v>
                </c:pt>
                <c:pt idx="322">
                  <c:v>3.5</c:v>
                </c:pt>
                <c:pt idx="323">
                  <c:v>3.5</c:v>
                </c:pt>
                <c:pt idx="324">
                  <c:v>3.5</c:v>
                </c:pt>
                <c:pt idx="325">
                  <c:v>3.5</c:v>
                </c:pt>
                <c:pt idx="326">
                  <c:v>3.4</c:v>
                </c:pt>
                <c:pt idx="327">
                  <c:v>3.4</c:v>
                </c:pt>
                <c:pt idx="328">
                  <c:v>3.4</c:v>
                </c:pt>
                <c:pt idx="329">
                  <c:v>3.4</c:v>
                </c:pt>
                <c:pt idx="330">
                  <c:v>3.4</c:v>
                </c:pt>
                <c:pt idx="331">
                  <c:v>3.4</c:v>
                </c:pt>
                <c:pt idx="332">
                  <c:v>3.4</c:v>
                </c:pt>
                <c:pt idx="333">
                  <c:v>3.3</c:v>
                </c:pt>
                <c:pt idx="334">
                  <c:v>3.3</c:v>
                </c:pt>
                <c:pt idx="335">
                  <c:v>3.3</c:v>
                </c:pt>
                <c:pt idx="336">
                  <c:v>3.3</c:v>
                </c:pt>
                <c:pt idx="337">
                  <c:v>3.3</c:v>
                </c:pt>
                <c:pt idx="338">
                  <c:v>3.3</c:v>
                </c:pt>
                <c:pt idx="339">
                  <c:v>3.3</c:v>
                </c:pt>
                <c:pt idx="340">
                  <c:v>3.3</c:v>
                </c:pt>
                <c:pt idx="341">
                  <c:v>3.3</c:v>
                </c:pt>
                <c:pt idx="342">
                  <c:v>3.3</c:v>
                </c:pt>
                <c:pt idx="343">
                  <c:v>3.3</c:v>
                </c:pt>
                <c:pt idx="344">
                  <c:v>3.3</c:v>
                </c:pt>
                <c:pt idx="345">
                  <c:v>3.3</c:v>
                </c:pt>
                <c:pt idx="346">
                  <c:v>3.3</c:v>
                </c:pt>
                <c:pt idx="347">
                  <c:v>3.3</c:v>
                </c:pt>
                <c:pt idx="348">
                  <c:v>3.2</c:v>
                </c:pt>
                <c:pt idx="349">
                  <c:v>3.2</c:v>
                </c:pt>
                <c:pt idx="350">
                  <c:v>3.2</c:v>
                </c:pt>
                <c:pt idx="351">
                  <c:v>3.2</c:v>
                </c:pt>
                <c:pt idx="352">
                  <c:v>3.2</c:v>
                </c:pt>
                <c:pt idx="353">
                  <c:v>3.2</c:v>
                </c:pt>
                <c:pt idx="354">
                  <c:v>3.2</c:v>
                </c:pt>
                <c:pt idx="355">
                  <c:v>3.2</c:v>
                </c:pt>
                <c:pt idx="356">
                  <c:v>3.2</c:v>
                </c:pt>
                <c:pt idx="357">
                  <c:v>3.1</c:v>
                </c:pt>
                <c:pt idx="358">
                  <c:v>3.1</c:v>
                </c:pt>
                <c:pt idx="359">
                  <c:v>3.1</c:v>
                </c:pt>
                <c:pt idx="360">
                  <c:v>3.1</c:v>
                </c:pt>
                <c:pt idx="361">
                  <c:v>3.1</c:v>
                </c:pt>
                <c:pt idx="362">
                  <c:v>3.1</c:v>
                </c:pt>
                <c:pt idx="363">
                  <c:v>3.1</c:v>
                </c:pt>
                <c:pt idx="364">
                  <c:v>3.1</c:v>
                </c:pt>
                <c:pt idx="365">
                  <c:v>3.1</c:v>
                </c:pt>
                <c:pt idx="366">
                  <c:v>3.1</c:v>
                </c:pt>
                <c:pt idx="367">
                  <c:v>3</c:v>
                </c:pt>
                <c:pt idx="368">
                  <c:v>3</c:v>
                </c:pt>
                <c:pt idx="369">
                  <c:v>3</c:v>
                </c:pt>
                <c:pt idx="370">
                  <c:v>3</c:v>
                </c:pt>
                <c:pt idx="371">
                  <c:v>3</c:v>
                </c:pt>
                <c:pt idx="372">
                  <c:v>3</c:v>
                </c:pt>
                <c:pt idx="373">
                  <c:v>3</c:v>
                </c:pt>
                <c:pt idx="374">
                  <c:v>3</c:v>
                </c:pt>
                <c:pt idx="375">
                  <c:v>3</c:v>
                </c:pt>
                <c:pt idx="376">
                  <c:v>3</c:v>
                </c:pt>
                <c:pt idx="377">
                  <c:v>3</c:v>
                </c:pt>
                <c:pt idx="378">
                  <c:v>3</c:v>
                </c:pt>
                <c:pt idx="379">
                  <c:v>3</c:v>
                </c:pt>
                <c:pt idx="380">
                  <c:v>3</c:v>
                </c:pt>
                <c:pt idx="381">
                  <c:v>3</c:v>
                </c:pt>
                <c:pt idx="382">
                  <c:v>3</c:v>
                </c:pt>
                <c:pt idx="383">
                  <c:v>3</c:v>
                </c:pt>
                <c:pt idx="384">
                  <c:v>3</c:v>
                </c:pt>
                <c:pt idx="385">
                  <c:v>3</c:v>
                </c:pt>
                <c:pt idx="386">
                  <c:v>3</c:v>
                </c:pt>
                <c:pt idx="387">
                  <c:v>3</c:v>
                </c:pt>
                <c:pt idx="388">
                  <c:v>3</c:v>
                </c:pt>
                <c:pt idx="389">
                  <c:v>3</c:v>
                </c:pt>
                <c:pt idx="390">
                  <c:v>3</c:v>
                </c:pt>
                <c:pt idx="391">
                  <c:v>3</c:v>
                </c:pt>
                <c:pt idx="392">
                  <c:v>3</c:v>
                </c:pt>
                <c:pt idx="393">
                  <c:v>3</c:v>
                </c:pt>
                <c:pt idx="394">
                  <c:v>3</c:v>
                </c:pt>
                <c:pt idx="395">
                  <c:v>2.9</c:v>
                </c:pt>
                <c:pt idx="396">
                  <c:v>2.9</c:v>
                </c:pt>
                <c:pt idx="397">
                  <c:v>2.9</c:v>
                </c:pt>
                <c:pt idx="398">
                  <c:v>2.9</c:v>
                </c:pt>
                <c:pt idx="399">
                  <c:v>2.9</c:v>
                </c:pt>
                <c:pt idx="400">
                  <c:v>2.9</c:v>
                </c:pt>
                <c:pt idx="401">
                  <c:v>2.9</c:v>
                </c:pt>
                <c:pt idx="402">
                  <c:v>2.9</c:v>
                </c:pt>
                <c:pt idx="403">
                  <c:v>2.9</c:v>
                </c:pt>
                <c:pt idx="404">
                  <c:v>2.9</c:v>
                </c:pt>
                <c:pt idx="405">
                  <c:v>2.9</c:v>
                </c:pt>
                <c:pt idx="406">
                  <c:v>2.9</c:v>
                </c:pt>
                <c:pt idx="407">
                  <c:v>2.9</c:v>
                </c:pt>
                <c:pt idx="408">
                  <c:v>2.9</c:v>
                </c:pt>
                <c:pt idx="409">
                  <c:v>2.9</c:v>
                </c:pt>
                <c:pt idx="410">
                  <c:v>2.9</c:v>
                </c:pt>
                <c:pt idx="411">
                  <c:v>2.8</c:v>
                </c:pt>
                <c:pt idx="412">
                  <c:v>2.8</c:v>
                </c:pt>
                <c:pt idx="413">
                  <c:v>2.8</c:v>
                </c:pt>
                <c:pt idx="414">
                  <c:v>2.8</c:v>
                </c:pt>
                <c:pt idx="415">
                  <c:v>2.8</c:v>
                </c:pt>
                <c:pt idx="416">
                  <c:v>2.8</c:v>
                </c:pt>
                <c:pt idx="417">
                  <c:v>2.8</c:v>
                </c:pt>
                <c:pt idx="418">
                  <c:v>2.8</c:v>
                </c:pt>
                <c:pt idx="419">
                  <c:v>2.8</c:v>
                </c:pt>
                <c:pt idx="420">
                  <c:v>2.8</c:v>
                </c:pt>
                <c:pt idx="421">
                  <c:v>2.8</c:v>
                </c:pt>
                <c:pt idx="422">
                  <c:v>2.8</c:v>
                </c:pt>
                <c:pt idx="423">
                  <c:v>2.8</c:v>
                </c:pt>
                <c:pt idx="424">
                  <c:v>2.8</c:v>
                </c:pt>
                <c:pt idx="425">
                  <c:v>2.8</c:v>
                </c:pt>
                <c:pt idx="426">
                  <c:v>2.8</c:v>
                </c:pt>
                <c:pt idx="427">
                  <c:v>2.7</c:v>
                </c:pt>
                <c:pt idx="428">
                  <c:v>2.7</c:v>
                </c:pt>
                <c:pt idx="429">
                  <c:v>2.7</c:v>
                </c:pt>
                <c:pt idx="430">
                  <c:v>2.7</c:v>
                </c:pt>
                <c:pt idx="431">
                  <c:v>2.7</c:v>
                </c:pt>
                <c:pt idx="432">
                  <c:v>2.7</c:v>
                </c:pt>
                <c:pt idx="433">
                  <c:v>2.7</c:v>
                </c:pt>
                <c:pt idx="434">
                  <c:v>2.7</c:v>
                </c:pt>
                <c:pt idx="435">
                  <c:v>2.7</c:v>
                </c:pt>
                <c:pt idx="436">
                  <c:v>2.7</c:v>
                </c:pt>
                <c:pt idx="437">
                  <c:v>2.7</c:v>
                </c:pt>
                <c:pt idx="438">
                  <c:v>2.7</c:v>
                </c:pt>
                <c:pt idx="439">
                  <c:v>2.7</c:v>
                </c:pt>
                <c:pt idx="440">
                  <c:v>2.7</c:v>
                </c:pt>
                <c:pt idx="441">
                  <c:v>2.7</c:v>
                </c:pt>
                <c:pt idx="442">
                  <c:v>2.7</c:v>
                </c:pt>
                <c:pt idx="443">
                  <c:v>2.7</c:v>
                </c:pt>
                <c:pt idx="444">
                  <c:v>2.7</c:v>
                </c:pt>
                <c:pt idx="445">
                  <c:v>2.6</c:v>
                </c:pt>
                <c:pt idx="446">
                  <c:v>2.6</c:v>
                </c:pt>
                <c:pt idx="447">
                  <c:v>2.6</c:v>
                </c:pt>
                <c:pt idx="448">
                  <c:v>2.6</c:v>
                </c:pt>
                <c:pt idx="449">
                  <c:v>2.6</c:v>
                </c:pt>
                <c:pt idx="450">
                  <c:v>2.6</c:v>
                </c:pt>
                <c:pt idx="451">
                  <c:v>2.6</c:v>
                </c:pt>
                <c:pt idx="452">
                  <c:v>2.6</c:v>
                </c:pt>
                <c:pt idx="453">
                  <c:v>2.6</c:v>
                </c:pt>
                <c:pt idx="454">
                  <c:v>2.6</c:v>
                </c:pt>
                <c:pt idx="455">
                  <c:v>2.6</c:v>
                </c:pt>
                <c:pt idx="456">
                  <c:v>2.6</c:v>
                </c:pt>
                <c:pt idx="457">
                  <c:v>2.6</c:v>
                </c:pt>
                <c:pt idx="458">
                  <c:v>2.6</c:v>
                </c:pt>
                <c:pt idx="459">
                  <c:v>2.6</c:v>
                </c:pt>
                <c:pt idx="460">
                  <c:v>2.6</c:v>
                </c:pt>
                <c:pt idx="461">
                  <c:v>2.5</c:v>
                </c:pt>
                <c:pt idx="462">
                  <c:v>2.5</c:v>
                </c:pt>
                <c:pt idx="463">
                  <c:v>2.5</c:v>
                </c:pt>
                <c:pt idx="464">
                  <c:v>2.5</c:v>
                </c:pt>
                <c:pt idx="465">
                  <c:v>2.5</c:v>
                </c:pt>
                <c:pt idx="466">
                  <c:v>2.5</c:v>
                </c:pt>
                <c:pt idx="467">
                  <c:v>2.5</c:v>
                </c:pt>
                <c:pt idx="468">
                  <c:v>2.5</c:v>
                </c:pt>
                <c:pt idx="469">
                  <c:v>2.5</c:v>
                </c:pt>
                <c:pt idx="470">
                  <c:v>2.5</c:v>
                </c:pt>
                <c:pt idx="471">
                  <c:v>2.5</c:v>
                </c:pt>
                <c:pt idx="472">
                  <c:v>2.5</c:v>
                </c:pt>
                <c:pt idx="473">
                  <c:v>2.5</c:v>
                </c:pt>
                <c:pt idx="474">
                  <c:v>2.5</c:v>
                </c:pt>
                <c:pt idx="475">
                  <c:v>2.5</c:v>
                </c:pt>
                <c:pt idx="476">
                  <c:v>2.5</c:v>
                </c:pt>
                <c:pt idx="477">
                  <c:v>2.5</c:v>
                </c:pt>
                <c:pt idx="478">
                  <c:v>2.5</c:v>
                </c:pt>
                <c:pt idx="479">
                  <c:v>2.5</c:v>
                </c:pt>
                <c:pt idx="480">
                  <c:v>2.5</c:v>
                </c:pt>
                <c:pt idx="481">
                  <c:v>2.5</c:v>
                </c:pt>
                <c:pt idx="482">
                  <c:v>2.5</c:v>
                </c:pt>
                <c:pt idx="483">
                  <c:v>2.5</c:v>
                </c:pt>
                <c:pt idx="484">
                  <c:v>2.5</c:v>
                </c:pt>
                <c:pt idx="485">
                  <c:v>2.5</c:v>
                </c:pt>
                <c:pt idx="486">
                  <c:v>2.5</c:v>
                </c:pt>
                <c:pt idx="487">
                  <c:v>2.5</c:v>
                </c:pt>
                <c:pt idx="488">
                  <c:v>2.5</c:v>
                </c:pt>
                <c:pt idx="489">
                  <c:v>2.5</c:v>
                </c:pt>
                <c:pt idx="490">
                  <c:v>2.5</c:v>
                </c:pt>
                <c:pt idx="491">
                  <c:v>2.5</c:v>
                </c:pt>
                <c:pt idx="492">
                  <c:v>2.5</c:v>
                </c:pt>
                <c:pt idx="493">
                  <c:v>2.5</c:v>
                </c:pt>
                <c:pt idx="494">
                  <c:v>2.5</c:v>
                </c:pt>
                <c:pt idx="495">
                  <c:v>2.5</c:v>
                </c:pt>
                <c:pt idx="496">
                  <c:v>2.5</c:v>
                </c:pt>
                <c:pt idx="497">
                  <c:v>2.5</c:v>
                </c:pt>
                <c:pt idx="498">
                  <c:v>2.5</c:v>
                </c:pt>
                <c:pt idx="499">
                  <c:v>2.5</c:v>
                </c:pt>
                <c:pt idx="500">
                  <c:v>2.5</c:v>
                </c:pt>
                <c:pt idx="501">
                  <c:v>2.5</c:v>
                </c:pt>
                <c:pt idx="502">
                  <c:v>2.4</c:v>
                </c:pt>
                <c:pt idx="503">
                  <c:v>2.4</c:v>
                </c:pt>
                <c:pt idx="504">
                  <c:v>2.4</c:v>
                </c:pt>
                <c:pt idx="505">
                  <c:v>2.4</c:v>
                </c:pt>
                <c:pt idx="506">
                  <c:v>2.4</c:v>
                </c:pt>
                <c:pt idx="507">
                  <c:v>2.4</c:v>
                </c:pt>
                <c:pt idx="508">
                  <c:v>2.4</c:v>
                </c:pt>
                <c:pt idx="509">
                  <c:v>2.4</c:v>
                </c:pt>
                <c:pt idx="510">
                  <c:v>2.4</c:v>
                </c:pt>
                <c:pt idx="511">
                  <c:v>2.4</c:v>
                </c:pt>
                <c:pt idx="512">
                  <c:v>2.4</c:v>
                </c:pt>
                <c:pt idx="513">
                  <c:v>2.4</c:v>
                </c:pt>
                <c:pt idx="514">
                  <c:v>2.4</c:v>
                </c:pt>
                <c:pt idx="515">
                  <c:v>2.4</c:v>
                </c:pt>
                <c:pt idx="516">
                  <c:v>2.4</c:v>
                </c:pt>
                <c:pt idx="517">
                  <c:v>2.4</c:v>
                </c:pt>
                <c:pt idx="518">
                  <c:v>2.4</c:v>
                </c:pt>
                <c:pt idx="519">
                  <c:v>2.4</c:v>
                </c:pt>
                <c:pt idx="520">
                  <c:v>2.4</c:v>
                </c:pt>
                <c:pt idx="521">
                  <c:v>2.4</c:v>
                </c:pt>
                <c:pt idx="522">
                  <c:v>2.4</c:v>
                </c:pt>
                <c:pt idx="523">
                  <c:v>2.2999999999999998</c:v>
                </c:pt>
                <c:pt idx="524">
                  <c:v>2.2999999999999998</c:v>
                </c:pt>
                <c:pt idx="525">
                  <c:v>2.2999999999999998</c:v>
                </c:pt>
                <c:pt idx="526">
                  <c:v>2.2999999999999998</c:v>
                </c:pt>
                <c:pt idx="527">
                  <c:v>2.2999999999999998</c:v>
                </c:pt>
                <c:pt idx="528">
                  <c:v>2.2999999999999998</c:v>
                </c:pt>
                <c:pt idx="529">
                  <c:v>2.2999999999999998</c:v>
                </c:pt>
                <c:pt idx="530">
                  <c:v>2.2999999999999998</c:v>
                </c:pt>
                <c:pt idx="531">
                  <c:v>2.2999999999999998</c:v>
                </c:pt>
                <c:pt idx="532">
                  <c:v>2.2999999999999998</c:v>
                </c:pt>
                <c:pt idx="533">
                  <c:v>2.2999999999999998</c:v>
                </c:pt>
                <c:pt idx="534">
                  <c:v>2.2999999999999998</c:v>
                </c:pt>
                <c:pt idx="535">
                  <c:v>2.2999999999999998</c:v>
                </c:pt>
                <c:pt idx="536">
                  <c:v>2.2999999999999998</c:v>
                </c:pt>
                <c:pt idx="537">
                  <c:v>2.2999999999999998</c:v>
                </c:pt>
                <c:pt idx="538">
                  <c:v>2.2999999999999998</c:v>
                </c:pt>
                <c:pt idx="539">
                  <c:v>2.2999999999999998</c:v>
                </c:pt>
                <c:pt idx="540">
                  <c:v>2.2999999999999998</c:v>
                </c:pt>
                <c:pt idx="541">
                  <c:v>2.2999999999999998</c:v>
                </c:pt>
                <c:pt idx="542">
                  <c:v>2.2999999999999998</c:v>
                </c:pt>
                <c:pt idx="543">
                  <c:v>2.2999999999999998</c:v>
                </c:pt>
                <c:pt idx="544">
                  <c:v>2.2999999999999998</c:v>
                </c:pt>
                <c:pt idx="545">
                  <c:v>2.2999999999999998</c:v>
                </c:pt>
                <c:pt idx="546">
                  <c:v>2.2999999999999998</c:v>
                </c:pt>
                <c:pt idx="547">
                  <c:v>2.2999999999999998</c:v>
                </c:pt>
                <c:pt idx="548">
                  <c:v>2.2999999999999998</c:v>
                </c:pt>
                <c:pt idx="549">
                  <c:v>2.2999999999999998</c:v>
                </c:pt>
                <c:pt idx="550">
                  <c:v>2.2999999999999998</c:v>
                </c:pt>
                <c:pt idx="551">
                  <c:v>2.2999999999999998</c:v>
                </c:pt>
                <c:pt idx="552">
                  <c:v>2.2000000000000002</c:v>
                </c:pt>
                <c:pt idx="553">
                  <c:v>2.2000000000000002</c:v>
                </c:pt>
                <c:pt idx="554">
                  <c:v>2.2000000000000002</c:v>
                </c:pt>
                <c:pt idx="555">
                  <c:v>2.2000000000000002</c:v>
                </c:pt>
                <c:pt idx="556">
                  <c:v>2.2000000000000002</c:v>
                </c:pt>
                <c:pt idx="557">
                  <c:v>2.2000000000000002</c:v>
                </c:pt>
                <c:pt idx="558">
                  <c:v>2.2000000000000002</c:v>
                </c:pt>
                <c:pt idx="559">
                  <c:v>2.2000000000000002</c:v>
                </c:pt>
                <c:pt idx="560">
                  <c:v>2.2000000000000002</c:v>
                </c:pt>
                <c:pt idx="561">
                  <c:v>2.2000000000000002</c:v>
                </c:pt>
                <c:pt idx="562">
                  <c:v>2.2000000000000002</c:v>
                </c:pt>
                <c:pt idx="563">
                  <c:v>2.2000000000000002</c:v>
                </c:pt>
                <c:pt idx="564">
                  <c:v>2.2000000000000002</c:v>
                </c:pt>
                <c:pt idx="565">
                  <c:v>2.2000000000000002</c:v>
                </c:pt>
                <c:pt idx="566">
                  <c:v>2.2000000000000002</c:v>
                </c:pt>
                <c:pt idx="567">
                  <c:v>2.2000000000000002</c:v>
                </c:pt>
                <c:pt idx="568">
                  <c:v>2.2000000000000002</c:v>
                </c:pt>
                <c:pt idx="569">
                  <c:v>2.2000000000000002</c:v>
                </c:pt>
                <c:pt idx="570">
                  <c:v>2.2000000000000002</c:v>
                </c:pt>
                <c:pt idx="571">
                  <c:v>2.2000000000000002</c:v>
                </c:pt>
                <c:pt idx="572">
                  <c:v>2.1</c:v>
                </c:pt>
                <c:pt idx="573">
                  <c:v>2.1</c:v>
                </c:pt>
                <c:pt idx="574">
                  <c:v>2.1</c:v>
                </c:pt>
                <c:pt idx="575">
                  <c:v>2.1</c:v>
                </c:pt>
                <c:pt idx="576">
                  <c:v>2.1</c:v>
                </c:pt>
                <c:pt idx="577">
                  <c:v>2.1</c:v>
                </c:pt>
                <c:pt idx="578">
                  <c:v>2.1</c:v>
                </c:pt>
                <c:pt idx="579">
                  <c:v>2.1</c:v>
                </c:pt>
                <c:pt idx="580">
                  <c:v>2.1</c:v>
                </c:pt>
                <c:pt idx="581">
                  <c:v>2.1</c:v>
                </c:pt>
                <c:pt idx="582">
                  <c:v>2.1</c:v>
                </c:pt>
                <c:pt idx="583">
                  <c:v>2.1</c:v>
                </c:pt>
                <c:pt idx="584">
                  <c:v>2.1</c:v>
                </c:pt>
                <c:pt idx="585">
                  <c:v>2.1</c:v>
                </c:pt>
                <c:pt idx="586">
                  <c:v>2.1</c:v>
                </c:pt>
                <c:pt idx="587">
                  <c:v>2.1</c:v>
                </c:pt>
                <c:pt idx="588">
                  <c:v>2.1</c:v>
                </c:pt>
                <c:pt idx="589">
                  <c:v>2.1</c:v>
                </c:pt>
                <c:pt idx="590">
                  <c:v>2.1</c:v>
                </c:pt>
                <c:pt idx="591">
                  <c:v>2.1</c:v>
                </c:pt>
                <c:pt idx="592">
                  <c:v>2.1</c:v>
                </c:pt>
                <c:pt idx="593">
                  <c:v>2.1</c:v>
                </c:pt>
                <c:pt idx="594">
                  <c:v>2.1</c:v>
                </c:pt>
                <c:pt idx="595">
                  <c:v>2.1</c:v>
                </c:pt>
                <c:pt idx="596">
                  <c:v>2.1</c:v>
                </c:pt>
                <c:pt idx="597">
                  <c:v>2.1</c:v>
                </c:pt>
                <c:pt idx="598">
                  <c:v>2.1</c:v>
                </c:pt>
                <c:pt idx="599">
                  <c:v>2.1</c:v>
                </c:pt>
                <c:pt idx="600">
                  <c:v>2.1</c:v>
                </c:pt>
                <c:pt idx="601">
                  <c:v>2.1</c:v>
                </c:pt>
                <c:pt idx="602">
                  <c:v>2.1</c:v>
                </c:pt>
                <c:pt idx="603">
                  <c:v>2.1</c:v>
                </c:pt>
                <c:pt idx="604">
                  <c:v>2</c:v>
                </c:pt>
                <c:pt idx="605">
                  <c:v>2</c:v>
                </c:pt>
                <c:pt idx="606">
                  <c:v>2</c:v>
                </c:pt>
                <c:pt idx="607">
                  <c:v>2</c:v>
                </c:pt>
                <c:pt idx="608">
                  <c:v>2</c:v>
                </c:pt>
                <c:pt idx="609">
                  <c:v>2</c:v>
                </c:pt>
                <c:pt idx="610">
                  <c:v>2</c:v>
                </c:pt>
                <c:pt idx="611">
                  <c:v>2</c:v>
                </c:pt>
                <c:pt idx="612">
                  <c:v>2</c:v>
                </c:pt>
                <c:pt idx="613">
                  <c:v>2</c:v>
                </c:pt>
                <c:pt idx="614">
                  <c:v>2</c:v>
                </c:pt>
                <c:pt idx="615">
                  <c:v>2</c:v>
                </c:pt>
                <c:pt idx="616">
                  <c:v>2</c:v>
                </c:pt>
                <c:pt idx="617">
                  <c:v>2</c:v>
                </c:pt>
                <c:pt idx="618">
                  <c:v>2</c:v>
                </c:pt>
                <c:pt idx="619">
                  <c:v>2</c:v>
                </c:pt>
                <c:pt idx="620">
                  <c:v>2</c:v>
                </c:pt>
                <c:pt idx="621">
                  <c:v>2</c:v>
                </c:pt>
                <c:pt idx="622">
                  <c:v>2</c:v>
                </c:pt>
                <c:pt idx="623">
                  <c:v>2</c:v>
                </c:pt>
                <c:pt idx="624">
                  <c:v>2</c:v>
                </c:pt>
                <c:pt idx="625">
                  <c:v>2</c:v>
                </c:pt>
                <c:pt idx="626">
                  <c:v>2</c:v>
                </c:pt>
                <c:pt idx="627">
                  <c:v>2</c:v>
                </c:pt>
                <c:pt idx="628">
                  <c:v>2</c:v>
                </c:pt>
                <c:pt idx="629">
                  <c:v>2</c:v>
                </c:pt>
                <c:pt idx="630">
                  <c:v>2</c:v>
                </c:pt>
                <c:pt idx="631">
                  <c:v>2</c:v>
                </c:pt>
                <c:pt idx="632">
                  <c:v>2</c:v>
                </c:pt>
                <c:pt idx="633">
                  <c:v>2</c:v>
                </c:pt>
                <c:pt idx="634">
                  <c:v>2</c:v>
                </c:pt>
                <c:pt idx="635">
                  <c:v>2</c:v>
                </c:pt>
                <c:pt idx="636">
                  <c:v>2</c:v>
                </c:pt>
                <c:pt idx="637">
                  <c:v>2</c:v>
                </c:pt>
                <c:pt idx="638">
                  <c:v>2</c:v>
                </c:pt>
                <c:pt idx="639">
                  <c:v>2</c:v>
                </c:pt>
                <c:pt idx="640">
                  <c:v>2</c:v>
                </c:pt>
                <c:pt idx="641">
                  <c:v>2</c:v>
                </c:pt>
                <c:pt idx="642">
                  <c:v>2</c:v>
                </c:pt>
                <c:pt idx="643">
                  <c:v>2</c:v>
                </c:pt>
                <c:pt idx="644">
                  <c:v>2</c:v>
                </c:pt>
                <c:pt idx="645">
                  <c:v>2</c:v>
                </c:pt>
                <c:pt idx="646">
                  <c:v>2</c:v>
                </c:pt>
                <c:pt idx="647">
                  <c:v>2</c:v>
                </c:pt>
                <c:pt idx="648">
                  <c:v>2</c:v>
                </c:pt>
                <c:pt idx="649">
                  <c:v>2</c:v>
                </c:pt>
                <c:pt idx="650">
                  <c:v>2</c:v>
                </c:pt>
                <c:pt idx="651">
                  <c:v>1.9</c:v>
                </c:pt>
                <c:pt idx="652">
                  <c:v>1.9</c:v>
                </c:pt>
                <c:pt idx="653">
                  <c:v>1.9</c:v>
                </c:pt>
                <c:pt idx="654">
                  <c:v>1.9</c:v>
                </c:pt>
                <c:pt idx="655">
                  <c:v>1.9</c:v>
                </c:pt>
                <c:pt idx="656">
                  <c:v>1.9</c:v>
                </c:pt>
                <c:pt idx="657">
                  <c:v>1.9</c:v>
                </c:pt>
                <c:pt idx="658">
                  <c:v>1.9</c:v>
                </c:pt>
                <c:pt idx="659">
                  <c:v>1.9</c:v>
                </c:pt>
                <c:pt idx="660">
                  <c:v>1.9</c:v>
                </c:pt>
                <c:pt idx="661">
                  <c:v>1.9</c:v>
                </c:pt>
                <c:pt idx="662">
                  <c:v>1.9</c:v>
                </c:pt>
                <c:pt idx="663">
                  <c:v>1.9</c:v>
                </c:pt>
                <c:pt idx="664">
                  <c:v>1.9</c:v>
                </c:pt>
                <c:pt idx="665">
                  <c:v>1.9</c:v>
                </c:pt>
                <c:pt idx="666">
                  <c:v>1.9</c:v>
                </c:pt>
                <c:pt idx="667">
                  <c:v>1.9</c:v>
                </c:pt>
                <c:pt idx="668">
                  <c:v>1.9</c:v>
                </c:pt>
                <c:pt idx="669">
                  <c:v>1.9</c:v>
                </c:pt>
                <c:pt idx="670">
                  <c:v>1.9</c:v>
                </c:pt>
                <c:pt idx="671">
                  <c:v>1.9</c:v>
                </c:pt>
                <c:pt idx="672">
                  <c:v>1.9</c:v>
                </c:pt>
                <c:pt idx="673">
                  <c:v>1.9</c:v>
                </c:pt>
                <c:pt idx="674">
                  <c:v>1.9</c:v>
                </c:pt>
                <c:pt idx="675">
                  <c:v>1.9</c:v>
                </c:pt>
                <c:pt idx="676">
                  <c:v>1.8</c:v>
                </c:pt>
                <c:pt idx="677">
                  <c:v>1.8</c:v>
                </c:pt>
                <c:pt idx="678">
                  <c:v>1.8</c:v>
                </c:pt>
                <c:pt idx="679">
                  <c:v>1.8</c:v>
                </c:pt>
                <c:pt idx="680">
                  <c:v>1.8</c:v>
                </c:pt>
                <c:pt idx="681">
                  <c:v>1.8</c:v>
                </c:pt>
                <c:pt idx="682">
                  <c:v>1.8</c:v>
                </c:pt>
                <c:pt idx="683">
                  <c:v>1.8</c:v>
                </c:pt>
                <c:pt idx="684">
                  <c:v>1.8</c:v>
                </c:pt>
                <c:pt idx="685">
                  <c:v>1.8</c:v>
                </c:pt>
                <c:pt idx="686">
                  <c:v>1.8</c:v>
                </c:pt>
                <c:pt idx="687">
                  <c:v>1.8</c:v>
                </c:pt>
                <c:pt idx="688">
                  <c:v>1.8</c:v>
                </c:pt>
                <c:pt idx="689">
                  <c:v>1.8</c:v>
                </c:pt>
                <c:pt idx="690">
                  <c:v>1.8</c:v>
                </c:pt>
                <c:pt idx="691">
                  <c:v>1.8</c:v>
                </c:pt>
                <c:pt idx="692">
                  <c:v>1.8</c:v>
                </c:pt>
                <c:pt idx="693">
                  <c:v>1.8</c:v>
                </c:pt>
                <c:pt idx="694">
                  <c:v>1.8</c:v>
                </c:pt>
                <c:pt idx="695">
                  <c:v>1.8</c:v>
                </c:pt>
                <c:pt idx="696">
                  <c:v>1.8</c:v>
                </c:pt>
                <c:pt idx="697">
                  <c:v>1.8</c:v>
                </c:pt>
                <c:pt idx="698">
                  <c:v>1.8</c:v>
                </c:pt>
                <c:pt idx="699">
                  <c:v>1.8</c:v>
                </c:pt>
                <c:pt idx="700">
                  <c:v>1.8</c:v>
                </c:pt>
                <c:pt idx="701">
                  <c:v>1.8</c:v>
                </c:pt>
                <c:pt idx="702">
                  <c:v>1.8</c:v>
                </c:pt>
                <c:pt idx="703">
                  <c:v>1.8</c:v>
                </c:pt>
                <c:pt idx="704">
                  <c:v>1.8</c:v>
                </c:pt>
                <c:pt idx="705">
                  <c:v>1.8</c:v>
                </c:pt>
                <c:pt idx="706">
                  <c:v>1.7</c:v>
                </c:pt>
                <c:pt idx="707">
                  <c:v>1.7</c:v>
                </c:pt>
                <c:pt idx="708">
                  <c:v>1.7</c:v>
                </c:pt>
                <c:pt idx="709">
                  <c:v>1.7</c:v>
                </c:pt>
                <c:pt idx="710">
                  <c:v>1.7</c:v>
                </c:pt>
                <c:pt idx="711">
                  <c:v>1.7</c:v>
                </c:pt>
                <c:pt idx="712">
                  <c:v>1.7</c:v>
                </c:pt>
                <c:pt idx="713">
                  <c:v>1.7</c:v>
                </c:pt>
                <c:pt idx="714">
                  <c:v>1.7</c:v>
                </c:pt>
                <c:pt idx="715">
                  <c:v>1.7</c:v>
                </c:pt>
                <c:pt idx="716">
                  <c:v>1.7</c:v>
                </c:pt>
                <c:pt idx="717">
                  <c:v>1.7</c:v>
                </c:pt>
                <c:pt idx="718">
                  <c:v>1.7</c:v>
                </c:pt>
                <c:pt idx="719">
                  <c:v>1.7</c:v>
                </c:pt>
                <c:pt idx="720">
                  <c:v>1.7</c:v>
                </c:pt>
                <c:pt idx="721">
                  <c:v>1.7</c:v>
                </c:pt>
                <c:pt idx="722">
                  <c:v>1.7</c:v>
                </c:pt>
                <c:pt idx="723">
                  <c:v>1.7</c:v>
                </c:pt>
                <c:pt idx="724">
                  <c:v>1.7</c:v>
                </c:pt>
                <c:pt idx="725">
                  <c:v>1.7</c:v>
                </c:pt>
                <c:pt idx="726">
                  <c:v>1.7</c:v>
                </c:pt>
                <c:pt idx="727">
                  <c:v>1.7</c:v>
                </c:pt>
                <c:pt idx="728">
                  <c:v>1.7</c:v>
                </c:pt>
                <c:pt idx="729">
                  <c:v>1.7</c:v>
                </c:pt>
                <c:pt idx="730">
                  <c:v>1.7</c:v>
                </c:pt>
                <c:pt idx="731">
                  <c:v>1.7</c:v>
                </c:pt>
                <c:pt idx="732">
                  <c:v>1.7</c:v>
                </c:pt>
                <c:pt idx="733">
                  <c:v>1.7</c:v>
                </c:pt>
                <c:pt idx="734">
                  <c:v>1.7</c:v>
                </c:pt>
                <c:pt idx="735">
                  <c:v>1.7</c:v>
                </c:pt>
                <c:pt idx="736">
                  <c:v>1.7</c:v>
                </c:pt>
                <c:pt idx="737">
                  <c:v>1.7</c:v>
                </c:pt>
                <c:pt idx="738">
                  <c:v>1.7</c:v>
                </c:pt>
                <c:pt idx="739">
                  <c:v>1.7</c:v>
                </c:pt>
                <c:pt idx="740">
                  <c:v>1.7</c:v>
                </c:pt>
                <c:pt idx="741">
                  <c:v>1.7</c:v>
                </c:pt>
                <c:pt idx="742">
                  <c:v>1.6</c:v>
                </c:pt>
                <c:pt idx="743">
                  <c:v>1.6</c:v>
                </c:pt>
                <c:pt idx="744">
                  <c:v>1.6</c:v>
                </c:pt>
                <c:pt idx="745">
                  <c:v>1.6</c:v>
                </c:pt>
                <c:pt idx="746">
                  <c:v>1.6</c:v>
                </c:pt>
                <c:pt idx="747">
                  <c:v>1.6</c:v>
                </c:pt>
                <c:pt idx="748">
                  <c:v>1.6</c:v>
                </c:pt>
                <c:pt idx="749">
                  <c:v>1.6</c:v>
                </c:pt>
                <c:pt idx="750">
                  <c:v>1.6</c:v>
                </c:pt>
                <c:pt idx="751">
                  <c:v>1.6</c:v>
                </c:pt>
                <c:pt idx="752">
                  <c:v>1.6</c:v>
                </c:pt>
                <c:pt idx="753">
                  <c:v>1.6</c:v>
                </c:pt>
                <c:pt idx="754">
                  <c:v>1.6</c:v>
                </c:pt>
                <c:pt idx="755">
                  <c:v>1.6</c:v>
                </c:pt>
                <c:pt idx="756">
                  <c:v>1.6</c:v>
                </c:pt>
                <c:pt idx="757">
                  <c:v>1.6</c:v>
                </c:pt>
                <c:pt idx="758">
                  <c:v>1.6</c:v>
                </c:pt>
                <c:pt idx="759">
                  <c:v>1.6</c:v>
                </c:pt>
                <c:pt idx="760">
                  <c:v>1.6</c:v>
                </c:pt>
                <c:pt idx="761">
                  <c:v>1.6</c:v>
                </c:pt>
                <c:pt idx="762">
                  <c:v>1.6</c:v>
                </c:pt>
                <c:pt idx="763">
                  <c:v>1.6</c:v>
                </c:pt>
                <c:pt idx="764">
                  <c:v>1.6</c:v>
                </c:pt>
                <c:pt idx="765">
                  <c:v>1.6</c:v>
                </c:pt>
                <c:pt idx="766">
                  <c:v>1.6</c:v>
                </c:pt>
                <c:pt idx="767">
                  <c:v>1.6</c:v>
                </c:pt>
                <c:pt idx="768">
                  <c:v>1.6</c:v>
                </c:pt>
                <c:pt idx="769">
                  <c:v>1.6</c:v>
                </c:pt>
                <c:pt idx="770">
                  <c:v>1.6</c:v>
                </c:pt>
                <c:pt idx="771">
                  <c:v>1.6</c:v>
                </c:pt>
                <c:pt idx="772">
                  <c:v>1.6</c:v>
                </c:pt>
                <c:pt idx="773">
                  <c:v>1.6</c:v>
                </c:pt>
                <c:pt idx="774">
                  <c:v>1.6</c:v>
                </c:pt>
                <c:pt idx="775">
                  <c:v>1.6</c:v>
                </c:pt>
                <c:pt idx="776">
                  <c:v>1.6</c:v>
                </c:pt>
                <c:pt idx="777">
                  <c:v>1.6</c:v>
                </c:pt>
                <c:pt idx="778">
                  <c:v>1.6</c:v>
                </c:pt>
                <c:pt idx="779">
                  <c:v>1.6</c:v>
                </c:pt>
                <c:pt idx="780">
                  <c:v>1.6</c:v>
                </c:pt>
                <c:pt idx="781">
                  <c:v>1.6</c:v>
                </c:pt>
                <c:pt idx="782">
                  <c:v>1.6</c:v>
                </c:pt>
                <c:pt idx="783">
                  <c:v>1.6</c:v>
                </c:pt>
                <c:pt idx="784">
                  <c:v>1.5</c:v>
                </c:pt>
                <c:pt idx="785">
                  <c:v>1.5</c:v>
                </c:pt>
                <c:pt idx="786">
                  <c:v>1.5</c:v>
                </c:pt>
                <c:pt idx="787">
                  <c:v>1.5</c:v>
                </c:pt>
                <c:pt idx="788">
                  <c:v>1.5</c:v>
                </c:pt>
                <c:pt idx="789">
                  <c:v>1.5</c:v>
                </c:pt>
                <c:pt idx="790">
                  <c:v>1.5</c:v>
                </c:pt>
                <c:pt idx="791">
                  <c:v>1.5</c:v>
                </c:pt>
                <c:pt idx="792">
                  <c:v>1.5</c:v>
                </c:pt>
                <c:pt idx="793">
                  <c:v>1.5</c:v>
                </c:pt>
                <c:pt idx="794">
                  <c:v>1.5</c:v>
                </c:pt>
                <c:pt idx="795">
                  <c:v>1.5</c:v>
                </c:pt>
                <c:pt idx="796">
                  <c:v>1.5</c:v>
                </c:pt>
                <c:pt idx="797">
                  <c:v>1.5</c:v>
                </c:pt>
                <c:pt idx="798">
                  <c:v>1.5</c:v>
                </c:pt>
                <c:pt idx="799">
                  <c:v>1.5</c:v>
                </c:pt>
                <c:pt idx="800">
                  <c:v>1.5</c:v>
                </c:pt>
                <c:pt idx="801">
                  <c:v>1.5</c:v>
                </c:pt>
                <c:pt idx="802">
                  <c:v>1.5</c:v>
                </c:pt>
                <c:pt idx="803">
                  <c:v>1.5</c:v>
                </c:pt>
                <c:pt idx="804">
                  <c:v>1.5</c:v>
                </c:pt>
                <c:pt idx="805">
                  <c:v>1.5</c:v>
                </c:pt>
                <c:pt idx="806">
                  <c:v>1.5</c:v>
                </c:pt>
                <c:pt idx="807">
                  <c:v>1.5</c:v>
                </c:pt>
                <c:pt idx="808">
                  <c:v>1.5</c:v>
                </c:pt>
                <c:pt idx="809">
                  <c:v>1.5</c:v>
                </c:pt>
                <c:pt idx="810">
                  <c:v>1.5</c:v>
                </c:pt>
                <c:pt idx="811">
                  <c:v>1.5</c:v>
                </c:pt>
                <c:pt idx="812">
                  <c:v>1.5</c:v>
                </c:pt>
                <c:pt idx="813">
                  <c:v>1.5</c:v>
                </c:pt>
                <c:pt idx="814">
                  <c:v>1.5</c:v>
                </c:pt>
                <c:pt idx="815">
                  <c:v>1.5</c:v>
                </c:pt>
                <c:pt idx="816">
                  <c:v>1.5</c:v>
                </c:pt>
                <c:pt idx="817">
                  <c:v>1.5</c:v>
                </c:pt>
                <c:pt idx="818">
                  <c:v>1.5</c:v>
                </c:pt>
                <c:pt idx="819">
                  <c:v>1.5</c:v>
                </c:pt>
                <c:pt idx="820">
                  <c:v>1.5</c:v>
                </c:pt>
                <c:pt idx="821">
                  <c:v>1.5</c:v>
                </c:pt>
                <c:pt idx="822">
                  <c:v>1.5</c:v>
                </c:pt>
                <c:pt idx="823">
                  <c:v>1.5</c:v>
                </c:pt>
                <c:pt idx="824">
                  <c:v>1.5</c:v>
                </c:pt>
                <c:pt idx="825">
                  <c:v>1.5</c:v>
                </c:pt>
                <c:pt idx="826">
                  <c:v>1.5</c:v>
                </c:pt>
                <c:pt idx="827">
                  <c:v>1.5</c:v>
                </c:pt>
                <c:pt idx="828">
                  <c:v>1.5</c:v>
                </c:pt>
                <c:pt idx="829">
                  <c:v>1.5</c:v>
                </c:pt>
                <c:pt idx="830">
                  <c:v>1.5</c:v>
                </c:pt>
                <c:pt idx="831">
                  <c:v>1.5</c:v>
                </c:pt>
                <c:pt idx="832">
                  <c:v>1.5</c:v>
                </c:pt>
                <c:pt idx="833">
                  <c:v>1.5</c:v>
                </c:pt>
                <c:pt idx="834">
                  <c:v>1.5</c:v>
                </c:pt>
                <c:pt idx="835">
                  <c:v>1.5</c:v>
                </c:pt>
                <c:pt idx="836">
                  <c:v>1.5</c:v>
                </c:pt>
                <c:pt idx="837">
                  <c:v>1.5</c:v>
                </c:pt>
                <c:pt idx="838">
                  <c:v>1.5</c:v>
                </c:pt>
                <c:pt idx="839">
                  <c:v>1.5</c:v>
                </c:pt>
                <c:pt idx="840">
                  <c:v>1.5</c:v>
                </c:pt>
                <c:pt idx="841">
                  <c:v>1.5</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1.4</c:v>
                </c:pt>
                <c:pt idx="862">
                  <c:v>1.4</c:v>
                </c:pt>
                <c:pt idx="863">
                  <c:v>1.4</c:v>
                </c:pt>
                <c:pt idx="864">
                  <c:v>1.4</c:v>
                </c:pt>
                <c:pt idx="865">
                  <c:v>1.4</c:v>
                </c:pt>
                <c:pt idx="866">
                  <c:v>1.4</c:v>
                </c:pt>
                <c:pt idx="867">
                  <c:v>1.4</c:v>
                </c:pt>
                <c:pt idx="868">
                  <c:v>1.4</c:v>
                </c:pt>
                <c:pt idx="869">
                  <c:v>1.4</c:v>
                </c:pt>
                <c:pt idx="870">
                  <c:v>1.4</c:v>
                </c:pt>
                <c:pt idx="871">
                  <c:v>1.4</c:v>
                </c:pt>
                <c:pt idx="872">
                  <c:v>1.4</c:v>
                </c:pt>
                <c:pt idx="873">
                  <c:v>1.4</c:v>
                </c:pt>
                <c:pt idx="874">
                  <c:v>1.4</c:v>
                </c:pt>
                <c:pt idx="875">
                  <c:v>1.4</c:v>
                </c:pt>
                <c:pt idx="876">
                  <c:v>1.4</c:v>
                </c:pt>
                <c:pt idx="877">
                  <c:v>1.4</c:v>
                </c:pt>
                <c:pt idx="878">
                  <c:v>1.4</c:v>
                </c:pt>
                <c:pt idx="879">
                  <c:v>1.4</c:v>
                </c:pt>
                <c:pt idx="880">
                  <c:v>1.4</c:v>
                </c:pt>
                <c:pt idx="881">
                  <c:v>1.4</c:v>
                </c:pt>
                <c:pt idx="882">
                  <c:v>1.4</c:v>
                </c:pt>
                <c:pt idx="883">
                  <c:v>1.4</c:v>
                </c:pt>
                <c:pt idx="884">
                  <c:v>1.4</c:v>
                </c:pt>
                <c:pt idx="885">
                  <c:v>1.4</c:v>
                </c:pt>
                <c:pt idx="886">
                  <c:v>1.4</c:v>
                </c:pt>
                <c:pt idx="887">
                  <c:v>1.4</c:v>
                </c:pt>
                <c:pt idx="888">
                  <c:v>1.4</c:v>
                </c:pt>
                <c:pt idx="889">
                  <c:v>1.4</c:v>
                </c:pt>
                <c:pt idx="890">
                  <c:v>1.4</c:v>
                </c:pt>
                <c:pt idx="891">
                  <c:v>1.4</c:v>
                </c:pt>
                <c:pt idx="892">
                  <c:v>1.4</c:v>
                </c:pt>
                <c:pt idx="893">
                  <c:v>1.4</c:v>
                </c:pt>
                <c:pt idx="894">
                  <c:v>1.4</c:v>
                </c:pt>
                <c:pt idx="895">
                  <c:v>1.4</c:v>
                </c:pt>
                <c:pt idx="896">
                  <c:v>1.3</c:v>
                </c:pt>
                <c:pt idx="897">
                  <c:v>1.3</c:v>
                </c:pt>
                <c:pt idx="898">
                  <c:v>1.3</c:v>
                </c:pt>
                <c:pt idx="899">
                  <c:v>1.3</c:v>
                </c:pt>
                <c:pt idx="900">
                  <c:v>1.3</c:v>
                </c:pt>
                <c:pt idx="901">
                  <c:v>1.3</c:v>
                </c:pt>
                <c:pt idx="902">
                  <c:v>1.3</c:v>
                </c:pt>
                <c:pt idx="903">
                  <c:v>1.3</c:v>
                </c:pt>
                <c:pt idx="904">
                  <c:v>1.3</c:v>
                </c:pt>
                <c:pt idx="905">
                  <c:v>1.3</c:v>
                </c:pt>
                <c:pt idx="906">
                  <c:v>1.3</c:v>
                </c:pt>
                <c:pt idx="907">
                  <c:v>1.3</c:v>
                </c:pt>
                <c:pt idx="908">
                  <c:v>1.3</c:v>
                </c:pt>
                <c:pt idx="909">
                  <c:v>1.3</c:v>
                </c:pt>
                <c:pt idx="910">
                  <c:v>1.3</c:v>
                </c:pt>
                <c:pt idx="911">
                  <c:v>1.3</c:v>
                </c:pt>
                <c:pt idx="912">
                  <c:v>1.3</c:v>
                </c:pt>
                <c:pt idx="913">
                  <c:v>1.3</c:v>
                </c:pt>
                <c:pt idx="914">
                  <c:v>1.3</c:v>
                </c:pt>
                <c:pt idx="915">
                  <c:v>1.3</c:v>
                </c:pt>
                <c:pt idx="916">
                  <c:v>1.3</c:v>
                </c:pt>
                <c:pt idx="917">
                  <c:v>1.3</c:v>
                </c:pt>
                <c:pt idx="918">
                  <c:v>1.3</c:v>
                </c:pt>
                <c:pt idx="919">
                  <c:v>1.3</c:v>
                </c:pt>
                <c:pt idx="920">
                  <c:v>1.3</c:v>
                </c:pt>
                <c:pt idx="921">
                  <c:v>1.3</c:v>
                </c:pt>
                <c:pt idx="922">
                  <c:v>1.3</c:v>
                </c:pt>
                <c:pt idx="923">
                  <c:v>1.3</c:v>
                </c:pt>
                <c:pt idx="924">
                  <c:v>1.3</c:v>
                </c:pt>
                <c:pt idx="925">
                  <c:v>1.3</c:v>
                </c:pt>
                <c:pt idx="926">
                  <c:v>1.3</c:v>
                </c:pt>
                <c:pt idx="927">
                  <c:v>1.3</c:v>
                </c:pt>
                <c:pt idx="928">
                  <c:v>1.3</c:v>
                </c:pt>
                <c:pt idx="929">
                  <c:v>1.3</c:v>
                </c:pt>
                <c:pt idx="930">
                  <c:v>1.3</c:v>
                </c:pt>
                <c:pt idx="931">
                  <c:v>1.3</c:v>
                </c:pt>
                <c:pt idx="932">
                  <c:v>1.3</c:v>
                </c:pt>
                <c:pt idx="933">
                  <c:v>1.3</c:v>
                </c:pt>
                <c:pt idx="934">
                  <c:v>1.3</c:v>
                </c:pt>
                <c:pt idx="935">
                  <c:v>1.3</c:v>
                </c:pt>
                <c:pt idx="936">
                  <c:v>1.3</c:v>
                </c:pt>
                <c:pt idx="937">
                  <c:v>1.3</c:v>
                </c:pt>
                <c:pt idx="938">
                  <c:v>1.3</c:v>
                </c:pt>
                <c:pt idx="939">
                  <c:v>1.3</c:v>
                </c:pt>
                <c:pt idx="940">
                  <c:v>1.3</c:v>
                </c:pt>
                <c:pt idx="941">
                  <c:v>1.3</c:v>
                </c:pt>
                <c:pt idx="942">
                  <c:v>1.3</c:v>
                </c:pt>
                <c:pt idx="943">
                  <c:v>1.3</c:v>
                </c:pt>
                <c:pt idx="944">
                  <c:v>1.3</c:v>
                </c:pt>
                <c:pt idx="945">
                  <c:v>1.3</c:v>
                </c:pt>
                <c:pt idx="946">
                  <c:v>1.3</c:v>
                </c:pt>
                <c:pt idx="947">
                  <c:v>1.3</c:v>
                </c:pt>
                <c:pt idx="948">
                  <c:v>1.3</c:v>
                </c:pt>
                <c:pt idx="949">
                  <c:v>1.3</c:v>
                </c:pt>
                <c:pt idx="950">
                  <c:v>1.3</c:v>
                </c:pt>
                <c:pt idx="951">
                  <c:v>1.3</c:v>
                </c:pt>
                <c:pt idx="952">
                  <c:v>1.3</c:v>
                </c:pt>
                <c:pt idx="953">
                  <c:v>1.3</c:v>
                </c:pt>
                <c:pt idx="954">
                  <c:v>1.3</c:v>
                </c:pt>
                <c:pt idx="955">
                  <c:v>1.3</c:v>
                </c:pt>
                <c:pt idx="956">
                  <c:v>1.3</c:v>
                </c:pt>
                <c:pt idx="957">
                  <c:v>1.3</c:v>
                </c:pt>
                <c:pt idx="958">
                  <c:v>1.3</c:v>
                </c:pt>
                <c:pt idx="959">
                  <c:v>1.3</c:v>
                </c:pt>
                <c:pt idx="960">
                  <c:v>1.3</c:v>
                </c:pt>
                <c:pt idx="961">
                  <c:v>1.2</c:v>
                </c:pt>
                <c:pt idx="962">
                  <c:v>1.2</c:v>
                </c:pt>
                <c:pt idx="963">
                  <c:v>1.2</c:v>
                </c:pt>
                <c:pt idx="964">
                  <c:v>1.2</c:v>
                </c:pt>
                <c:pt idx="965">
                  <c:v>1.2</c:v>
                </c:pt>
                <c:pt idx="966">
                  <c:v>1.2</c:v>
                </c:pt>
                <c:pt idx="967">
                  <c:v>1.2</c:v>
                </c:pt>
                <c:pt idx="968">
                  <c:v>1.2</c:v>
                </c:pt>
                <c:pt idx="969">
                  <c:v>1.2</c:v>
                </c:pt>
                <c:pt idx="970">
                  <c:v>1.2</c:v>
                </c:pt>
                <c:pt idx="971">
                  <c:v>1.2</c:v>
                </c:pt>
                <c:pt idx="972">
                  <c:v>1.2</c:v>
                </c:pt>
                <c:pt idx="973">
                  <c:v>1.2</c:v>
                </c:pt>
                <c:pt idx="974">
                  <c:v>1.2</c:v>
                </c:pt>
                <c:pt idx="975">
                  <c:v>1.2</c:v>
                </c:pt>
                <c:pt idx="976">
                  <c:v>1.2</c:v>
                </c:pt>
                <c:pt idx="977">
                  <c:v>1.2</c:v>
                </c:pt>
                <c:pt idx="978">
                  <c:v>1.2</c:v>
                </c:pt>
                <c:pt idx="979">
                  <c:v>1.2</c:v>
                </c:pt>
                <c:pt idx="980">
                  <c:v>1.2</c:v>
                </c:pt>
                <c:pt idx="981">
                  <c:v>1.2</c:v>
                </c:pt>
                <c:pt idx="982">
                  <c:v>1.2</c:v>
                </c:pt>
                <c:pt idx="983">
                  <c:v>1.2</c:v>
                </c:pt>
                <c:pt idx="984">
                  <c:v>1.2</c:v>
                </c:pt>
                <c:pt idx="985">
                  <c:v>1.2</c:v>
                </c:pt>
                <c:pt idx="986">
                  <c:v>1.2</c:v>
                </c:pt>
                <c:pt idx="987">
                  <c:v>1.2</c:v>
                </c:pt>
                <c:pt idx="988">
                  <c:v>1.2</c:v>
                </c:pt>
                <c:pt idx="989">
                  <c:v>1.2</c:v>
                </c:pt>
                <c:pt idx="990">
                  <c:v>1.2</c:v>
                </c:pt>
                <c:pt idx="991">
                  <c:v>1.2</c:v>
                </c:pt>
                <c:pt idx="992">
                  <c:v>1.2</c:v>
                </c:pt>
                <c:pt idx="993">
                  <c:v>1.2</c:v>
                </c:pt>
                <c:pt idx="994">
                  <c:v>1.2</c:v>
                </c:pt>
                <c:pt idx="995">
                  <c:v>1.2</c:v>
                </c:pt>
                <c:pt idx="996">
                  <c:v>1.2</c:v>
                </c:pt>
                <c:pt idx="997">
                  <c:v>1.2</c:v>
                </c:pt>
                <c:pt idx="998">
                  <c:v>1.2</c:v>
                </c:pt>
                <c:pt idx="999">
                  <c:v>1.2</c:v>
                </c:pt>
                <c:pt idx="1000">
                  <c:v>1.2</c:v>
                </c:pt>
                <c:pt idx="1001">
                  <c:v>1.2</c:v>
                </c:pt>
                <c:pt idx="1002">
                  <c:v>1.2</c:v>
                </c:pt>
                <c:pt idx="1003">
                  <c:v>1.2</c:v>
                </c:pt>
                <c:pt idx="1004">
                  <c:v>1.2</c:v>
                </c:pt>
                <c:pt idx="1005">
                  <c:v>1.2</c:v>
                </c:pt>
                <c:pt idx="1006">
                  <c:v>1.2</c:v>
                </c:pt>
                <c:pt idx="1007">
                  <c:v>1.2</c:v>
                </c:pt>
                <c:pt idx="1008">
                  <c:v>1.2</c:v>
                </c:pt>
                <c:pt idx="1009">
                  <c:v>1.2</c:v>
                </c:pt>
                <c:pt idx="1010">
                  <c:v>1.2</c:v>
                </c:pt>
                <c:pt idx="1011">
                  <c:v>1.2</c:v>
                </c:pt>
                <c:pt idx="1012">
                  <c:v>1.2</c:v>
                </c:pt>
                <c:pt idx="1013">
                  <c:v>1.1000000000000001</c:v>
                </c:pt>
                <c:pt idx="1014">
                  <c:v>1.1000000000000001</c:v>
                </c:pt>
                <c:pt idx="1015">
                  <c:v>1.1000000000000001</c:v>
                </c:pt>
                <c:pt idx="1016">
                  <c:v>1.1000000000000001</c:v>
                </c:pt>
                <c:pt idx="1017">
                  <c:v>1.1000000000000001</c:v>
                </c:pt>
                <c:pt idx="1018">
                  <c:v>1.1000000000000001</c:v>
                </c:pt>
                <c:pt idx="1019">
                  <c:v>1.1000000000000001</c:v>
                </c:pt>
                <c:pt idx="1020">
                  <c:v>1.1000000000000001</c:v>
                </c:pt>
                <c:pt idx="1021">
                  <c:v>1.1000000000000001</c:v>
                </c:pt>
                <c:pt idx="1022">
                  <c:v>1.1000000000000001</c:v>
                </c:pt>
                <c:pt idx="1023">
                  <c:v>1.1000000000000001</c:v>
                </c:pt>
                <c:pt idx="1024">
                  <c:v>1.1000000000000001</c:v>
                </c:pt>
                <c:pt idx="1025">
                  <c:v>1.1000000000000001</c:v>
                </c:pt>
                <c:pt idx="1026">
                  <c:v>1.1000000000000001</c:v>
                </c:pt>
                <c:pt idx="1027">
                  <c:v>1.1000000000000001</c:v>
                </c:pt>
                <c:pt idx="1028">
                  <c:v>1.1000000000000001</c:v>
                </c:pt>
                <c:pt idx="1029">
                  <c:v>1.1000000000000001</c:v>
                </c:pt>
                <c:pt idx="1030">
                  <c:v>1.1000000000000001</c:v>
                </c:pt>
                <c:pt idx="1031">
                  <c:v>1.1000000000000001</c:v>
                </c:pt>
                <c:pt idx="1032">
                  <c:v>1.1000000000000001</c:v>
                </c:pt>
                <c:pt idx="1033">
                  <c:v>1.1000000000000001</c:v>
                </c:pt>
                <c:pt idx="1034">
                  <c:v>1.1000000000000001</c:v>
                </c:pt>
                <c:pt idx="1035">
                  <c:v>1.1000000000000001</c:v>
                </c:pt>
                <c:pt idx="1036">
                  <c:v>1.1000000000000001</c:v>
                </c:pt>
                <c:pt idx="1037">
                  <c:v>1.1000000000000001</c:v>
                </c:pt>
                <c:pt idx="1038">
                  <c:v>1.1000000000000001</c:v>
                </c:pt>
                <c:pt idx="1039">
                  <c:v>1.1000000000000001</c:v>
                </c:pt>
                <c:pt idx="1040">
                  <c:v>1.1000000000000001</c:v>
                </c:pt>
                <c:pt idx="1041">
                  <c:v>1.1000000000000001</c:v>
                </c:pt>
                <c:pt idx="1042">
                  <c:v>1.1000000000000001</c:v>
                </c:pt>
                <c:pt idx="1043">
                  <c:v>1.1000000000000001</c:v>
                </c:pt>
                <c:pt idx="1044">
                  <c:v>1.1000000000000001</c:v>
                </c:pt>
                <c:pt idx="1045">
                  <c:v>1.1000000000000001</c:v>
                </c:pt>
                <c:pt idx="1046">
                  <c:v>1.1000000000000001</c:v>
                </c:pt>
                <c:pt idx="1047">
                  <c:v>1.1000000000000001</c:v>
                </c:pt>
                <c:pt idx="1048">
                  <c:v>1.1000000000000001</c:v>
                </c:pt>
                <c:pt idx="1049">
                  <c:v>1.1000000000000001</c:v>
                </c:pt>
                <c:pt idx="1050">
                  <c:v>1.1000000000000001</c:v>
                </c:pt>
                <c:pt idx="1051">
                  <c:v>1.1000000000000001</c:v>
                </c:pt>
                <c:pt idx="1052">
                  <c:v>1.1000000000000001</c:v>
                </c:pt>
                <c:pt idx="1053">
                  <c:v>1.1000000000000001</c:v>
                </c:pt>
                <c:pt idx="1054">
                  <c:v>1.1000000000000001</c:v>
                </c:pt>
                <c:pt idx="1055">
                  <c:v>1.1000000000000001</c:v>
                </c:pt>
                <c:pt idx="1056">
                  <c:v>1.1000000000000001</c:v>
                </c:pt>
                <c:pt idx="1057">
                  <c:v>1.1000000000000001</c:v>
                </c:pt>
                <c:pt idx="1058">
                  <c:v>1.1000000000000001</c:v>
                </c:pt>
                <c:pt idx="1059">
                  <c:v>1.1000000000000001</c:v>
                </c:pt>
                <c:pt idx="1060">
                  <c:v>1.1000000000000001</c:v>
                </c:pt>
                <c:pt idx="1061">
                  <c:v>1</c:v>
                </c:pt>
                <c:pt idx="1062">
                  <c:v>1</c:v>
                </c:pt>
                <c:pt idx="1063">
                  <c:v>1</c:v>
                </c:pt>
                <c:pt idx="1064">
                  <c:v>1</c:v>
                </c:pt>
                <c:pt idx="1065">
                  <c:v>1</c:v>
                </c:pt>
                <c:pt idx="1066">
                  <c:v>1</c:v>
                </c:pt>
                <c:pt idx="1067">
                  <c:v>1</c:v>
                </c:pt>
                <c:pt idx="1068">
                  <c:v>1</c:v>
                </c:pt>
                <c:pt idx="1069">
                  <c:v>1</c:v>
                </c:pt>
                <c:pt idx="1070">
                  <c:v>1</c:v>
                </c:pt>
                <c:pt idx="1071">
                  <c:v>1</c:v>
                </c:pt>
                <c:pt idx="1072">
                  <c:v>1</c:v>
                </c:pt>
                <c:pt idx="1073">
                  <c:v>1</c:v>
                </c:pt>
                <c:pt idx="1074">
                  <c:v>1</c:v>
                </c:pt>
                <c:pt idx="1075">
                  <c:v>1</c:v>
                </c:pt>
                <c:pt idx="1076">
                  <c:v>1</c:v>
                </c:pt>
                <c:pt idx="1077">
                  <c:v>1</c:v>
                </c:pt>
                <c:pt idx="1078">
                  <c:v>1</c:v>
                </c:pt>
                <c:pt idx="1079">
                  <c:v>1</c:v>
                </c:pt>
                <c:pt idx="1080">
                  <c:v>1</c:v>
                </c:pt>
                <c:pt idx="1081">
                  <c:v>1</c:v>
                </c:pt>
                <c:pt idx="1082">
                  <c:v>1</c:v>
                </c:pt>
                <c:pt idx="1083">
                  <c:v>1</c:v>
                </c:pt>
                <c:pt idx="1084">
                  <c:v>1</c:v>
                </c:pt>
                <c:pt idx="1085">
                  <c:v>1</c:v>
                </c:pt>
                <c:pt idx="1086">
                  <c:v>1</c:v>
                </c:pt>
                <c:pt idx="1087">
                  <c:v>1</c:v>
                </c:pt>
                <c:pt idx="1088">
                  <c:v>1</c:v>
                </c:pt>
                <c:pt idx="1089">
                  <c:v>1</c:v>
                </c:pt>
                <c:pt idx="1090">
                  <c:v>1</c:v>
                </c:pt>
                <c:pt idx="1091">
                  <c:v>1</c:v>
                </c:pt>
                <c:pt idx="1092">
                  <c:v>1</c:v>
                </c:pt>
                <c:pt idx="1093">
                  <c:v>1</c:v>
                </c:pt>
                <c:pt idx="1094">
                  <c:v>1</c:v>
                </c:pt>
                <c:pt idx="1095">
                  <c:v>1</c:v>
                </c:pt>
                <c:pt idx="1096">
                  <c:v>1</c:v>
                </c:pt>
                <c:pt idx="1097">
                  <c:v>1</c:v>
                </c:pt>
                <c:pt idx="1098">
                  <c:v>1</c:v>
                </c:pt>
                <c:pt idx="1099">
                  <c:v>1</c:v>
                </c:pt>
                <c:pt idx="1100">
                  <c:v>1</c:v>
                </c:pt>
                <c:pt idx="1101">
                  <c:v>1</c:v>
                </c:pt>
                <c:pt idx="1102">
                  <c:v>1</c:v>
                </c:pt>
                <c:pt idx="1103">
                  <c:v>1</c:v>
                </c:pt>
                <c:pt idx="1104">
                  <c:v>1</c:v>
                </c:pt>
                <c:pt idx="1105">
                  <c:v>1</c:v>
                </c:pt>
                <c:pt idx="1106">
                  <c:v>1</c:v>
                </c:pt>
                <c:pt idx="1107">
                  <c:v>1</c:v>
                </c:pt>
                <c:pt idx="1108">
                  <c:v>1</c:v>
                </c:pt>
                <c:pt idx="1109">
                  <c:v>1</c:v>
                </c:pt>
                <c:pt idx="1110">
                  <c:v>1</c:v>
                </c:pt>
                <c:pt idx="1111">
                  <c:v>1</c:v>
                </c:pt>
                <c:pt idx="1112">
                  <c:v>1</c:v>
                </c:pt>
                <c:pt idx="1113">
                  <c:v>1</c:v>
                </c:pt>
                <c:pt idx="1114">
                  <c:v>1</c:v>
                </c:pt>
                <c:pt idx="1115">
                  <c:v>1</c:v>
                </c:pt>
                <c:pt idx="1116">
                  <c:v>1</c:v>
                </c:pt>
                <c:pt idx="1117">
                  <c:v>1</c:v>
                </c:pt>
                <c:pt idx="1118">
                  <c:v>1</c:v>
                </c:pt>
                <c:pt idx="1119">
                  <c:v>1</c:v>
                </c:pt>
                <c:pt idx="1120">
                  <c:v>1</c:v>
                </c:pt>
                <c:pt idx="1121">
                  <c:v>1</c:v>
                </c:pt>
                <c:pt idx="1122">
                  <c:v>1</c:v>
                </c:pt>
                <c:pt idx="1123">
                  <c:v>1</c:v>
                </c:pt>
                <c:pt idx="1124">
                  <c:v>1</c:v>
                </c:pt>
              </c:numCache>
            </c:numRef>
          </c:yVal>
          <c:smooth val="1"/>
          <c:extLst>
            <c:ext xmlns:c16="http://schemas.microsoft.com/office/drawing/2014/chart" uri="{C3380CC4-5D6E-409C-BE32-E72D297353CC}">
              <c16:uniqueId val="{00000001-0190-4926-A20C-97C66E2208B4}"/>
            </c:ext>
          </c:extLst>
        </c:ser>
        <c:ser>
          <c:idx val="2"/>
          <c:order val="2"/>
          <c:tx>
            <c:strRef>
              <c:f>Sheet1!$D$1</c:f>
              <c:strCache>
                <c:ptCount val="1"/>
                <c:pt idx="0">
                  <c:v>2008  Net Worth ($bil)</c:v>
                </c:pt>
              </c:strCache>
            </c:strRef>
          </c:tx>
          <c:spPr>
            <a:ln w="19050" cap="rnd">
              <a:solidFill>
                <a:schemeClr val="accent3"/>
              </a:solidFill>
              <a:round/>
            </a:ln>
            <a:effectLst/>
          </c:spPr>
          <c:marker>
            <c:symbol val="none"/>
          </c:marker>
          <c:xVal>
            <c:numRef>
              <c:f>Sheet1!$A$2:$A$1810</c:f>
              <c:numCache>
                <c:formatCode>General</c:formatCode>
                <c:ptCount val="180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numCache>
            </c:numRef>
          </c:xVal>
          <c:yVal>
            <c:numRef>
              <c:f>Sheet1!$D$2:$D$1810</c:f>
              <c:numCache>
                <c:formatCode>0.0</c:formatCode>
                <c:ptCount val="1809"/>
                <c:pt idx="0">
                  <c:v>40</c:v>
                </c:pt>
                <c:pt idx="1">
                  <c:v>37</c:v>
                </c:pt>
                <c:pt idx="2">
                  <c:v>35</c:v>
                </c:pt>
                <c:pt idx="3">
                  <c:v>22.5</c:v>
                </c:pt>
                <c:pt idx="4">
                  <c:v>22</c:v>
                </c:pt>
                <c:pt idx="5">
                  <c:v>21.5</c:v>
                </c:pt>
                <c:pt idx="6">
                  <c:v>19.5</c:v>
                </c:pt>
                <c:pt idx="7">
                  <c:v>19.3</c:v>
                </c:pt>
                <c:pt idx="8">
                  <c:v>18.8</c:v>
                </c:pt>
                <c:pt idx="9">
                  <c:v>18.3</c:v>
                </c:pt>
                <c:pt idx="10">
                  <c:v>17.8</c:v>
                </c:pt>
                <c:pt idx="11">
                  <c:v>17.600000000000001</c:v>
                </c:pt>
                <c:pt idx="12">
                  <c:v>17.600000000000001</c:v>
                </c:pt>
                <c:pt idx="13">
                  <c:v>17.600000000000001</c:v>
                </c:pt>
                <c:pt idx="14">
                  <c:v>16.5</c:v>
                </c:pt>
                <c:pt idx="15">
                  <c:v>16.2</c:v>
                </c:pt>
                <c:pt idx="16">
                  <c:v>16</c:v>
                </c:pt>
                <c:pt idx="17">
                  <c:v>14.5</c:v>
                </c:pt>
                <c:pt idx="18">
                  <c:v>14</c:v>
                </c:pt>
                <c:pt idx="19">
                  <c:v>14</c:v>
                </c:pt>
                <c:pt idx="20">
                  <c:v>13.4</c:v>
                </c:pt>
                <c:pt idx="21">
                  <c:v>13.3</c:v>
                </c:pt>
                <c:pt idx="22">
                  <c:v>13.2</c:v>
                </c:pt>
                <c:pt idx="23">
                  <c:v>13</c:v>
                </c:pt>
                <c:pt idx="24">
                  <c:v>12.3</c:v>
                </c:pt>
                <c:pt idx="25">
                  <c:v>12</c:v>
                </c:pt>
                <c:pt idx="26">
                  <c:v>12</c:v>
                </c:pt>
                <c:pt idx="27">
                  <c:v>12</c:v>
                </c:pt>
                <c:pt idx="28">
                  <c:v>11</c:v>
                </c:pt>
                <c:pt idx="29">
                  <c:v>11</c:v>
                </c:pt>
                <c:pt idx="30">
                  <c:v>11</c:v>
                </c:pt>
                <c:pt idx="31">
                  <c:v>10.5</c:v>
                </c:pt>
                <c:pt idx="32">
                  <c:v>10.5</c:v>
                </c:pt>
                <c:pt idx="33">
                  <c:v>10.1</c:v>
                </c:pt>
                <c:pt idx="34">
                  <c:v>10</c:v>
                </c:pt>
                <c:pt idx="35">
                  <c:v>10</c:v>
                </c:pt>
                <c:pt idx="36">
                  <c:v>10</c:v>
                </c:pt>
                <c:pt idx="37">
                  <c:v>10</c:v>
                </c:pt>
                <c:pt idx="38">
                  <c:v>9.9</c:v>
                </c:pt>
                <c:pt idx="39">
                  <c:v>9.5</c:v>
                </c:pt>
                <c:pt idx="40">
                  <c:v>9.5</c:v>
                </c:pt>
                <c:pt idx="41">
                  <c:v>9.5</c:v>
                </c:pt>
                <c:pt idx="42">
                  <c:v>9</c:v>
                </c:pt>
                <c:pt idx="43">
                  <c:v>9</c:v>
                </c:pt>
                <c:pt idx="44">
                  <c:v>9</c:v>
                </c:pt>
                <c:pt idx="45">
                  <c:v>9</c:v>
                </c:pt>
                <c:pt idx="46">
                  <c:v>9</c:v>
                </c:pt>
                <c:pt idx="47">
                  <c:v>9</c:v>
                </c:pt>
                <c:pt idx="48">
                  <c:v>9</c:v>
                </c:pt>
                <c:pt idx="49">
                  <c:v>9</c:v>
                </c:pt>
                <c:pt idx="50">
                  <c:v>8.5</c:v>
                </c:pt>
                <c:pt idx="51">
                  <c:v>8.1999999999999993</c:v>
                </c:pt>
                <c:pt idx="52">
                  <c:v>8.1999999999999993</c:v>
                </c:pt>
                <c:pt idx="53">
                  <c:v>8.1</c:v>
                </c:pt>
                <c:pt idx="54">
                  <c:v>8</c:v>
                </c:pt>
                <c:pt idx="55">
                  <c:v>8</c:v>
                </c:pt>
                <c:pt idx="56">
                  <c:v>7.8</c:v>
                </c:pt>
                <c:pt idx="57">
                  <c:v>7.8</c:v>
                </c:pt>
                <c:pt idx="58">
                  <c:v>7.7</c:v>
                </c:pt>
                <c:pt idx="59">
                  <c:v>7.6</c:v>
                </c:pt>
                <c:pt idx="60">
                  <c:v>7.5</c:v>
                </c:pt>
                <c:pt idx="61">
                  <c:v>7</c:v>
                </c:pt>
                <c:pt idx="62">
                  <c:v>7</c:v>
                </c:pt>
                <c:pt idx="63">
                  <c:v>7</c:v>
                </c:pt>
                <c:pt idx="64">
                  <c:v>7</c:v>
                </c:pt>
                <c:pt idx="65">
                  <c:v>7</c:v>
                </c:pt>
                <c:pt idx="66">
                  <c:v>7</c:v>
                </c:pt>
                <c:pt idx="67">
                  <c:v>6.8</c:v>
                </c:pt>
                <c:pt idx="68">
                  <c:v>6.7</c:v>
                </c:pt>
                <c:pt idx="69">
                  <c:v>6.5</c:v>
                </c:pt>
                <c:pt idx="70">
                  <c:v>6.3</c:v>
                </c:pt>
                <c:pt idx="71">
                  <c:v>6.3</c:v>
                </c:pt>
                <c:pt idx="72">
                  <c:v>6.3</c:v>
                </c:pt>
                <c:pt idx="73">
                  <c:v>6.2</c:v>
                </c:pt>
                <c:pt idx="74">
                  <c:v>6.1</c:v>
                </c:pt>
                <c:pt idx="75">
                  <c:v>6</c:v>
                </c:pt>
                <c:pt idx="76">
                  <c:v>6</c:v>
                </c:pt>
                <c:pt idx="77">
                  <c:v>6</c:v>
                </c:pt>
                <c:pt idx="78">
                  <c:v>6</c:v>
                </c:pt>
                <c:pt idx="79">
                  <c:v>6</c:v>
                </c:pt>
                <c:pt idx="80">
                  <c:v>5.9</c:v>
                </c:pt>
                <c:pt idx="81">
                  <c:v>5.9</c:v>
                </c:pt>
                <c:pt idx="82">
                  <c:v>5.7</c:v>
                </c:pt>
                <c:pt idx="83">
                  <c:v>5.7</c:v>
                </c:pt>
                <c:pt idx="84">
                  <c:v>5.7</c:v>
                </c:pt>
                <c:pt idx="85">
                  <c:v>5.6</c:v>
                </c:pt>
                <c:pt idx="86">
                  <c:v>5.5</c:v>
                </c:pt>
                <c:pt idx="87">
                  <c:v>5.5</c:v>
                </c:pt>
                <c:pt idx="88">
                  <c:v>5.5</c:v>
                </c:pt>
                <c:pt idx="89">
                  <c:v>5.4</c:v>
                </c:pt>
                <c:pt idx="90">
                  <c:v>5.4</c:v>
                </c:pt>
                <c:pt idx="91">
                  <c:v>5.3</c:v>
                </c:pt>
                <c:pt idx="92">
                  <c:v>5.2</c:v>
                </c:pt>
                <c:pt idx="93">
                  <c:v>5.2</c:v>
                </c:pt>
                <c:pt idx="94">
                  <c:v>5.2</c:v>
                </c:pt>
                <c:pt idx="95">
                  <c:v>5.2</c:v>
                </c:pt>
                <c:pt idx="96">
                  <c:v>5.2</c:v>
                </c:pt>
                <c:pt idx="97">
                  <c:v>5</c:v>
                </c:pt>
                <c:pt idx="98">
                  <c:v>5</c:v>
                </c:pt>
                <c:pt idx="99">
                  <c:v>5</c:v>
                </c:pt>
                <c:pt idx="100">
                  <c:v>5</c:v>
                </c:pt>
                <c:pt idx="101">
                  <c:v>5</c:v>
                </c:pt>
                <c:pt idx="102">
                  <c:v>5</c:v>
                </c:pt>
                <c:pt idx="103">
                  <c:v>4.9000000000000004</c:v>
                </c:pt>
                <c:pt idx="104">
                  <c:v>4.8</c:v>
                </c:pt>
                <c:pt idx="105">
                  <c:v>4.8</c:v>
                </c:pt>
                <c:pt idx="106">
                  <c:v>4.7</c:v>
                </c:pt>
                <c:pt idx="107">
                  <c:v>4.5999999999999996</c:v>
                </c:pt>
                <c:pt idx="108">
                  <c:v>4.5999999999999996</c:v>
                </c:pt>
                <c:pt idx="109">
                  <c:v>4.5</c:v>
                </c:pt>
                <c:pt idx="110">
                  <c:v>4.5</c:v>
                </c:pt>
                <c:pt idx="111">
                  <c:v>4.5</c:v>
                </c:pt>
                <c:pt idx="112">
                  <c:v>4.5</c:v>
                </c:pt>
                <c:pt idx="113">
                  <c:v>4.5</c:v>
                </c:pt>
                <c:pt idx="114">
                  <c:v>4.5</c:v>
                </c:pt>
                <c:pt idx="115">
                  <c:v>4.5</c:v>
                </c:pt>
                <c:pt idx="116">
                  <c:v>4.5</c:v>
                </c:pt>
                <c:pt idx="117">
                  <c:v>4.5</c:v>
                </c:pt>
                <c:pt idx="118">
                  <c:v>4.4000000000000004</c:v>
                </c:pt>
                <c:pt idx="119">
                  <c:v>4.4000000000000004</c:v>
                </c:pt>
                <c:pt idx="120">
                  <c:v>4.4000000000000004</c:v>
                </c:pt>
                <c:pt idx="121">
                  <c:v>4.3</c:v>
                </c:pt>
                <c:pt idx="122">
                  <c:v>4.3</c:v>
                </c:pt>
                <c:pt idx="123">
                  <c:v>4.2</c:v>
                </c:pt>
                <c:pt idx="124">
                  <c:v>4.2</c:v>
                </c:pt>
                <c:pt idx="125">
                  <c:v>4.2</c:v>
                </c:pt>
                <c:pt idx="126">
                  <c:v>4.2</c:v>
                </c:pt>
                <c:pt idx="127">
                  <c:v>4.2</c:v>
                </c:pt>
                <c:pt idx="128">
                  <c:v>4.2</c:v>
                </c:pt>
                <c:pt idx="129">
                  <c:v>4.2</c:v>
                </c:pt>
                <c:pt idx="130">
                  <c:v>4.0999999999999996</c:v>
                </c:pt>
                <c:pt idx="131">
                  <c:v>4</c:v>
                </c:pt>
                <c:pt idx="132">
                  <c:v>4</c:v>
                </c:pt>
                <c:pt idx="133">
                  <c:v>4</c:v>
                </c:pt>
                <c:pt idx="134">
                  <c:v>4</c:v>
                </c:pt>
                <c:pt idx="135">
                  <c:v>4</c:v>
                </c:pt>
                <c:pt idx="136">
                  <c:v>4</c:v>
                </c:pt>
                <c:pt idx="137">
                  <c:v>4</c:v>
                </c:pt>
                <c:pt idx="138">
                  <c:v>4</c:v>
                </c:pt>
                <c:pt idx="139">
                  <c:v>4</c:v>
                </c:pt>
                <c:pt idx="140">
                  <c:v>4</c:v>
                </c:pt>
                <c:pt idx="141">
                  <c:v>4</c:v>
                </c:pt>
                <c:pt idx="142">
                  <c:v>4</c:v>
                </c:pt>
                <c:pt idx="143">
                  <c:v>4</c:v>
                </c:pt>
                <c:pt idx="144">
                  <c:v>4</c:v>
                </c:pt>
                <c:pt idx="145">
                  <c:v>3.9</c:v>
                </c:pt>
                <c:pt idx="146">
                  <c:v>3.9</c:v>
                </c:pt>
                <c:pt idx="147">
                  <c:v>3.9</c:v>
                </c:pt>
                <c:pt idx="148">
                  <c:v>3.8</c:v>
                </c:pt>
                <c:pt idx="149">
                  <c:v>3.8</c:v>
                </c:pt>
                <c:pt idx="150">
                  <c:v>3.7</c:v>
                </c:pt>
                <c:pt idx="151">
                  <c:v>3.7</c:v>
                </c:pt>
                <c:pt idx="152">
                  <c:v>3.7</c:v>
                </c:pt>
                <c:pt idx="153">
                  <c:v>3.7</c:v>
                </c:pt>
                <c:pt idx="154">
                  <c:v>3.7</c:v>
                </c:pt>
                <c:pt idx="155">
                  <c:v>3.6</c:v>
                </c:pt>
                <c:pt idx="156">
                  <c:v>3.6</c:v>
                </c:pt>
                <c:pt idx="157">
                  <c:v>3.6</c:v>
                </c:pt>
                <c:pt idx="158">
                  <c:v>3.6</c:v>
                </c:pt>
                <c:pt idx="159">
                  <c:v>3.6</c:v>
                </c:pt>
                <c:pt idx="160">
                  <c:v>3.6</c:v>
                </c:pt>
                <c:pt idx="161">
                  <c:v>3.6</c:v>
                </c:pt>
                <c:pt idx="162">
                  <c:v>3.6</c:v>
                </c:pt>
                <c:pt idx="163">
                  <c:v>3.5</c:v>
                </c:pt>
                <c:pt idx="164">
                  <c:v>3.5</c:v>
                </c:pt>
                <c:pt idx="165">
                  <c:v>3.5</c:v>
                </c:pt>
                <c:pt idx="166">
                  <c:v>3.5</c:v>
                </c:pt>
                <c:pt idx="167">
                  <c:v>3.5</c:v>
                </c:pt>
                <c:pt idx="168">
                  <c:v>3.5</c:v>
                </c:pt>
                <c:pt idx="169">
                  <c:v>3.5</c:v>
                </c:pt>
                <c:pt idx="170">
                  <c:v>3.5</c:v>
                </c:pt>
                <c:pt idx="171">
                  <c:v>3.5</c:v>
                </c:pt>
                <c:pt idx="172">
                  <c:v>3.5</c:v>
                </c:pt>
                <c:pt idx="173">
                  <c:v>3.5</c:v>
                </c:pt>
                <c:pt idx="174">
                  <c:v>3.5</c:v>
                </c:pt>
                <c:pt idx="175">
                  <c:v>3.5</c:v>
                </c:pt>
                <c:pt idx="176">
                  <c:v>3.5</c:v>
                </c:pt>
                <c:pt idx="177">
                  <c:v>3.4</c:v>
                </c:pt>
                <c:pt idx="178">
                  <c:v>3.4</c:v>
                </c:pt>
                <c:pt idx="179">
                  <c:v>3.4</c:v>
                </c:pt>
                <c:pt idx="180">
                  <c:v>3.4</c:v>
                </c:pt>
                <c:pt idx="181">
                  <c:v>3.4</c:v>
                </c:pt>
                <c:pt idx="182">
                  <c:v>3.3</c:v>
                </c:pt>
                <c:pt idx="183">
                  <c:v>3.3</c:v>
                </c:pt>
                <c:pt idx="184">
                  <c:v>3.3</c:v>
                </c:pt>
                <c:pt idx="185">
                  <c:v>3.3</c:v>
                </c:pt>
                <c:pt idx="186">
                  <c:v>3.3</c:v>
                </c:pt>
                <c:pt idx="187">
                  <c:v>3.3</c:v>
                </c:pt>
                <c:pt idx="188">
                  <c:v>3.3</c:v>
                </c:pt>
                <c:pt idx="189">
                  <c:v>3.3</c:v>
                </c:pt>
                <c:pt idx="190">
                  <c:v>3.2</c:v>
                </c:pt>
                <c:pt idx="191">
                  <c:v>3.2</c:v>
                </c:pt>
                <c:pt idx="192">
                  <c:v>3.2</c:v>
                </c:pt>
                <c:pt idx="193">
                  <c:v>3.2</c:v>
                </c:pt>
                <c:pt idx="194">
                  <c:v>3.2</c:v>
                </c:pt>
                <c:pt idx="195">
                  <c:v>3.1</c:v>
                </c:pt>
                <c:pt idx="196">
                  <c:v>3.1</c:v>
                </c:pt>
                <c:pt idx="197">
                  <c:v>3.1</c:v>
                </c:pt>
                <c:pt idx="198">
                  <c:v>3.1</c:v>
                </c:pt>
                <c:pt idx="199">
                  <c:v>3.1</c:v>
                </c:pt>
                <c:pt idx="200">
                  <c:v>3.1</c:v>
                </c:pt>
                <c:pt idx="201">
                  <c:v>3.1</c:v>
                </c:pt>
                <c:pt idx="202">
                  <c:v>3.1</c:v>
                </c:pt>
                <c:pt idx="203">
                  <c:v>3.1</c:v>
                </c:pt>
                <c:pt idx="204">
                  <c:v>3</c:v>
                </c:pt>
                <c:pt idx="205">
                  <c:v>3</c:v>
                </c:pt>
                <c:pt idx="206">
                  <c:v>3</c:v>
                </c:pt>
                <c:pt idx="207">
                  <c:v>3</c:v>
                </c:pt>
                <c:pt idx="208">
                  <c:v>3</c:v>
                </c:pt>
                <c:pt idx="209">
                  <c:v>3</c:v>
                </c:pt>
                <c:pt idx="210">
                  <c:v>3</c:v>
                </c:pt>
                <c:pt idx="211">
                  <c:v>3</c:v>
                </c:pt>
                <c:pt idx="212">
                  <c:v>3</c:v>
                </c:pt>
                <c:pt idx="213">
                  <c:v>3</c:v>
                </c:pt>
                <c:pt idx="214">
                  <c:v>3</c:v>
                </c:pt>
                <c:pt idx="215">
                  <c:v>3</c:v>
                </c:pt>
                <c:pt idx="216">
                  <c:v>3</c:v>
                </c:pt>
                <c:pt idx="217">
                  <c:v>3</c:v>
                </c:pt>
                <c:pt idx="218">
                  <c:v>3</c:v>
                </c:pt>
                <c:pt idx="219">
                  <c:v>3</c:v>
                </c:pt>
                <c:pt idx="220">
                  <c:v>2.9</c:v>
                </c:pt>
                <c:pt idx="221">
                  <c:v>2.9</c:v>
                </c:pt>
                <c:pt idx="222">
                  <c:v>2.9</c:v>
                </c:pt>
                <c:pt idx="223">
                  <c:v>2.8</c:v>
                </c:pt>
                <c:pt idx="224">
                  <c:v>2.8</c:v>
                </c:pt>
                <c:pt idx="225">
                  <c:v>2.8</c:v>
                </c:pt>
                <c:pt idx="226">
                  <c:v>2.8</c:v>
                </c:pt>
                <c:pt idx="227">
                  <c:v>2.8</c:v>
                </c:pt>
                <c:pt idx="228">
                  <c:v>2.8</c:v>
                </c:pt>
                <c:pt idx="229">
                  <c:v>2.8</c:v>
                </c:pt>
                <c:pt idx="230">
                  <c:v>2.8</c:v>
                </c:pt>
                <c:pt idx="231">
                  <c:v>2.8</c:v>
                </c:pt>
                <c:pt idx="232">
                  <c:v>2.8</c:v>
                </c:pt>
                <c:pt idx="233">
                  <c:v>2.7</c:v>
                </c:pt>
                <c:pt idx="234">
                  <c:v>2.7</c:v>
                </c:pt>
                <c:pt idx="235">
                  <c:v>2.7</c:v>
                </c:pt>
                <c:pt idx="236">
                  <c:v>2.7</c:v>
                </c:pt>
                <c:pt idx="237">
                  <c:v>2.7</c:v>
                </c:pt>
                <c:pt idx="238">
                  <c:v>2.7</c:v>
                </c:pt>
                <c:pt idx="239">
                  <c:v>2.7</c:v>
                </c:pt>
                <c:pt idx="240">
                  <c:v>2.7</c:v>
                </c:pt>
                <c:pt idx="241">
                  <c:v>2.7</c:v>
                </c:pt>
                <c:pt idx="242">
                  <c:v>2.7</c:v>
                </c:pt>
                <c:pt idx="243">
                  <c:v>2.7</c:v>
                </c:pt>
                <c:pt idx="244">
                  <c:v>2.7</c:v>
                </c:pt>
                <c:pt idx="245">
                  <c:v>2.6</c:v>
                </c:pt>
                <c:pt idx="246">
                  <c:v>2.6</c:v>
                </c:pt>
                <c:pt idx="247">
                  <c:v>2.6</c:v>
                </c:pt>
                <c:pt idx="248">
                  <c:v>2.6</c:v>
                </c:pt>
                <c:pt idx="249">
                  <c:v>2.6</c:v>
                </c:pt>
                <c:pt idx="250">
                  <c:v>2.6</c:v>
                </c:pt>
                <c:pt idx="251">
                  <c:v>2.6</c:v>
                </c:pt>
                <c:pt idx="252">
                  <c:v>2.6</c:v>
                </c:pt>
                <c:pt idx="253">
                  <c:v>2.6</c:v>
                </c:pt>
                <c:pt idx="254">
                  <c:v>2.6</c:v>
                </c:pt>
                <c:pt idx="255">
                  <c:v>2.6</c:v>
                </c:pt>
                <c:pt idx="256">
                  <c:v>2.6</c:v>
                </c:pt>
                <c:pt idx="257">
                  <c:v>2.6</c:v>
                </c:pt>
                <c:pt idx="258">
                  <c:v>2.6</c:v>
                </c:pt>
                <c:pt idx="259">
                  <c:v>2.6</c:v>
                </c:pt>
                <c:pt idx="260">
                  <c:v>2.5</c:v>
                </c:pt>
                <c:pt idx="261">
                  <c:v>2.5</c:v>
                </c:pt>
                <c:pt idx="262">
                  <c:v>2.5</c:v>
                </c:pt>
                <c:pt idx="263">
                  <c:v>2.5</c:v>
                </c:pt>
                <c:pt idx="264">
                  <c:v>2.5</c:v>
                </c:pt>
                <c:pt idx="265">
                  <c:v>2.5</c:v>
                </c:pt>
                <c:pt idx="266">
                  <c:v>2.5</c:v>
                </c:pt>
                <c:pt idx="267">
                  <c:v>2.5</c:v>
                </c:pt>
                <c:pt idx="268">
                  <c:v>2.5</c:v>
                </c:pt>
                <c:pt idx="269">
                  <c:v>2.5</c:v>
                </c:pt>
                <c:pt idx="270">
                  <c:v>2.5</c:v>
                </c:pt>
                <c:pt idx="271">
                  <c:v>2.5</c:v>
                </c:pt>
                <c:pt idx="272">
                  <c:v>2.5</c:v>
                </c:pt>
                <c:pt idx="273">
                  <c:v>2.5</c:v>
                </c:pt>
                <c:pt idx="274">
                  <c:v>2.5</c:v>
                </c:pt>
                <c:pt idx="275">
                  <c:v>2.5</c:v>
                </c:pt>
                <c:pt idx="276">
                  <c:v>2.5</c:v>
                </c:pt>
                <c:pt idx="277">
                  <c:v>2.5</c:v>
                </c:pt>
                <c:pt idx="278">
                  <c:v>2.5</c:v>
                </c:pt>
                <c:pt idx="279">
                  <c:v>2.5</c:v>
                </c:pt>
                <c:pt idx="280">
                  <c:v>2.5</c:v>
                </c:pt>
                <c:pt idx="281">
                  <c:v>2.5</c:v>
                </c:pt>
                <c:pt idx="282">
                  <c:v>2.5</c:v>
                </c:pt>
                <c:pt idx="283">
                  <c:v>2.5</c:v>
                </c:pt>
                <c:pt idx="284">
                  <c:v>2.4</c:v>
                </c:pt>
                <c:pt idx="285">
                  <c:v>2.4</c:v>
                </c:pt>
                <c:pt idx="286">
                  <c:v>2.4</c:v>
                </c:pt>
                <c:pt idx="287">
                  <c:v>2.4</c:v>
                </c:pt>
                <c:pt idx="288">
                  <c:v>2.4</c:v>
                </c:pt>
                <c:pt idx="289">
                  <c:v>2.4</c:v>
                </c:pt>
                <c:pt idx="290">
                  <c:v>2.4</c:v>
                </c:pt>
                <c:pt idx="291">
                  <c:v>2.4</c:v>
                </c:pt>
                <c:pt idx="292">
                  <c:v>2.4</c:v>
                </c:pt>
                <c:pt idx="293">
                  <c:v>2.4</c:v>
                </c:pt>
                <c:pt idx="294">
                  <c:v>2.4</c:v>
                </c:pt>
                <c:pt idx="295">
                  <c:v>2.2999999999999998</c:v>
                </c:pt>
                <c:pt idx="296">
                  <c:v>2.2999999999999998</c:v>
                </c:pt>
                <c:pt idx="297">
                  <c:v>2.2999999999999998</c:v>
                </c:pt>
                <c:pt idx="298">
                  <c:v>2.2999999999999998</c:v>
                </c:pt>
                <c:pt idx="299">
                  <c:v>2.2999999999999998</c:v>
                </c:pt>
                <c:pt idx="300">
                  <c:v>2.2999999999999998</c:v>
                </c:pt>
                <c:pt idx="301">
                  <c:v>2.2999999999999998</c:v>
                </c:pt>
                <c:pt idx="302">
                  <c:v>2.2999999999999998</c:v>
                </c:pt>
                <c:pt idx="303">
                  <c:v>2.2999999999999998</c:v>
                </c:pt>
                <c:pt idx="304">
                  <c:v>2.2000000000000002</c:v>
                </c:pt>
                <c:pt idx="305">
                  <c:v>2.2000000000000002</c:v>
                </c:pt>
                <c:pt idx="306">
                  <c:v>2.2000000000000002</c:v>
                </c:pt>
                <c:pt idx="307">
                  <c:v>2.2000000000000002</c:v>
                </c:pt>
                <c:pt idx="308">
                  <c:v>2.2000000000000002</c:v>
                </c:pt>
                <c:pt idx="309">
                  <c:v>2.2000000000000002</c:v>
                </c:pt>
                <c:pt idx="310">
                  <c:v>2.2000000000000002</c:v>
                </c:pt>
                <c:pt idx="311">
                  <c:v>2.2000000000000002</c:v>
                </c:pt>
                <c:pt idx="312">
                  <c:v>2.2000000000000002</c:v>
                </c:pt>
                <c:pt idx="313">
                  <c:v>2.2000000000000002</c:v>
                </c:pt>
                <c:pt idx="314">
                  <c:v>2.2000000000000002</c:v>
                </c:pt>
                <c:pt idx="315">
                  <c:v>2.2000000000000002</c:v>
                </c:pt>
                <c:pt idx="316">
                  <c:v>2.2000000000000002</c:v>
                </c:pt>
                <c:pt idx="317">
                  <c:v>2.1</c:v>
                </c:pt>
                <c:pt idx="318">
                  <c:v>2.1</c:v>
                </c:pt>
                <c:pt idx="319">
                  <c:v>2.1</c:v>
                </c:pt>
                <c:pt idx="320">
                  <c:v>2.1</c:v>
                </c:pt>
                <c:pt idx="321">
                  <c:v>2.1</c:v>
                </c:pt>
                <c:pt idx="322">
                  <c:v>2.1</c:v>
                </c:pt>
                <c:pt idx="323">
                  <c:v>2.1</c:v>
                </c:pt>
                <c:pt idx="324">
                  <c:v>2.1</c:v>
                </c:pt>
                <c:pt idx="325">
                  <c:v>2.2000000000000002</c:v>
                </c:pt>
                <c:pt idx="326">
                  <c:v>2.1</c:v>
                </c:pt>
                <c:pt idx="327">
                  <c:v>2.1</c:v>
                </c:pt>
                <c:pt idx="328">
                  <c:v>2.1</c:v>
                </c:pt>
                <c:pt idx="329">
                  <c:v>2.1</c:v>
                </c:pt>
                <c:pt idx="330">
                  <c:v>2.1</c:v>
                </c:pt>
                <c:pt idx="331">
                  <c:v>2.1</c:v>
                </c:pt>
                <c:pt idx="332">
                  <c:v>2.1</c:v>
                </c:pt>
                <c:pt idx="333">
                  <c:v>2</c:v>
                </c:pt>
                <c:pt idx="334">
                  <c:v>2</c:v>
                </c:pt>
                <c:pt idx="335">
                  <c:v>2</c:v>
                </c:pt>
                <c:pt idx="336">
                  <c:v>2</c:v>
                </c:pt>
                <c:pt idx="337">
                  <c:v>2</c:v>
                </c:pt>
                <c:pt idx="338">
                  <c:v>2</c:v>
                </c:pt>
                <c:pt idx="339">
                  <c:v>2</c:v>
                </c:pt>
                <c:pt idx="340">
                  <c:v>2</c:v>
                </c:pt>
                <c:pt idx="341">
                  <c:v>2</c:v>
                </c:pt>
                <c:pt idx="342">
                  <c:v>2</c:v>
                </c:pt>
                <c:pt idx="343">
                  <c:v>2</c:v>
                </c:pt>
                <c:pt idx="344">
                  <c:v>2</c:v>
                </c:pt>
                <c:pt idx="345">
                  <c:v>2</c:v>
                </c:pt>
                <c:pt idx="346">
                  <c:v>2</c:v>
                </c:pt>
                <c:pt idx="347">
                  <c:v>2</c:v>
                </c:pt>
                <c:pt idx="348">
                  <c:v>2</c:v>
                </c:pt>
                <c:pt idx="349">
                  <c:v>2</c:v>
                </c:pt>
                <c:pt idx="350">
                  <c:v>2</c:v>
                </c:pt>
                <c:pt idx="351">
                  <c:v>2</c:v>
                </c:pt>
                <c:pt idx="352">
                  <c:v>2</c:v>
                </c:pt>
                <c:pt idx="353">
                  <c:v>2</c:v>
                </c:pt>
                <c:pt idx="354">
                  <c:v>2</c:v>
                </c:pt>
                <c:pt idx="355">
                  <c:v>2</c:v>
                </c:pt>
                <c:pt idx="356">
                  <c:v>2</c:v>
                </c:pt>
                <c:pt idx="357">
                  <c:v>2</c:v>
                </c:pt>
                <c:pt idx="358">
                  <c:v>2</c:v>
                </c:pt>
                <c:pt idx="359">
                  <c:v>2</c:v>
                </c:pt>
                <c:pt idx="360">
                  <c:v>2</c:v>
                </c:pt>
                <c:pt idx="361">
                  <c:v>2</c:v>
                </c:pt>
                <c:pt idx="362">
                  <c:v>2</c:v>
                </c:pt>
                <c:pt idx="363">
                  <c:v>2</c:v>
                </c:pt>
                <c:pt idx="364">
                  <c:v>2</c:v>
                </c:pt>
                <c:pt idx="365">
                  <c:v>2</c:v>
                </c:pt>
                <c:pt idx="366">
                  <c:v>2</c:v>
                </c:pt>
                <c:pt idx="367">
                  <c:v>2</c:v>
                </c:pt>
                <c:pt idx="368">
                  <c:v>2</c:v>
                </c:pt>
                <c:pt idx="369">
                  <c:v>2</c:v>
                </c:pt>
                <c:pt idx="370">
                  <c:v>2</c:v>
                </c:pt>
                <c:pt idx="371">
                  <c:v>2</c:v>
                </c:pt>
                <c:pt idx="372">
                  <c:v>2</c:v>
                </c:pt>
                <c:pt idx="373">
                  <c:v>2</c:v>
                </c:pt>
                <c:pt idx="374">
                  <c:v>2</c:v>
                </c:pt>
                <c:pt idx="375">
                  <c:v>1.9</c:v>
                </c:pt>
                <c:pt idx="376">
                  <c:v>1.9</c:v>
                </c:pt>
                <c:pt idx="377">
                  <c:v>1.9</c:v>
                </c:pt>
                <c:pt idx="378">
                  <c:v>1.9</c:v>
                </c:pt>
                <c:pt idx="379">
                  <c:v>1.9</c:v>
                </c:pt>
                <c:pt idx="380">
                  <c:v>1.9</c:v>
                </c:pt>
                <c:pt idx="381">
                  <c:v>1.9</c:v>
                </c:pt>
                <c:pt idx="382">
                  <c:v>1.9</c:v>
                </c:pt>
                <c:pt idx="383">
                  <c:v>1.9</c:v>
                </c:pt>
                <c:pt idx="384">
                  <c:v>1.9</c:v>
                </c:pt>
                <c:pt idx="385">
                  <c:v>1.9</c:v>
                </c:pt>
                <c:pt idx="386">
                  <c:v>1.9</c:v>
                </c:pt>
                <c:pt idx="387">
                  <c:v>1.9</c:v>
                </c:pt>
                <c:pt idx="388">
                  <c:v>1.9</c:v>
                </c:pt>
                <c:pt idx="389">
                  <c:v>1.9</c:v>
                </c:pt>
                <c:pt idx="390">
                  <c:v>1.9</c:v>
                </c:pt>
                <c:pt idx="391">
                  <c:v>1.9</c:v>
                </c:pt>
                <c:pt idx="392">
                  <c:v>1.9</c:v>
                </c:pt>
                <c:pt idx="393">
                  <c:v>1.9</c:v>
                </c:pt>
                <c:pt idx="394">
                  <c:v>1.9</c:v>
                </c:pt>
                <c:pt idx="395">
                  <c:v>1.9</c:v>
                </c:pt>
                <c:pt idx="396">
                  <c:v>1.8</c:v>
                </c:pt>
                <c:pt idx="397">
                  <c:v>1.8</c:v>
                </c:pt>
                <c:pt idx="398">
                  <c:v>1.8</c:v>
                </c:pt>
                <c:pt idx="399">
                  <c:v>1.8</c:v>
                </c:pt>
                <c:pt idx="400">
                  <c:v>1.8</c:v>
                </c:pt>
                <c:pt idx="401">
                  <c:v>1.8</c:v>
                </c:pt>
                <c:pt idx="402">
                  <c:v>1.8</c:v>
                </c:pt>
                <c:pt idx="403">
                  <c:v>1.8</c:v>
                </c:pt>
                <c:pt idx="404">
                  <c:v>1.8</c:v>
                </c:pt>
                <c:pt idx="405">
                  <c:v>1.8</c:v>
                </c:pt>
                <c:pt idx="406">
                  <c:v>1.8</c:v>
                </c:pt>
                <c:pt idx="407">
                  <c:v>1.8</c:v>
                </c:pt>
                <c:pt idx="408">
                  <c:v>1.8</c:v>
                </c:pt>
                <c:pt idx="409">
                  <c:v>1.8</c:v>
                </c:pt>
                <c:pt idx="410">
                  <c:v>1.8</c:v>
                </c:pt>
                <c:pt idx="411">
                  <c:v>1.8</c:v>
                </c:pt>
                <c:pt idx="412">
                  <c:v>1.8</c:v>
                </c:pt>
                <c:pt idx="413">
                  <c:v>1.8</c:v>
                </c:pt>
                <c:pt idx="414">
                  <c:v>1.8</c:v>
                </c:pt>
                <c:pt idx="415">
                  <c:v>1.8</c:v>
                </c:pt>
                <c:pt idx="416">
                  <c:v>1.8</c:v>
                </c:pt>
                <c:pt idx="417">
                  <c:v>1.8</c:v>
                </c:pt>
                <c:pt idx="418">
                  <c:v>1.8</c:v>
                </c:pt>
                <c:pt idx="419">
                  <c:v>1.8</c:v>
                </c:pt>
                <c:pt idx="420">
                  <c:v>1.8</c:v>
                </c:pt>
                <c:pt idx="421">
                  <c:v>1.8</c:v>
                </c:pt>
                <c:pt idx="422">
                  <c:v>1.8</c:v>
                </c:pt>
                <c:pt idx="423">
                  <c:v>1.8</c:v>
                </c:pt>
                <c:pt idx="424">
                  <c:v>1.8</c:v>
                </c:pt>
                <c:pt idx="425">
                  <c:v>1.8</c:v>
                </c:pt>
                <c:pt idx="426">
                  <c:v>1.8</c:v>
                </c:pt>
                <c:pt idx="427">
                  <c:v>1.8</c:v>
                </c:pt>
                <c:pt idx="428">
                  <c:v>1.8</c:v>
                </c:pt>
                <c:pt idx="429">
                  <c:v>1.7</c:v>
                </c:pt>
                <c:pt idx="430">
                  <c:v>1.7</c:v>
                </c:pt>
                <c:pt idx="431">
                  <c:v>1.7</c:v>
                </c:pt>
                <c:pt idx="432">
                  <c:v>1.7</c:v>
                </c:pt>
                <c:pt idx="433">
                  <c:v>1.7</c:v>
                </c:pt>
                <c:pt idx="434">
                  <c:v>1.7</c:v>
                </c:pt>
                <c:pt idx="435">
                  <c:v>1.7</c:v>
                </c:pt>
                <c:pt idx="436">
                  <c:v>1.7</c:v>
                </c:pt>
                <c:pt idx="437">
                  <c:v>1.7</c:v>
                </c:pt>
                <c:pt idx="438">
                  <c:v>1.7</c:v>
                </c:pt>
                <c:pt idx="439">
                  <c:v>1.7</c:v>
                </c:pt>
                <c:pt idx="440">
                  <c:v>1.7</c:v>
                </c:pt>
                <c:pt idx="441">
                  <c:v>1.7</c:v>
                </c:pt>
                <c:pt idx="442">
                  <c:v>1.7</c:v>
                </c:pt>
                <c:pt idx="443">
                  <c:v>1.7</c:v>
                </c:pt>
                <c:pt idx="444">
                  <c:v>1.7</c:v>
                </c:pt>
                <c:pt idx="445">
                  <c:v>1.7</c:v>
                </c:pt>
                <c:pt idx="446">
                  <c:v>1.7</c:v>
                </c:pt>
                <c:pt idx="447">
                  <c:v>1.7</c:v>
                </c:pt>
                <c:pt idx="448">
                  <c:v>1.6</c:v>
                </c:pt>
                <c:pt idx="449">
                  <c:v>1.6</c:v>
                </c:pt>
                <c:pt idx="450">
                  <c:v>1.6</c:v>
                </c:pt>
                <c:pt idx="451">
                  <c:v>1.6</c:v>
                </c:pt>
                <c:pt idx="452">
                  <c:v>1.6</c:v>
                </c:pt>
                <c:pt idx="453">
                  <c:v>1.6</c:v>
                </c:pt>
                <c:pt idx="454">
                  <c:v>1.6</c:v>
                </c:pt>
                <c:pt idx="455">
                  <c:v>1.6</c:v>
                </c:pt>
                <c:pt idx="456">
                  <c:v>1.6</c:v>
                </c:pt>
                <c:pt idx="457">
                  <c:v>1.6</c:v>
                </c:pt>
                <c:pt idx="458">
                  <c:v>1.6</c:v>
                </c:pt>
                <c:pt idx="459">
                  <c:v>1.6</c:v>
                </c:pt>
                <c:pt idx="460">
                  <c:v>1.6</c:v>
                </c:pt>
                <c:pt idx="461">
                  <c:v>1.6</c:v>
                </c:pt>
                <c:pt idx="462">
                  <c:v>1.6</c:v>
                </c:pt>
                <c:pt idx="463">
                  <c:v>1.6</c:v>
                </c:pt>
                <c:pt idx="464">
                  <c:v>1.6</c:v>
                </c:pt>
                <c:pt idx="465">
                  <c:v>1.6</c:v>
                </c:pt>
                <c:pt idx="466">
                  <c:v>1.6</c:v>
                </c:pt>
                <c:pt idx="467">
                  <c:v>1.5</c:v>
                </c:pt>
                <c:pt idx="468">
                  <c:v>1.5</c:v>
                </c:pt>
                <c:pt idx="469">
                  <c:v>1.5</c:v>
                </c:pt>
                <c:pt idx="470">
                  <c:v>1.5</c:v>
                </c:pt>
                <c:pt idx="471">
                  <c:v>1.5</c:v>
                </c:pt>
                <c:pt idx="472">
                  <c:v>1.5</c:v>
                </c:pt>
                <c:pt idx="473">
                  <c:v>1.5</c:v>
                </c:pt>
                <c:pt idx="474">
                  <c:v>1.5</c:v>
                </c:pt>
                <c:pt idx="475">
                  <c:v>1.5</c:v>
                </c:pt>
                <c:pt idx="476">
                  <c:v>1.5</c:v>
                </c:pt>
                <c:pt idx="477">
                  <c:v>1.5</c:v>
                </c:pt>
                <c:pt idx="478">
                  <c:v>1.5</c:v>
                </c:pt>
                <c:pt idx="479">
                  <c:v>1.5</c:v>
                </c:pt>
                <c:pt idx="480">
                  <c:v>1.5</c:v>
                </c:pt>
                <c:pt idx="481">
                  <c:v>1.5</c:v>
                </c:pt>
                <c:pt idx="482">
                  <c:v>1.5</c:v>
                </c:pt>
                <c:pt idx="483">
                  <c:v>1.5</c:v>
                </c:pt>
                <c:pt idx="484">
                  <c:v>1.5</c:v>
                </c:pt>
                <c:pt idx="485">
                  <c:v>1.5</c:v>
                </c:pt>
                <c:pt idx="486">
                  <c:v>1.5</c:v>
                </c:pt>
                <c:pt idx="487">
                  <c:v>1.5</c:v>
                </c:pt>
                <c:pt idx="488">
                  <c:v>1.5</c:v>
                </c:pt>
                <c:pt idx="489">
                  <c:v>1.5</c:v>
                </c:pt>
                <c:pt idx="490">
                  <c:v>1.5</c:v>
                </c:pt>
                <c:pt idx="491">
                  <c:v>1.5</c:v>
                </c:pt>
                <c:pt idx="492">
                  <c:v>1.5</c:v>
                </c:pt>
                <c:pt idx="493">
                  <c:v>1.5</c:v>
                </c:pt>
                <c:pt idx="494">
                  <c:v>1.5</c:v>
                </c:pt>
                <c:pt idx="495">
                  <c:v>1.5</c:v>
                </c:pt>
                <c:pt idx="496">
                  <c:v>1.5</c:v>
                </c:pt>
                <c:pt idx="497">
                  <c:v>1.5</c:v>
                </c:pt>
                <c:pt idx="498">
                  <c:v>1.5</c:v>
                </c:pt>
                <c:pt idx="499">
                  <c:v>1.5</c:v>
                </c:pt>
                <c:pt idx="500">
                  <c:v>1.5</c:v>
                </c:pt>
                <c:pt idx="501">
                  <c:v>1.5</c:v>
                </c:pt>
                <c:pt idx="502">
                  <c:v>1.5</c:v>
                </c:pt>
                <c:pt idx="503">
                  <c:v>1.5</c:v>
                </c:pt>
                <c:pt idx="504">
                  <c:v>1.5</c:v>
                </c:pt>
                <c:pt idx="505">
                  <c:v>1.5</c:v>
                </c:pt>
                <c:pt idx="506">
                  <c:v>1.5</c:v>
                </c:pt>
                <c:pt idx="507">
                  <c:v>1.5</c:v>
                </c:pt>
                <c:pt idx="508">
                  <c:v>1.5</c:v>
                </c:pt>
                <c:pt idx="509">
                  <c:v>1.5</c:v>
                </c:pt>
                <c:pt idx="510">
                  <c:v>1.5</c:v>
                </c:pt>
                <c:pt idx="511">
                  <c:v>1.5</c:v>
                </c:pt>
                <c:pt idx="512">
                  <c:v>1.5</c:v>
                </c:pt>
                <c:pt idx="513">
                  <c:v>1.5</c:v>
                </c:pt>
                <c:pt idx="514">
                  <c:v>1.5</c:v>
                </c:pt>
                <c:pt idx="515">
                  <c:v>1.5</c:v>
                </c:pt>
                <c:pt idx="516">
                  <c:v>1.5</c:v>
                </c:pt>
                <c:pt idx="517">
                  <c:v>1.5</c:v>
                </c:pt>
                <c:pt idx="518">
                  <c:v>1.5</c:v>
                </c:pt>
                <c:pt idx="519">
                  <c:v>1.5</c:v>
                </c:pt>
                <c:pt idx="520">
                  <c:v>1.5</c:v>
                </c:pt>
                <c:pt idx="521">
                  <c:v>1.4</c:v>
                </c:pt>
                <c:pt idx="522">
                  <c:v>1.4</c:v>
                </c:pt>
                <c:pt idx="523">
                  <c:v>1.4</c:v>
                </c:pt>
                <c:pt idx="524">
                  <c:v>1.4</c:v>
                </c:pt>
                <c:pt idx="525">
                  <c:v>1.4</c:v>
                </c:pt>
                <c:pt idx="526">
                  <c:v>1.4</c:v>
                </c:pt>
                <c:pt idx="527">
                  <c:v>1.4</c:v>
                </c:pt>
                <c:pt idx="528">
                  <c:v>1.4</c:v>
                </c:pt>
                <c:pt idx="529">
                  <c:v>1.4</c:v>
                </c:pt>
                <c:pt idx="530">
                  <c:v>1.4</c:v>
                </c:pt>
                <c:pt idx="531">
                  <c:v>1.4</c:v>
                </c:pt>
                <c:pt idx="532">
                  <c:v>1.4</c:v>
                </c:pt>
                <c:pt idx="533">
                  <c:v>1.4</c:v>
                </c:pt>
                <c:pt idx="534">
                  <c:v>1.4</c:v>
                </c:pt>
                <c:pt idx="535">
                  <c:v>1.4</c:v>
                </c:pt>
                <c:pt idx="536">
                  <c:v>1.4</c:v>
                </c:pt>
                <c:pt idx="537">
                  <c:v>1.4</c:v>
                </c:pt>
                <c:pt idx="538">
                  <c:v>1.4</c:v>
                </c:pt>
                <c:pt idx="539">
                  <c:v>1.4</c:v>
                </c:pt>
                <c:pt idx="540">
                  <c:v>1.4</c:v>
                </c:pt>
                <c:pt idx="541">
                  <c:v>1.4</c:v>
                </c:pt>
                <c:pt idx="542">
                  <c:v>1.4</c:v>
                </c:pt>
                <c:pt idx="543">
                  <c:v>1.4</c:v>
                </c:pt>
                <c:pt idx="544">
                  <c:v>1.4</c:v>
                </c:pt>
                <c:pt idx="545">
                  <c:v>1.4</c:v>
                </c:pt>
                <c:pt idx="546">
                  <c:v>1.4</c:v>
                </c:pt>
                <c:pt idx="547">
                  <c:v>1.4</c:v>
                </c:pt>
                <c:pt idx="548">
                  <c:v>1.4</c:v>
                </c:pt>
                <c:pt idx="549">
                  <c:v>1.4</c:v>
                </c:pt>
                <c:pt idx="550">
                  <c:v>1.4</c:v>
                </c:pt>
                <c:pt idx="551">
                  <c:v>1.4</c:v>
                </c:pt>
                <c:pt idx="552">
                  <c:v>1.4</c:v>
                </c:pt>
                <c:pt idx="553">
                  <c:v>1.4</c:v>
                </c:pt>
                <c:pt idx="554">
                  <c:v>1.4</c:v>
                </c:pt>
                <c:pt idx="555">
                  <c:v>1.4</c:v>
                </c:pt>
                <c:pt idx="556">
                  <c:v>1.4</c:v>
                </c:pt>
                <c:pt idx="557">
                  <c:v>1.4</c:v>
                </c:pt>
                <c:pt idx="558">
                  <c:v>1.3</c:v>
                </c:pt>
                <c:pt idx="559">
                  <c:v>1.3</c:v>
                </c:pt>
                <c:pt idx="560">
                  <c:v>1.3</c:v>
                </c:pt>
                <c:pt idx="561">
                  <c:v>1.3</c:v>
                </c:pt>
                <c:pt idx="562">
                  <c:v>1.3</c:v>
                </c:pt>
                <c:pt idx="563">
                  <c:v>1.3</c:v>
                </c:pt>
                <c:pt idx="564">
                  <c:v>1.3</c:v>
                </c:pt>
                <c:pt idx="565">
                  <c:v>1.3</c:v>
                </c:pt>
                <c:pt idx="566">
                  <c:v>1.3</c:v>
                </c:pt>
                <c:pt idx="567">
                  <c:v>1.3</c:v>
                </c:pt>
                <c:pt idx="568">
                  <c:v>1.3</c:v>
                </c:pt>
                <c:pt idx="569">
                  <c:v>1.3</c:v>
                </c:pt>
                <c:pt idx="570">
                  <c:v>1.3</c:v>
                </c:pt>
                <c:pt idx="571">
                  <c:v>1.3</c:v>
                </c:pt>
                <c:pt idx="572">
                  <c:v>1.3</c:v>
                </c:pt>
                <c:pt idx="573">
                  <c:v>1.3</c:v>
                </c:pt>
                <c:pt idx="574">
                  <c:v>1.3</c:v>
                </c:pt>
                <c:pt idx="575">
                  <c:v>1.3</c:v>
                </c:pt>
                <c:pt idx="576">
                  <c:v>1.3</c:v>
                </c:pt>
                <c:pt idx="577">
                  <c:v>1.3</c:v>
                </c:pt>
                <c:pt idx="578">
                  <c:v>1.3</c:v>
                </c:pt>
                <c:pt idx="579">
                  <c:v>1.3</c:v>
                </c:pt>
                <c:pt idx="580">
                  <c:v>1.3</c:v>
                </c:pt>
                <c:pt idx="581">
                  <c:v>1.3</c:v>
                </c:pt>
                <c:pt idx="582">
                  <c:v>1.3</c:v>
                </c:pt>
                <c:pt idx="583">
                  <c:v>1.3</c:v>
                </c:pt>
                <c:pt idx="584">
                  <c:v>1.3</c:v>
                </c:pt>
                <c:pt idx="585">
                  <c:v>1.3</c:v>
                </c:pt>
                <c:pt idx="586">
                  <c:v>1.3</c:v>
                </c:pt>
                <c:pt idx="587">
                  <c:v>1.3</c:v>
                </c:pt>
                <c:pt idx="588">
                  <c:v>1.3</c:v>
                </c:pt>
                <c:pt idx="589">
                  <c:v>1.3</c:v>
                </c:pt>
                <c:pt idx="590">
                  <c:v>1.3</c:v>
                </c:pt>
                <c:pt idx="591">
                  <c:v>1.3</c:v>
                </c:pt>
                <c:pt idx="592">
                  <c:v>1.3</c:v>
                </c:pt>
                <c:pt idx="593">
                  <c:v>1.3</c:v>
                </c:pt>
                <c:pt idx="594">
                  <c:v>1.3</c:v>
                </c:pt>
                <c:pt idx="595">
                  <c:v>1.3</c:v>
                </c:pt>
                <c:pt idx="596">
                  <c:v>1.3</c:v>
                </c:pt>
                <c:pt idx="597">
                  <c:v>1.3</c:v>
                </c:pt>
                <c:pt idx="598">
                  <c:v>1.3</c:v>
                </c:pt>
                <c:pt idx="599">
                  <c:v>1.3</c:v>
                </c:pt>
                <c:pt idx="600">
                  <c:v>1.2</c:v>
                </c:pt>
                <c:pt idx="601">
                  <c:v>1.2</c:v>
                </c:pt>
                <c:pt idx="602">
                  <c:v>1.2</c:v>
                </c:pt>
                <c:pt idx="603">
                  <c:v>1.2</c:v>
                </c:pt>
                <c:pt idx="604">
                  <c:v>1.2</c:v>
                </c:pt>
                <c:pt idx="605">
                  <c:v>1.2</c:v>
                </c:pt>
                <c:pt idx="606">
                  <c:v>1.2</c:v>
                </c:pt>
                <c:pt idx="607">
                  <c:v>1.2</c:v>
                </c:pt>
                <c:pt idx="608">
                  <c:v>1.2</c:v>
                </c:pt>
                <c:pt idx="609">
                  <c:v>1.2</c:v>
                </c:pt>
                <c:pt idx="610">
                  <c:v>1.2</c:v>
                </c:pt>
                <c:pt idx="611">
                  <c:v>1.2</c:v>
                </c:pt>
                <c:pt idx="612">
                  <c:v>1.2</c:v>
                </c:pt>
                <c:pt idx="613">
                  <c:v>1.2</c:v>
                </c:pt>
                <c:pt idx="614">
                  <c:v>1.2</c:v>
                </c:pt>
                <c:pt idx="615">
                  <c:v>1.2</c:v>
                </c:pt>
                <c:pt idx="616">
                  <c:v>1.2</c:v>
                </c:pt>
                <c:pt idx="617">
                  <c:v>1.2</c:v>
                </c:pt>
                <c:pt idx="618">
                  <c:v>1.2</c:v>
                </c:pt>
                <c:pt idx="619">
                  <c:v>1.2</c:v>
                </c:pt>
                <c:pt idx="620">
                  <c:v>1.2</c:v>
                </c:pt>
                <c:pt idx="621">
                  <c:v>1.2</c:v>
                </c:pt>
                <c:pt idx="622">
                  <c:v>1.2</c:v>
                </c:pt>
                <c:pt idx="623">
                  <c:v>1.2</c:v>
                </c:pt>
                <c:pt idx="624">
                  <c:v>1.2</c:v>
                </c:pt>
                <c:pt idx="625">
                  <c:v>1.2</c:v>
                </c:pt>
                <c:pt idx="626">
                  <c:v>1.2</c:v>
                </c:pt>
                <c:pt idx="627">
                  <c:v>1.2</c:v>
                </c:pt>
                <c:pt idx="628">
                  <c:v>1.2</c:v>
                </c:pt>
                <c:pt idx="629">
                  <c:v>1.2</c:v>
                </c:pt>
                <c:pt idx="630">
                  <c:v>1.2</c:v>
                </c:pt>
                <c:pt idx="631">
                  <c:v>1.2</c:v>
                </c:pt>
                <c:pt idx="632">
                  <c:v>1.2</c:v>
                </c:pt>
                <c:pt idx="633">
                  <c:v>1.2</c:v>
                </c:pt>
                <c:pt idx="634">
                  <c:v>1.2</c:v>
                </c:pt>
                <c:pt idx="635">
                  <c:v>1.2</c:v>
                </c:pt>
                <c:pt idx="636">
                  <c:v>1.2</c:v>
                </c:pt>
                <c:pt idx="637">
                  <c:v>1.2</c:v>
                </c:pt>
                <c:pt idx="638">
                  <c:v>1.2</c:v>
                </c:pt>
                <c:pt idx="639">
                  <c:v>1.2</c:v>
                </c:pt>
                <c:pt idx="640">
                  <c:v>1.2</c:v>
                </c:pt>
                <c:pt idx="641">
                  <c:v>1.2</c:v>
                </c:pt>
                <c:pt idx="642">
                  <c:v>1.2</c:v>
                </c:pt>
                <c:pt idx="643">
                  <c:v>1.2</c:v>
                </c:pt>
                <c:pt idx="644">
                  <c:v>1.2</c:v>
                </c:pt>
                <c:pt idx="645">
                  <c:v>1.1000000000000001</c:v>
                </c:pt>
                <c:pt idx="646">
                  <c:v>1.1000000000000001</c:v>
                </c:pt>
                <c:pt idx="647">
                  <c:v>1.1000000000000001</c:v>
                </c:pt>
                <c:pt idx="648">
                  <c:v>1.1000000000000001</c:v>
                </c:pt>
                <c:pt idx="649">
                  <c:v>1.1000000000000001</c:v>
                </c:pt>
                <c:pt idx="650">
                  <c:v>1.1000000000000001</c:v>
                </c:pt>
                <c:pt idx="651">
                  <c:v>1.1000000000000001</c:v>
                </c:pt>
                <c:pt idx="652">
                  <c:v>1.1000000000000001</c:v>
                </c:pt>
                <c:pt idx="653">
                  <c:v>1.1000000000000001</c:v>
                </c:pt>
                <c:pt idx="654">
                  <c:v>1.1000000000000001</c:v>
                </c:pt>
                <c:pt idx="655">
                  <c:v>1.1000000000000001</c:v>
                </c:pt>
                <c:pt idx="656">
                  <c:v>1.1000000000000001</c:v>
                </c:pt>
                <c:pt idx="657">
                  <c:v>1.1000000000000001</c:v>
                </c:pt>
                <c:pt idx="658">
                  <c:v>1.1000000000000001</c:v>
                </c:pt>
                <c:pt idx="659">
                  <c:v>1.1000000000000001</c:v>
                </c:pt>
                <c:pt idx="660">
                  <c:v>1.1000000000000001</c:v>
                </c:pt>
                <c:pt idx="661">
                  <c:v>1.1000000000000001</c:v>
                </c:pt>
                <c:pt idx="662">
                  <c:v>1.1000000000000001</c:v>
                </c:pt>
                <c:pt idx="663">
                  <c:v>1.1000000000000001</c:v>
                </c:pt>
                <c:pt idx="664">
                  <c:v>1.1000000000000001</c:v>
                </c:pt>
                <c:pt idx="665">
                  <c:v>1.1000000000000001</c:v>
                </c:pt>
                <c:pt idx="666">
                  <c:v>1.1000000000000001</c:v>
                </c:pt>
                <c:pt idx="667">
                  <c:v>1.1000000000000001</c:v>
                </c:pt>
                <c:pt idx="668">
                  <c:v>1.1000000000000001</c:v>
                </c:pt>
                <c:pt idx="669">
                  <c:v>1.1000000000000001</c:v>
                </c:pt>
                <c:pt idx="670">
                  <c:v>1.1000000000000001</c:v>
                </c:pt>
                <c:pt idx="671">
                  <c:v>1.1000000000000001</c:v>
                </c:pt>
                <c:pt idx="672">
                  <c:v>1.1000000000000001</c:v>
                </c:pt>
                <c:pt idx="673">
                  <c:v>1.1000000000000001</c:v>
                </c:pt>
                <c:pt idx="674">
                  <c:v>1.1000000000000001</c:v>
                </c:pt>
                <c:pt idx="675">
                  <c:v>1.1000000000000001</c:v>
                </c:pt>
                <c:pt idx="676">
                  <c:v>1.1000000000000001</c:v>
                </c:pt>
                <c:pt idx="677">
                  <c:v>1.1000000000000001</c:v>
                </c:pt>
                <c:pt idx="678">
                  <c:v>1.1000000000000001</c:v>
                </c:pt>
                <c:pt idx="679">
                  <c:v>1.1000000000000001</c:v>
                </c:pt>
                <c:pt idx="680">
                  <c:v>1.1000000000000001</c:v>
                </c:pt>
                <c:pt idx="681">
                  <c:v>1.1000000000000001</c:v>
                </c:pt>
                <c:pt idx="682">
                  <c:v>1.1000000000000001</c:v>
                </c:pt>
                <c:pt idx="683">
                  <c:v>1.1000000000000001</c:v>
                </c:pt>
                <c:pt idx="684">
                  <c:v>1.1000000000000001</c:v>
                </c:pt>
                <c:pt idx="685">
                  <c:v>1.1000000000000001</c:v>
                </c:pt>
                <c:pt idx="686">
                  <c:v>1.1000000000000001</c:v>
                </c:pt>
                <c:pt idx="687">
                  <c:v>1.1000000000000001</c:v>
                </c:pt>
                <c:pt idx="688">
                  <c:v>1.1000000000000001</c:v>
                </c:pt>
                <c:pt idx="689">
                  <c:v>1.1000000000000001</c:v>
                </c:pt>
                <c:pt idx="690">
                  <c:v>1.1000000000000001</c:v>
                </c:pt>
                <c:pt idx="691">
                  <c:v>1.1000000000000001</c:v>
                </c:pt>
                <c:pt idx="692">
                  <c:v>1.1000000000000001</c:v>
                </c:pt>
                <c:pt idx="693">
                  <c:v>1.1000000000000001</c:v>
                </c:pt>
                <c:pt idx="694">
                  <c:v>1.1000000000000001</c:v>
                </c:pt>
                <c:pt idx="695">
                  <c:v>1.1000000000000001</c:v>
                </c:pt>
                <c:pt idx="696">
                  <c:v>1.1000000000000001</c:v>
                </c:pt>
                <c:pt idx="697">
                  <c:v>1.1000000000000001</c:v>
                </c:pt>
                <c:pt idx="698">
                  <c:v>1.1000000000000001</c:v>
                </c:pt>
                <c:pt idx="699">
                  <c:v>1</c:v>
                </c:pt>
                <c:pt idx="700">
                  <c:v>1</c:v>
                </c:pt>
                <c:pt idx="701">
                  <c:v>1</c:v>
                </c:pt>
                <c:pt idx="702">
                  <c:v>1</c:v>
                </c:pt>
                <c:pt idx="703">
                  <c:v>1</c:v>
                </c:pt>
                <c:pt idx="704">
                  <c:v>1</c:v>
                </c:pt>
                <c:pt idx="705">
                  <c:v>1</c:v>
                </c:pt>
                <c:pt idx="706">
                  <c:v>1</c:v>
                </c:pt>
                <c:pt idx="707">
                  <c:v>1</c:v>
                </c:pt>
                <c:pt idx="708">
                  <c:v>1</c:v>
                </c:pt>
                <c:pt idx="709">
                  <c:v>1</c:v>
                </c:pt>
                <c:pt idx="710">
                  <c:v>1</c:v>
                </c:pt>
                <c:pt idx="711">
                  <c:v>1</c:v>
                </c:pt>
                <c:pt idx="712">
                  <c:v>1</c:v>
                </c:pt>
                <c:pt idx="713">
                  <c:v>1</c:v>
                </c:pt>
                <c:pt idx="714">
                  <c:v>1</c:v>
                </c:pt>
                <c:pt idx="715">
                  <c:v>1</c:v>
                </c:pt>
                <c:pt idx="716">
                  <c:v>1</c:v>
                </c:pt>
                <c:pt idx="717">
                  <c:v>1</c:v>
                </c:pt>
                <c:pt idx="718">
                  <c:v>1</c:v>
                </c:pt>
                <c:pt idx="719">
                  <c:v>1</c:v>
                </c:pt>
                <c:pt idx="720">
                  <c:v>1</c:v>
                </c:pt>
                <c:pt idx="721">
                  <c:v>1</c:v>
                </c:pt>
                <c:pt idx="722">
                  <c:v>1</c:v>
                </c:pt>
                <c:pt idx="723">
                  <c:v>1</c:v>
                </c:pt>
                <c:pt idx="724">
                  <c:v>1</c:v>
                </c:pt>
                <c:pt idx="725">
                  <c:v>1</c:v>
                </c:pt>
                <c:pt idx="726">
                  <c:v>1</c:v>
                </c:pt>
                <c:pt idx="727">
                  <c:v>1</c:v>
                </c:pt>
                <c:pt idx="728">
                  <c:v>1</c:v>
                </c:pt>
                <c:pt idx="729">
                  <c:v>1</c:v>
                </c:pt>
                <c:pt idx="730">
                  <c:v>1</c:v>
                </c:pt>
                <c:pt idx="731">
                  <c:v>1</c:v>
                </c:pt>
                <c:pt idx="732">
                  <c:v>1</c:v>
                </c:pt>
                <c:pt idx="733">
                  <c:v>1</c:v>
                </c:pt>
                <c:pt idx="734">
                  <c:v>1</c:v>
                </c:pt>
                <c:pt idx="735">
                  <c:v>1</c:v>
                </c:pt>
                <c:pt idx="736">
                  <c:v>1</c:v>
                </c:pt>
                <c:pt idx="737">
                  <c:v>1</c:v>
                </c:pt>
                <c:pt idx="738">
                  <c:v>1</c:v>
                </c:pt>
                <c:pt idx="739">
                  <c:v>1</c:v>
                </c:pt>
                <c:pt idx="740">
                  <c:v>1</c:v>
                </c:pt>
                <c:pt idx="741">
                  <c:v>1</c:v>
                </c:pt>
                <c:pt idx="742">
                  <c:v>1</c:v>
                </c:pt>
                <c:pt idx="743">
                  <c:v>1</c:v>
                </c:pt>
                <c:pt idx="744">
                  <c:v>1</c:v>
                </c:pt>
                <c:pt idx="745">
                  <c:v>1</c:v>
                </c:pt>
                <c:pt idx="746">
                  <c:v>1</c:v>
                </c:pt>
                <c:pt idx="747">
                  <c:v>1</c:v>
                </c:pt>
                <c:pt idx="748">
                  <c:v>1</c:v>
                </c:pt>
                <c:pt idx="749">
                  <c:v>1</c:v>
                </c:pt>
                <c:pt idx="750">
                  <c:v>1</c:v>
                </c:pt>
                <c:pt idx="751">
                  <c:v>1</c:v>
                </c:pt>
                <c:pt idx="752">
                  <c:v>1</c:v>
                </c:pt>
                <c:pt idx="753">
                  <c:v>1</c:v>
                </c:pt>
                <c:pt idx="754">
                  <c:v>1</c:v>
                </c:pt>
                <c:pt idx="755">
                  <c:v>1</c:v>
                </c:pt>
                <c:pt idx="756">
                  <c:v>1</c:v>
                </c:pt>
                <c:pt idx="757">
                  <c:v>1</c:v>
                </c:pt>
                <c:pt idx="758">
                  <c:v>1</c:v>
                </c:pt>
                <c:pt idx="759">
                  <c:v>1</c:v>
                </c:pt>
                <c:pt idx="760">
                  <c:v>1</c:v>
                </c:pt>
                <c:pt idx="761">
                  <c:v>1</c:v>
                </c:pt>
                <c:pt idx="762">
                  <c:v>1</c:v>
                </c:pt>
                <c:pt idx="763">
                  <c:v>1</c:v>
                </c:pt>
                <c:pt idx="764">
                  <c:v>1</c:v>
                </c:pt>
                <c:pt idx="765">
                  <c:v>1</c:v>
                </c:pt>
                <c:pt idx="766">
                  <c:v>1</c:v>
                </c:pt>
                <c:pt idx="767">
                  <c:v>1</c:v>
                </c:pt>
                <c:pt idx="768">
                  <c:v>1</c:v>
                </c:pt>
                <c:pt idx="769">
                  <c:v>1</c:v>
                </c:pt>
                <c:pt idx="770">
                  <c:v>1</c:v>
                </c:pt>
                <c:pt idx="771">
                  <c:v>1</c:v>
                </c:pt>
                <c:pt idx="772">
                  <c:v>1</c:v>
                </c:pt>
                <c:pt idx="773">
                  <c:v>1</c:v>
                </c:pt>
                <c:pt idx="774">
                  <c:v>1</c:v>
                </c:pt>
                <c:pt idx="775">
                  <c:v>1</c:v>
                </c:pt>
                <c:pt idx="776">
                  <c:v>1</c:v>
                </c:pt>
                <c:pt idx="777">
                  <c:v>1</c:v>
                </c:pt>
                <c:pt idx="778">
                  <c:v>1</c:v>
                </c:pt>
                <c:pt idx="779">
                  <c:v>1</c:v>
                </c:pt>
                <c:pt idx="780">
                  <c:v>1</c:v>
                </c:pt>
                <c:pt idx="781">
                  <c:v>1</c:v>
                </c:pt>
                <c:pt idx="782">
                  <c:v>1</c:v>
                </c:pt>
                <c:pt idx="783">
                  <c:v>1</c:v>
                </c:pt>
                <c:pt idx="784">
                  <c:v>1</c:v>
                </c:pt>
                <c:pt idx="785">
                  <c:v>1</c:v>
                </c:pt>
                <c:pt idx="786">
                  <c:v>1</c:v>
                </c:pt>
                <c:pt idx="787">
                  <c:v>1</c:v>
                </c:pt>
                <c:pt idx="788">
                  <c:v>1</c:v>
                </c:pt>
                <c:pt idx="789">
                  <c:v>1</c:v>
                </c:pt>
                <c:pt idx="790">
                  <c:v>1</c:v>
                </c:pt>
                <c:pt idx="791">
                  <c:v>1</c:v>
                </c:pt>
                <c:pt idx="792">
                  <c:v>1</c:v>
                </c:pt>
                <c:pt idx="793">
                  <c:v>1</c:v>
                </c:pt>
                <c:pt idx="794">
                  <c:v>1</c:v>
                </c:pt>
                <c:pt idx="795">
                  <c:v>1</c:v>
                </c:pt>
                <c:pt idx="796">
                  <c:v>1</c:v>
                </c:pt>
                <c:pt idx="797">
                  <c:v>1</c:v>
                </c:pt>
                <c:pt idx="798">
                  <c:v>1</c:v>
                </c:pt>
              </c:numCache>
            </c:numRef>
          </c:yVal>
          <c:smooth val="1"/>
          <c:extLst>
            <c:ext xmlns:c16="http://schemas.microsoft.com/office/drawing/2014/chart" uri="{C3380CC4-5D6E-409C-BE32-E72D297353CC}">
              <c16:uniqueId val="{00000002-0190-4926-A20C-97C66E2208B4}"/>
            </c:ext>
          </c:extLst>
        </c:ser>
        <c:ser>
          <c:idx val="3"/>
          <c:order val="3"/>
          <c:tx>
            <c:strRef>
              <c:f>Sheet1!$E$1</c:f>
              <c:strCache>
                <c:ptCount val="1"/>
                <c:pt idx="0">
                  <c:v>2012  Net Worth ($bil)</c:v>
                </c:pt>
              </c:strCache>
            </c:strRef>
          </c:tx>
          <c:spPr>
            <a:ln w="19050" cap="rnd">
              <a:solidFill>
                <a:schemeClr val="accent4"/>
              </a:solidFill>
              <a:round/>
            </a:ln>
            <a:effectLst/>
          </c:spPr>
          <c:marker>
            <c:symbol val="none"/>
          </c:marker>
          <c:xVal>
            <c:numRef>
              <c:f>Sheet1!$A$2:$A$1810</c:f>
              <c:numCache>
                <c:formatCode>General</c:formatCode>
                <c:ptCount val="180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numCache>
            </c:numRef>
          </c:xVal>
          <c:yVal>
            <c:numRef>
              <c:f>Sheet1!$E$2:$E$1810</c:f>
              <c:numCache>
                <c:formatCode>0.0</c:formatCode>
                <c:ptCount val="1809"/>
                <c:pt idx="0">
                  <c:v>69</c:v>
                </c:pt>
                <c:pt idx="1">
                  <c:v>61</c:v>
                </c:pt>
                <c:pt idx="2">
                  <c:v>44</c:v>
                </c:pt>
                <c:pt idx="3">
                  <c:v>41</c:v>
                </c:pt>
                <c:pt idx="4">
                  <c:v>37.5</c:v>
                </c:pt>
                <c:pt idx="5">
                  <c:v>36</c:v>
                </c:pt>
                <c:pt idx="6">
                  <c:v>30</c:v>
                </c:pt>
                <c:pt idx="7">
                  <c:v>26</c:v>
                </c:pt>
                <c:pt idx="8">
                  <c:v>25.5</c:v>
                </c:pt>
                <c:pt idx="9">
                  <c:v>25.4</c:v>
                </c:pt>
                <c:pt idx="10">
                  <c:v>25.3</c:v>
                </c:pt>
                <c:pt idx="11">
                  <c:v>25</c:v>
                </c:pt>
                <c:pt idx="12">
                  <c:v>25</c:v>
                </c:pt>
                <c:pt idx="13">
                  <c:v>24.9</c:v>
                </c:pt>
                <c:pt idx="14">
                  <c:v>24</c:v>
                </c:pt>
                <c:pt idx="15">
                  <c:v>23.7</c:v>
                </c:pt>
                <c:pt idx="16">
                  <c:v>23.3</c:v>
                </c:pt>
                <c:pt idx="17">
                  <c:v>23.1</c:v>
                </c:pt>
                <c:pt idx="18">
                  <c:v>22.3</c:v>
                </c:pt>
                <c:pt idx="19">
                  <c:v>22</c:v>
                </c:pt>
                <c:pt idx="20">
                  <c:v>20.7</c:v>
                </c:pt>
                <c:pt idx="21">
                  <c:v>20</c:v>
                </c:pt>
                <c:pt idx="22">
                  <c:v>19</c:v>
                </c:pt>
                <c:pt idx="23">
                  <c:v>18.7</c:v>
                </c:pt>
                <c:pt idx="24">
                  <c:v>18.7</c:v>
                </c:pt>
                <c:pt idx="25">
                  <c:v>18.399999999999999</c:v>
                </c:pt>
                <c:pt idx="26">
                  <c:v>18.3</c:v>
                </c:pt>
                <c:pt idx="27">
                  <c:v>18.100000000000001</c:v>
                </c:pt>
                <c:pt idx="28">
                  <c:v>18</c:v>
                </c:pt>
                <c:pt idx="29">
                  <c:v>18</c:v>
                </c:pt>
                <c:pt idx="30">
                  <c:v>18</c:v>
                </c:pt>
                <c:pt idx="31">
                  <c:v>17.8</c:v>
                </c:pt>
                <c:pt idx="32">
                  <c:v>17.8</c:v>
                </c:pt>
                <c:pt idx="33">
                  <c:v>17.600000000000001</c:v>
                </c:pt>
                <c:pt idx="34">
                  <c:v>17.5</c:v>
                </c:pt>
                <c:pt idx="35">
                  <c:v>17.5</c:v>
                </c:pt>
                <c:pt idx="36">
                  <c:v>17.399999999999999</c:v>
                </c:pt>
                <c:pt idx="37">
                  <c:v>16.5</c:v>
                </c:pt>
                <c:pt idx="38">
                  <c:v>16</c:v>
                </c:pt>
                <c:pt idx="39">
                  <c:v>16</c:v>
                </c:pt>
                <c:pt idx="40">
                  <c:v>15.9</c:v>
                </c:pt>
                <c:pt idx="41">
                  <c:v>15.9</c:v>
                </c:pt>
                <c:pt idx="42">
                  <c:v>15.9</c:v>
                </c:pt>
                <c:pt idx="43">
                  <c:v>15.7</c:v>
                </c:pt>
                <c:pt idx="44">
                  <c:v>15.3</c:v>
                </c:pt>
                <c:pt idx="45">
                  <c:v>14.5</c:v>
                </c:pt>
                <c:pt idx="46">
                  <c:v>14.4</c:v>
                </c:pt>
                <c:pt idx="47">
                  <c:v>14.2</c:v>
                </c:pt>
                <c:pt idx="48">
                  <c:v>14.2</c:v>
                </c:pt>
                <c:pt idx="49">
                  <c:v>14</c:v>
                </c:pt>
                <c:pt idx="50">
                  <c:v>14</c:v>
                </c:pt>
                <c:pt idx="51">
                  <c:v>13.8</c:v>
                </c:pt>
                <c:pt idx="52">
                  <c:v>13.8</c:v>
                </c:pt>
                <c:pt idx="53">
                  <c:v>13.8</c:v>
                </c:pt>
                <c:pt idx="54">
                  <c:v>13.8</c:v>
                </c:pt>
                <c:pt idx="55">
                  <c:v>13.5</c:v>
                </c:pt>
                <c:pt idx="56">
                  <c:v>13.4</c:v>
                </c:pt>
                <c:pt idx="57">
                  <c:v>13.2</c:v>
                </c:pt>
                <c:pt idx="58">
                  <c:v>13</c:v>
                </c:pt>
                <c:pt idx="59">
                  <c:v>13</c:v>
                </c:pt>
                <c:pt idx="60">
                  <c:v>12.5</c:v>
                </c:pt>
                <c:pt idx="61">
                  <c:v>12.5</c:v>
                </c:pt>
                <c:pt idx="62">
                  <c:v>12.5</c:v>
                </c:pt>
                <c:pt idx="63">
                  <c:v>12.4</c:v>
                </c:pt>
                <c:pt idx="64">
                  <c:v>12.4</c:v>
                </c:pt>
                <c:pt idx="65">
                  <c:v>12.4</c:v>
                </c:pt>
                <c:pt idx="66">
                  <c:v>12.2</c:v>
                </c:pt>
                <c:pt idx="67">
                  <c:v>12.1</c:v>
                </c:pt>
                <c:pt idx="68">
                  <c:v>12</c:v>
                </c:pt>
                <c:pt idx="69">
                  <c:v>12</c:v>
                </c:pt>
                <c:pt idx="70">
                  <c:v>12</c:v>
                </c:pt>
                <c:pt idx="71">
                  <c:v>11.9</c:v>
                </c:pt>
                <c:pt idx="72">
                  <c:v>11.9</c:v>
                </c:pt>
                <c:pt idx="73">
                  <c:v>11.5</c:v>
                </c:pt>
                <c:pt idx="74">
                  <c:v>11.3</c:v>
                </c:pt>
                <c:pt idx="75">
                  <c:v>11.2</c:v>
                </c:pt>
                <c:pt idx="76">
                  <c:v>11.2</c:v>
                </c:pt>
                <c:pt idx="77">
                  <c:v>11</c:v>
                </c:pt>
                <c:pt idx="78">
                  <c:v>11</c:v>
                </c:pt>
                <c:pt idx="79">
                  <c:v>10.9</c:v>
                </c:pt>
                <c:pt idx="80">
                  <c:v>10.8</c:v>
                </c:pt>
                <c:pt idx="81">
                  <c:v>10.7</c:v>
                </c:pt>
                <c:pt idx="82">
                  <c:v>10.6</c:v>
                </c:pt>
                <c:pt idx="83">
                  <c:v>10.4</c:v>
                </c:pt>
                <c:pt idx="84">
                  <c:v>10.3</c:v>
                </c:pt>
                <c:pt idx="85">
                  <c:v>10.199999999999999</c:v>
                </c:pt>
                <c:pt idx="86">
                  <c:v>10.199999999999999</c:v>
                </c:pt>
                <c:pt idx="87">
                  <c:v>10</c:v>
                </c:pt>
                <c:pt idx="88">
                  <c:v>10</c:v>
                </c:pt>
                <c:pt idx="89">
                  <c:v>10</c:v>
                </c:pt>
                <c:pt idx="90">
                  <c:v>10</c:v>
                </c:pt>
                <c:pt idx="91">
                  <c:v>10</c:v>
                </c:pt>
                <c:pt idx="92">
                  <c:v>9.9</c:v>
                </c:pt>
                <c:pt idx="93">
                  <c:v>9.9</c:v>
                </c:pt>
                <c:pt idx="94">
                  <c:v>9.8000000000000007</c:v>
                </c:pt>
                <c:pt idx="95">
                  <c:v>9.6999999999999993</c:v>
                </c:pt>
                <c:pt idx="96">
                  <c:v>9.5</c:v>
                </c:pt>
                <c:pt idx="97">
                  <c:v>9.3000000000000007</c:v>
                </c:pt>
                <c:pt idx="98">
                  <c:v>9.1</c:v>
                </c:pt>
                <c:pt idx="99">
                  <c:v>9</c:v>
                </c:pt>
                <c:pt idx="100">
                  <c:v>9</c:v>
                </c:pt>
                <c:pt idx="101">
                  <c:v>9</c:v>
                </c:pt>
                <c:pt idx="102">
                  <c:v>9</c:v>
                </c:pt>
                <c:pt idx="103">
                  <c:v>8.8000000000000007</c:v>
                </c:pt>
                <c:pt idx="104">
                  <c:v>8.5</c:v>
                </c:pt>
                <c:pt idx="105">
                  <c:v>8.3000000000000007</c:v>
                </c:pt>
                <c:pt idx="106">
                  <c:v>8.3000000000000007</c:v>
                </c:pt>
                <c:pt idx="107">
                  <c:v>8.3000000000000007</c:v>
                </c:pt>
                <c:pt idx="108">
                  <c:v>8.3000000000000007</c:v>
                </c:pt>
                <c:pt idx="109">
                  <c:v>8.1999999999999993</c:v>
                </c:pt>
                <c:pt idx="110">
                  <c:v>8.1999999999999993</c:v>
                </c:pt>
                <c:pt idx="111">
                  <c:v>8.1999999999999993</c:v>
                </c:pt>
                <c:pt idx="112">
                  <c:v>8.1</c:v>
                </c:pt>
                <c:pt idx="113">
                  <c:v>8.1</c:v>
                </c:pt>
                <c:pt idx="114">
                  <c:v>8.1</c:v>
                </c:pt>
                <c:pt idx="115">
                  <c:v>8</c:v>
                </c:pt>
                <c:pt idx="116">
                  <c:v>8</c:v>
                </c:pt>
                <c:pt idx="117">
                  <c:v>7.8</c:v>
                </c:pt>
                <c:pt idx="118">
                  <c:v>7.8</c:v>
                </c:pt>
                <c:pt idx="119">
                  <c:v>7.7</c:v>
                </c:pt>
                <c:pt idx="120">
                  <c:v>7.6</c:v>
                </c:pt>
                <c:pt idx="121">
                  <c:v>7.5</c:v>
                </c:pt>
                <c:pt idx="122">
                  <c:v>7.5</c:v>
                </c:pt>
                <c:pt idx="123">
                  <c:v>7.4</c:v>
                </c:pt>
                <c:pt idx="124">
                  <c:v>7.3</c:v>
                </c:pt>
                <c:pt idx="125">
                  <c:v>7.3</c:v>
                </c:pt>
                <c:pt idx="126">
                  <c:v>7.2</c:v>
                </c:pt>
                <c:pt idx="127">
                  <c:v>7.2</c:v>
                </c:pt>
                <c:pt idx="128">
                  <c:v>7.2</c:v>
                </c:pt>
                <c:pt idx="129">
                  <c:v>7.2</c:v>
                </c:pt>
                <c:pt idx="130">
                  <c:v>7.1</c:v>
                </c:pt>
                <c:pt idx="131">
                  <c:v>7.1</c:v>
                </c:pt>
                <c:pt idx="132">
                  <c:v>7</c:v>
                </c:pt>
                <c:pt idx="133">
                  <c:v>7</c:v>
                </c:pt>
                <c:pt idx="134">
                  <c:v>7</c:v>
                </c:pt>
                <c:pt idx="135">
                  <c:v>7</c:v>
                </c:pt>
                <c:pt idx="136">
                  <c:v>7</c:v>
                </c:pt>
                <c:pt idx="137">
                  <c:v>6.9</c:v>
                </c:pt>
                <c:pt idx="138">
                  <c:v>6.8</c:v>
                </c:pt>
                <c:pt idx="139">
                  <c:v>6.8</c:v>
                </c:pt>
                <c:pt idx="140">
                  <c:v>6.7</c:v>
                </c:pt>
                <c:pt idx="141">
                  <c:v>6.7</c:v>
                </c:pt>
                <c:pt idx="142">
                  <c:v>6.7</c:v>
                </c:pt>
                <c:pt idx="143">
                  <c:v>6.6</c:v>
                </c:pt>
                <c:pt idx="144">
                  <c:v>6.6</c:v>
                </c:pt>
                <c:pt idx="145">
                  <c:v>6.5</c:v>
                </c:pt>
                <c:pt idx="146">
                  <c:v>6.5</c:v>
                </c:pt>
                <c:pt idx="147">
                  <c:v>6.5</c:v>
                </c:pt>
                <c:pt idx="148">
                  <c:v>6.5</c:v>
                </c:pt>
                <c:pt idx="149">
                  <c:v>6.5</c:v>
                </c:pt>
                <c:pt idx="150">
                  <c:v>6.5</c:v>
                </c:pt>
                <c:pt idx="151">
                  <c:v>6.5</c:v>
                </c:pt>
                <c:pt idx="152">
                  <c:v>6.4</c:v>
                </c:pt>
                <c:pt idx="153">
                  <c:v>6.4</c:v>
                </c:pt>
                <c:pt idx="154">
                  <c:v>6.4</c:v>
                </c:pt>
                <c:pt idx="155">
                  <c:v>6.4</c:v>
                </c:pt>
                <c:pt idx="156">
                  <c:v>6.3</c:v>
                </c:pt>
                <c:pt idx="157">
                  <c:v>6.3</c:v>
                </c:pt>
                <c:pt idx="158">
                  <c:v>6.3</c:v>
                </c:pt>
                <c:pt idx="159">
                  <c:v>6.3</c:v>
                </c:pt>
                <c:pt idx="160">
                  <c:v>6.2</c:v>
                </c:pt>
                <c:pt idx="161">
                  <c:v>6.2</c:v>
                </c:pt>
                <c:pt idx="162">
                  <c:v>6.2</c:v>
                </c:pt>
                <c:pt idx="163">
                  <c:v>6.2</c:v>
                </c:pt>
                <c:pt idx="164">
                  <c:v>6.2</c:v>
                </c:pt>
                <c:pt idx="165">
                  <c:v>6</c:v>
                </c:pt>
                <c:pt idx="166">
                  <c:v>6</c:v>
                </c:pt>
                <c:pt idx="167">
                  <c:v>6</c:v>
                </c:pt>
                <c:pt idx="168">
                  <c:v>5.9</c:v>
                </c:pt>
                <c:pt idx="169">
                  <c:v>5.9</c:v>
                </c:pt>
                <c:pt idx="170">
                  <c:v>5.9</c:v>
                </c:pt>
                <c:pt idx="171">
                  <c:v>5.9</c:v>
                </c:pt>
                <c:pt idx="172">
                  <c:v>5.8</c:v>
                </c:pt>
                <c:pt idx="173">
                  <c:v>5.8</c:v>
                </c:pt>
                <c:pt idx="174">
                  <c:v>5.8</c:v>
                </c:pt>
                <c:pt idx="175">
                  <c:v>5.8</c:v>
                </c:pt>
                <c:pt idx="176">
                  <c:v>5.8</c:v>
                </c:pt>
                <c:pt idx="177">
                  <c:v>5.7</c:v>
                </c:pt>
                <c:pt idx="178">
                  <c:v>5.7</c:v>
                </c:pt>
                <c:pt idx="179">
                  <c:v>5.7</c:v>
                </c:pt>
                <c:pt idx="180">
                  <c:v>5.7</c:v>
                </c:pt>
                <c:pt idx="181">
                  <c:v>5.7</c:v>
                </c:pt>
                <c:pt idx="182">
                  <c:v>5.6</c:v>
                </c:pt>
                <c:pt idx="183">
                  <c:v>5.5</c:v>
                </c:pt>
                <c:pt idx="184">
                  <c:v>5.5</c:v>
                </c:pt>
                <c:pt idx="185">
                  <c:v>5.5</c:v>
                </c:pt>
                <c:pt idx="186">
                  <c:v>5.5</c:v>
                </c:pt>
                <c:pt idx="187">
                  <c:v>5.5</c:v>
                </c:pt>
                <c:pt idx="188">
                  <c:v>5.4</c:v>
                </c:pt>
                <c:pt idx="189">
                  <c:v>5.4</c:v>
                </c:pt>
                <c:pt idx="190">
                  <c:v>5.4</c:v>
                </c:pt>
                <c:pt idx="191">
                  <c:v>5.4</c:v>
                </c:pt>
                <c:pt idx="192">
                  <c:v>5.3</c:v>
                </c:pt>
                <c:pt idx="193">
                  <c:v>5.3</c:v>
                </c:pt>
                <c:pt idx="194">
                  <c:v>5.3</c:v>
                </c:pt>
                <c:pt idx="195">
                  <c:v>5.2</c:v>
                </c:pt>
                <c:pt idx="196">
                  <c:v>5.2</c:v>
                </c:pt>
                <c:pt idx="197">
                  <c:v>5.2</c:v>
                </c:pt>
                <c:pt idx="198">
                  <c:v>5.0999999999999996</c:v>
                </c:pt>
                <c:pt idx="199">
                  <c:v>5.0999999999999996</c:v>
                </c:pt>
                <c:pt idx="200">
                  <c:v>5.0999999999999996</c:v>
                </c:pt>
                <c:pt idx="201">
                  <c:v>5.0999999999999996</c:v>
                </c:pt>
                <c:pt idx="202">
                  <c:v>5.0999999999999996</c:v>
                </c:pt>
                <c:pt idx="203">
                  <c:v>5.0999999999999996</c:v>
                </c:pt>
                <c:pt idx="204">
                  <c:v>5</c:v>
                </c:pt>
                <c:pt idx="205">
                  <c:v>5</c:v>
                </c:pt>
                <c:pt idx="206">
                  <c:v>5</c:v>
                </c:pt>
                <c:pt idx="207">
                  <c:v>5</c:v>
                </c:pt>
                <c:pt idx="208">
                  <c:v>5</c:v>
                </c:pt>
                <c:pt idx="209">
                  <c:v>5</c:v>
                </c:pt>
                <c:pt idx="210">
                  <c:v>5</c:v>
                </c:pt>
                <c:pt idx="211">
                  <c:v>5</c:v>
                </c:pt>
                <c:pt idx="212">
                  <c:v>5</c:v>
                </c:pt>
                <c:pt idx="213">
                  <c:v>5</c:v>
                </c:pt>
                <c:pt idx="214">
                  <c:v>5</c:v>
                </c:pt>
                <c:pt idx="215">
                  <c:v>4.9000000000000004</c:v>
                </c:pt>
                <c:pt idx="216">
                  <c:v>4.9000000000000004</c:v>
                </c:pt>
                <c:pt idx="217">
                  <c:v>4.9000000000000004</c:v>
                </c:pt>
                <c:pt idx="218">
                  <c:v>4.9000000000000004</c:v>
                </c:pt>
                <c:pt idx="219">
                  <c:v>4.9000000000000004</c:v>
                </c:pt>
                <c:pt idx="220">
                  <c:v>4.8</c:v>
                </c:pt>
                <c:pt idx="221">
                  <c:v>4.8</c:v>
                </c:pt>
                <c:pt idx="222">
                  <c:v>4.7</c:v>
                </c:pt>
                <c:pt idx="223">
                  <c:v>4.7</c:v>
                </c:pt>
                <c:pt idx="224">
                  <c:v>4.7</c:v>
                </c:pt>
                <c:pt idx="225">
                  <c:v>4.7</c:v>
                </c:pt>
                <c:pt idx="226">
                  <c:v>4.7</c:v>
                </c:pt>
                <c:pt idx="227">
                  <c:v>4.7</c:v>
                </c:pt>
                <c:pt idx="228">
                  <c:v>4.7</c:v>
                </c:pt>
                <c:pt idx="229">
                  <c:v>4.5999999999999996</c:v>
                </c:pt>
                <c:pt idx="230">
                  <c:v>4.5999999999999996</c:v>
                </c:pt>
                <c:pt idx="231">
                  <c:v>4.5</c:v>
                </c:pt>
                <c:pt idx="232">
                  <c:v>4.5</c:v>
                </c:pt>
                <c:pt idx="233">
                  <c:v>4.5</c:v>
                </c:pt>
                <c:pt idx="234">
                  <c:v>4.5</c:v>
                </c:pt>
                <c:pt idx="235">
                  <c:v>4.5</c:v>
                </c:pt>
                <c:pt idx="236">
                  <c:v>4.5</c:v>
                </c:pt>
                <c:pt idx="237">
                  <c:v>4.5</c:v>
                </c:pt>
                <c:pt idx="238">
                  <c:v>4.5</c:v>
                </c:pt>
                <c:pt idx="239">
                  <c:v>4.5</c:v>
                </c:pt>
                <c:pt idx="240">
                  <c:v>4.5</c:v>
                </c:pt>
                <c:pt idx="241">
                  <c:v>4.4000000000000004</c:v>
                </c:pt>
                <c:pt idx="242">
                  <c:v>4.4000000000000004</c:v>
                </c:pt>
                <c:pt idx="243">
                  <c:v>4.4000000000000004</c:v>
                </c:pt>
                <c:pt idx="244">
                  <c:v>4.4000000000000004</c:v>
                </c:pt>
                <c:pt idx="245">
                  <c:v>4.4000000000000004</c:v>
                </c:pt>
                <c:pt idx="246">
                  <c:v>4.4000000000000004</c:v>
                </c:pt>
                <c:pt idx="247">
                  <c:v>4.3</c:v>
                </c:pt>
                <c:pt idx="248">
                  <c:v>4.3</c:v>
                </c:pt>
                <c:pt idx="249">
                  <c:v>4.3</c:v>
                </c:pt>
                <c:pt idx="250">
                  <c:v>4.3</c:v>
                </c:pt>
                <c:pt idx="251">
                  <c:v>4.3</c:v>
                </c:pt>
                <c:pt idx="252">
                  <c:v>4.3</c:v>
                </c:pt>
                <c:pt idx="253">
                  <c:v>4.3</c:v>
                </c:pt>
                <c:pt idx="254">
                  <c:v>4.2</c:v>
                </c:pt>
                <c:pt idx="255">
                  <c:v>4.2</c:v>
                </c:pt>
                <c:pt idx="256">
                  <c:v>4.2</c:v>
                </c:pt>
                <c:pt idx="257">
                  <c:v>4.2</c:v>
                </c:pt>
                <c:pt idx="258">
                  <c:v>4.2</c:v>
                </c:pt>
                <c:pt idx="259">
                  <c:v>4.2</c:v>
                </c:pt>
                <c:pt idx="260">
                  <c:v>4.2</c:v>
                </c:pt>
                <c:pt idx="261">
                  <c:v>4.2</c:v>
                </c:pt>
                <c:pt idx="262">
                  <c:v>4.2</c:v>
                </c:pt>
                <c:pt idx="263">
                  <c:v>4.2</c:v>
                </c:pt>
                <c:pt idx="264">
                  <c:v>4.2</c:v>
                </c:pt>
                <c:pt idx="265">
                  <c:v>4.2</c:v>
                </c:pt>
                <c:pt idx="266">
                  <c:v>4.2</c:v>
                </c:pt>
                <c:pt idx="267">
                  <c:v>4.2</c:v>
                </c:pt>
                <c:pt idx="268">
                  <c:v>4.2</c:v>
                </c:pt>
                <c:pt idx="269">
                  <c:v>4.0999999999999996</c:v>
                </c:pt>
                <c:pt idx="270">
                  <c:v>4.0999999999999996</c:v>
                </c:pt>
                <c:pt idx="271">
                  <c:v>4.0999999999999996</c:v>
                </c:pt>
                <c:pt idx="272">
                  <c:v>4.0999999999999996</c:v>
                </c:pt>
                <c:pt idx="273">
                  <c:v>4.0999999999999996</c:v>
                </c:pt>
                <c:pt idx="274">
                  <c:v>4.0999999999999996</c:v>
                </c:pt>
                <c:pt idx="275">
                  <c:v>4</c:v>
                </c:pt>
                <c:pt idx="276">
                  <c:v>4</c:v>
                </c:pt>
                <c:pt idx="277">
                  <c:v>4</c:v>
                </c:pt>
                <c:pt idx="278">
                  <c:v>4</c:v>
                </c:pt>
                <c:pt idx="279">
                  <c:v>4</c:v>
                </c:pt>
                <c:pt idx="280">
                  <c:v>4</c:v>
                </c:pt>
                <c:pt idx="281">
                  <c:v>4</c:v>
                </c:pt>
                <c:pt idx="282">
                  <c:v>4</c:v>
                </c:pt>
                <c:pt idx="283">
                  <c:v>4</c:v>
                </c:pt>
                <c:pt idx="284">
                  <c:v>4</c:v>
                </c:pt>
                <c:pt idx="285">
                  <c:v>4</c:v>
                </c:pt>
                <c:pt idx="286">
                  <c:v>4</c:v>
                </c:pt>
                <c:pt idx="287">
                  <c:v>3.9</c:v>
                </c:pt>
                <c:pt idx="288">
                  <c:v>3.9</c:v>
                </c:pt>
                <c:pt idx="289">
                  <c:v>3.8</c:v>
                </c:pt>
                <c:pt idx="290">
                  <c:v>3.8</c:v>
                </c:pt>
                <c:pt idx="291">
                  <c:v>3.8</c:v>
                </c:pt>
                <c:pt idx="292">
                  <c:v>3.8</c:v>
                </c:pt>
                <c:pt idx="293">
                  <c:v>3.8</c:v>
                </c:pt>
                <c:pt idx="294">
                  <c:v>3.8</c:v>
                </c:pt>
                <c:pt idx="295">
                  <c:v>3.7</c:v>
                </c:pt>
                <c:pt idx="296">
                  <c:v>3.7</c:v>
                </c:pt>
                <c:pt idx="297">
                  <c:v>3.7</c:v>
                </c:pt>
                <c:pt idx="298">
                  <c:v>3.7</c:v>
                </c:pt>
                <c:pt idx="299">
                  <c:v>3.7</c:v>
                </c:pt>
                <c:pt idx="300">
                  <c:v>3.7</c:v>
                </c:pt>
                <c:pt idx="301">
                  <c:v>3.7</c:v>
                </c:pt>
                <c:pt idx="302">
                  <c:v>3.7</c:v>
                </c:pt>
                <c:pt idx="303">
                  <c:v>3.6</c:v>
                </c:pt>
                <c:pt idx="304">
                  <c:v>3.6</c:v>
                </c:pt>
                <c:pt idx="305">
                  <c:v>3.6</c:v>
                </c:pt>
                <c:pt idx="306">
                  <c:v>3.6</c:v>
                </c:pt>
                <c:pt idx="307">
                  <c:v>3.6</c:v>
                </c:pt>
                <c:pt idx="308">
                  <c:v>3.6</c:v>
                </c:pt>
                <c:pt idx="309">
                  <c:v>3.6</c:v>
                </c:pt>
                <c:pt idx="310">
                  <c:v>3.6</c:v>
                </c:pt>
                <c:pt idx="311">
                  <c:v>3.6</c:v>
                </c:pt>
                <c:pt idx="312">
                  <c:v>3.6</c:v>
                </c:pt>
                <c:pt idx="313">
                  <c:v>3.5</c:v>
                </c:pt>
                <c:pt idx="314">
                  <c:v>3.5</c:v>
                </c:pt>
                <c:pt idx="315">
                  <c:v>3.5</c:v>
                </c:pt>
                <c:pt idx="316">
                  <c:v>3.5</c:v>
                </c:pt>
                <c:pt idx="317">
                  <c:v>3.5</c:v>
                </c:pt>
                <c:pt idx="318">
                  <c:v>3.5</c:v>
                </c:pt>
                <c:pt idx="319">
                  <c:v>3.5</c:v>
                </c:pt>
                <c:pt idx="320">
                  <c:v>3.5</c:v>
                </c:pt>
                <c:pt idx="321">
                  <c:v>3.5</c:v>
                </c:pt>
                <c:pt idx="322">
                  <c:v>3.5</c:v>
                </c:pt>
                <c:pt idx="323">
                  <c:v>3.5</c:v>
                </c:pt>
                <c:pt idx="324">
                  <c:v>3.5</c:v>
                </c:pt>
                <c:pt idx="325">
                  <c:v>3.5</c:v>
                </c:pt>
                <c:pt idx="326">
                  <c:v>3.5</c:v>
                </c:pt>
                <c:pt idx="327">
                  <c:v>3.5</c:v>
                </c:pt>
                <c:pt idx="328">
                  <c:v>3.5</c:v>
                </c:pt>
                <c:pt idx="329">
                  <c:v>3.4</c:v>
                </c:pt>
                <c:pt idx="330">
                  <c:v>3.4</c:v>
                </c:pt>
                <c:pt idx="331">
                  <c:v>3.4</c:v>
                </c:pt>
                <c:pt idx="332">
                  <c:v>3.4</c:v>
                </c:pt>
                <c:pt idx="333">
                  <c:v>3.4</c:v>
                </c:pt>
                <c:pt idx="334">
                  <c:v>3.4</c:v>
                </c:pt>
                <c:pt idx="335">
                  <c:v>3.4</c:v>
                </c:pt>
                <c:pt idx="336">
                  <c:v>3.4</c:v>
                </c:pt>
                <c:pt idx="337">
                  <c:v>3.4</c:v>
                </c:pt>
                <c:pt idx="338">
                  <c:v>3.4</c:v>
                </c:pt>
                <c:pt idx="339">
                  <c:v>3.4</c:v>
                </c:pt>
                <c:pt idx="340">
                  <c:v>3.4</c:v>
                </c:pt>
                <c:pt idx="341">
                  <c:v>3.4</c:v>
                </c:pt>
                <c:pt idx="342">
                  <c:v>3.4</c:v>
                </c:pt>
                <c:pt idx="343">
                  <c:v>3.3</c:v>
                </c:pt>
                <c:pt idx="344">
                  <c:v>3.3</c:v>
                </c:pt>
                <c:pt idx="345">
                  <c:v>3.3</c:v>
                </c:pt>
                <c:pt idx="346">
                  <c:v>3.3</c:v>
                </c:pt>
                <c:pt idx="347">
                  <c:v>3.3</c:v>
                </c:pt>
                <c:pt idx="348">
                  <c:v>3.3</c:v>
                </c:pt>
                <c:pt idx="349">
                  <c:v>3.3</c:v>
                </c:pt>
                <c:pt idx="350">
                  <c:v>3.3</c:v>
                </c:pt>
                <c:pt idx="351">
                  <c:v>3.3</c:v>
                </c:pt>
                <c:pt idx="352">
                  <c:v>3.3</c:v>
                </c:pt>
                <c:pt idx="353">
                  <c:v>3.3</c:v>
                </c:pt>
                <c:pt idx="354">
                  <c:v>3.3</c:v>
                </c:pt>
                <c:pt idx="355">
                  <c:v>3.3</c:v>
                </c:pt>
                <c:pt idx="356">
                  <c:v>3.3</c:v>
                </c:pt>
                <c:pt idx="357">
                  <c:v>3.2</c:v>
                </c:pt>
                <c:pt idx="358">
                  <c:v>3.2</c:v>
                </c:pt>
                <c:pt idx="359">
                  <c:v>3.2</c:v>
                </c:pt>
                <c:pt idx="360">
                  <c:v>3.2</c:v>
                </c:pt>
                <c:pt idx="361">
                  <c:v>3.2</c:v>
                </c:pt>
                <c:pt idx="362">
                  <c:v>3.2</c:v>
                </c:pt>
                <c:pt idx="363">
                  <c:v>3.2</c:v>
                </c:pt>
                <c:pt idx="364">
                  <c:v>3.2</c:v>
                </c:pt>
                <c:pt idx="365">
                  <c:v>3.2</c:v>
                </c:pt>
                <c:pt idx="366">
                  <c:v>3.1</c:v>
                </c:pt>
                <c:pt idx="367">
                  <c:v>3.1</c:v>
                </c:pt>
                <c:pt idx="368">
                  <c:v>3.1</c:v>
                </c:pt>
                <c:pt idx="369">
                  <c:v>3.1</c:v>
                </c:pt>
                <c:pt idx="370">
                  <c:v>3.1</c:v>
                </c:pt>
                <c:pt idx="371">
                  <c:v>3.1</c:v>
                </c:pt>
                <c:pt idx="372">
                  <c:v>3.1</c:v>
                </c:pt>
                <c:pt idx="373">
                  <c:v>3.1</c:v>
                </c:pt>
                <c:pt idx="374">
                  <c:v>3.1</c:v>
                </c:pt>
                <c:pt idx="375">
                  <c:v>3.1</c:v>
                </c:pt>
                <c:pt idx="376">
                  <c:v>3</c:v>
                </c:pt>
                <c:pt idx="377">
                  <c:v>3</c:v>
                </c:pt>
                <c:pt idx="378">
                  <c:v>3</c:v>
                </c:pt>
                <c:pt idx="379">
                  <c:v>3</c:v>
                </c:pt>
                <c:pt idx="380">
                  <c:v>3</c:v>
                </c:pt>
                <c:pt idx="381">
                  <c:v>3</c:v>
                </c:pt>
                <c:pt idx="382">
                  <c:v>3</c:v>
                </c:pt>
                <c:pt idx="383">
                  <c:v>3</c:v>
                </c:pt>
                <c:pt idx="384">
                  <c:v>3</c:v>
                </c:pt>
                <c:pt idx="385">
                  <c:v>3</c:v>
                </c:pt>
                <c:pt idx="386">
                  <c:v>3</c:v>
                </c:pt>
                <c:pt idx="387">
                  <c:v>3</c:v>
                </c:pt>
                <c:pt idx="388">
                  <c:v>3</c:v>
                </c:pt>
                <c:pt idx="389">
                  <c:v>3</c:v>
                </c:pt>
                <c:pt idx="390">
                  <c:v>3</c:v>
                </c:pt>
                <c:pt idx="391">
                  <c:v>3</c:v>
                </c:pt>
                <c:pt idx="392">
                  <c:v>3</c:v>
                </c:pt>
                <c:pt idx="393">
                  <c:v>3</c:v>
                </c:pt>
                <c:pt idx="394">
                  <c:v>3</c:v>
                </c:pt>
                <c:pt idx="395">
                  <c:v>3</c:v>
                </c:pt>
                <c:pt idx="396">
                  <c:v>3</c:v>
                </c:pt>
                <c:pt idx="397">
                  <c:v>3</c:v>
                </c:pt>
                <c:pt idx="398">
                  <c:v>3</c:v>
                </c:pt>
                <c:pt idx="399">
                  <c:v>3</c:v>
                </c:pt>
                <c:pt idx="400">
                  <c:v>2.9</c:v>
                </c:pt>
                <c:pt idx="401">
                  <c:v>2.9</c:v>
                </c:pt>
                <c:pt idx="402">
                  <c:v>2.9</c:v>
                </c:pt>
                <c:pt idx="403">
                  <c:v>2.9</c:v>
                </c:pt>
                <c:pt idx="404">
                  <c:v>2.9</c:v>
                </c:pt>
                <c:pt idx="405">
                  <c:v>2.9</c:v>
                </c:pt>
                <c:pt idx="406">
                  <c:v>2.9</c:v>
                </c:pt>
                <c:pt idx="407">
                  <c:v>2.9</c:v>
                </c:pt>
                <c:pt idx="408">
                  <c:v>2.9</c:v>
                </c:pt>
                <c:pt idx="409">
                  <c:v>2.9</c:v>
                </c:pt>
                <c:pt idx="410">
                  <c:v>2.9</c:v>
                </c:pt>
                <c:pt idx="411">
                  <c:v>2.9</c:v>
                </c:pt>
                <c:pt idx="412">
                  <c:v>2.9</c:v>
                </c:pt>
                <c:pt idx="413">
                  <c:v>2.9</c:v>
                </c:pt>
                <c:pt idx="414">
                  <c:v>2.9</c:v>
                </c:pt>
                <c:pt idx="415">
                  <c:v>2.9</c:v>
                </c:pt>
                <c:pt idx="416">
                  <c:v>2.9</c:v>
                </c:pt>
                <c:pt idx="417">
                  <c:v>2.8</c:v>
                </c:pt>
                <c:pt idx="418">
                  <c:v>2.8</c:v>
                </c:pt>
                <c:pt idx="419">
                  <c:v>2.8</c:v>
                </c:pt>
                <c:pt idx="420">
                  <c:v>2.8</c:v>
                </c:pt>
                <c:pt idx="421">
                  <c:v>2.8</c:v>
                </c:pt>
                <c:pt idx="422">
                  <c:v>2.8</c:v>
                </c:pt>
                <c:pt idx="423">
                  <c:v>2.8</c:v>
                </c:pt>
                <c:pt idx="424">
                  <c:v>2.8</c:v>
                </c:pt>
                <c:pt idx="425">
                  <c:v>2.8</c:v>
                </c:pt>
                <c:pt idx="426">
                  <c:v>2.8</c:v>
                </c:pt>
                <c:pt idx="427">
                  <c:v>2.8</c:v>
                </c:pt>
                <c:pt idx="428">
                  <c:v>2.8</c:v>
                </c:pt>
                <c:pt idx="429">
                  <c:v>2.8</c:v>
                </c:pt>
                <c:pt idx="430">
                  <c:v>2.8</c:v>
                </c:pt>
                <c:pt idx="431">
                  <c:v>2.8</c:v>
                </c:pt>
                <c:pt idx="432">
                  <c:v>2.8</c:v>
                </c:pt>
                <c:pt idx="433">
                  <c:v>2.8</c:v>
                </c:pt>
                <c:pt idx="434">
                  <c:v>2.8</c:v>
                </c:pt>
                <c:pt idx="435">
                  <c:v>2.8</c:v>
                </c:pt>
                <c:pt idx="436">
                  <c:v>2.8</c:v>
                </c:pt>
                <c:pt idx="437">
                  <c:v>2.8</c:v>
                </c:pt>
                <c:pt idx="438">
                  <c:v>2.8</c:v>
                </c:pt>
                <c:pt idx="439">
                  <c:v>2.8</c:v>
                </c:pt>
                <c:pt idx="440">
                  <c:v>2.8</c:v>
                </c:pt>
                <c:pt idx="441">
                  <c:v>2.7</c:v>
                </c:pt>
                <c:pt idx="442">
                  <c:v>2.7</c:v>
                </c:pt>
                <c:pt idx="443">
                  <c:v>2.7</c:v>
                </c:pt>
                <c:pt idx="444">
                  <c:v>2.7</c:v>
                </c:pt>
                <c:pt idx="445">
                  <c:v>2.7</c:v>
                </c:pt>
                <c:pt idx="446">
                  <c:v>2.7</c:v>
                </c:pt>
                <c:pt idx="447">
                  <c:v>2.7</c:v>
                </c:pt>
                <c:pt idx="448">
                  <c:v>2.7</c:v>
                </c:pt>
                <c:pt idx="449">
                  <c:v>2.7</c:v>
                </c:pt>
                <c:pt idx="450">
                  <c:v>2.7</c:v>
                </c:pt>
                <c:pt idx="451">
                  <c:v>2.7</c:v>
                </c:pt>
                <c:pt idx="452">
                  <c:v>2.7</c:v>
                </c:pt>
                <c:pt idx="453">
                  <c:v>2.7</c:v>
                </c:pt>
                <c:pt idx="454">
                  <c:v>2.7</c:v>
                </c:pt>
                <c:pt idx="455">
                  <c:v>2.7</c:v>
                </c:pt>
                <c:pt idx="456">
                  <c:v>2.7</c:v>
                </c:pt>
                <c:pt idx="457">
                  <c:v>2.7</c:v>
                </c:pt>
                <c:pt idx="458">
                  <c:v>2.7</c:v>
                </c:pt>
                <c:pt idx="459">
                  <c:v>2.7</c:v>
                </c:pt>
                <c:pt idx="460">
                  <c:v>2.7</c:v>
                </c:pt>
                <c:pt idx="461">
                  <c:v>2.7</c:v>
                </c:pt>
                <c:pt idx="462">
                  <c:v>2.7</c:v>
                </c:pt>
                <c:pt idx="463">
                  <c:v>2.6</c:v>
                </c:pt>
                <c:pt idx="464">
                  <c:v>2.6</c:v>
                </c:pt>
                <c:pt idx="465">
                  <c:v>2.6</c:v>
                </c:pt>
                <c:pt idx="466">
                  <c:v>2.6</c:v>
                </c:pt>
                <c:pt idx="467">
                  <c:v>2.6</c:v>
                </c:pt>
                <c:pt idx="468">
                  <c:v>2.6</c:v>
                </c:pt>
                <c:pt idx="469">
                  <c:v>2.6</c:v>
                </c:pt>
                <c:pt idx="470">
                  <c:v>2.6</c:v>
                </c:pt>
                <c:pt idx="471">
                  <c:v>2.6</c:v>
                </c:pt>
                <c:pt idx="472">
                  <c:v>2.6</c:v>
                </c:pt>
                <c:pt idx="473">
                  <c:v>2.6</c:v>
                </c:pt>
                <c:pt idx="474">
                  <c:v>2.6</c:v>
                </c:pt>
                <c:pt idx="475">
                  <c:v>2.6</c:v>
                </c:pt>
                <c:pt idx="476">
                  <c:v>2.6</c:v>
                </c:pt>
                <c:pt idx="477">
                  <c:v>2.6</c:v>
                </c:pt>
                <c:pt idx="478">
                  <c:v>2.6</c:v>
                </c:pt>
                <c:pt idx="479">
                  <c:v>2.6</c:v>
                </c:pt>
                <c:pt idx="480">
                  <c:v>2.6</c:v>
                </c:pt>
                <c:pt idx="481">
                  <c:v>2.6</c:v>
                </c:pt>
                <c:pt idx="482">
                  <c:v>2.6</c:v>
                </c:pt>
                <c:pt idx="483">
                  <c:v>2.6</c:v>
                </c:pt>
                <c:pt idx="484">
                  <c:v>2.6</c:v>
                </c:pt>
                <c:pt idx="485">
                  <c:v>2.6</c:v>
                </c:pt>
                <c:pt idx="486">
                  <c:v>2.6</c:v>
                </c:pt>
                <c:pt idx="487">
                  <c:v>2.6</c:v>
                </c:pt>
                <c:pt idx="488">
                  <c:v>2.6</c:v>
                </c:pt>
                <c:pt idx="489">
                  <c:v>2.6</c:v>
                </c:pt>
                <c:pt idx="490">
                  <c:v>2.5</c:v>
                </c:pt>
                <c:pt idx="491">
                  <c:v>2.5</c:v>
                </c:pt>
                <c:pt idx="492">
                  <c:v>2.5</c:v>
                </c:pt>
                <c:pt idx="493">
                  <c:v>2.5</c:v>
                </c:pt>
                <c:pt idx="494">
                  <c:v>2.5</c:v>
                </c:pt>
                <c:pt idx="495">
                  <c:v>2.5</c:v>
                </c:pt>
                <c:pt idx="496">
                  <c:v>2.5</c:v>
                </c:pt>
                <c:pt idx="497">
                  <c:v>2.5</c:v>
                </c:pt>
                <c:pt idx="498">
                  <c:v>2.5</c:v>
                </c:pt>
                <c:pt idx="499">
                  <c:v>2.5</c:v>
                </c:pt>
                <c:pt idx="500">
                  <c:v>2.5</c:v>
                </c:pt>
                <c:pt idx="501">
                  <c:v>2.5</c:v>
                </c:pt>
                <c:pt idx="502">
                  <c:v>2.5</c:v>
                </c:pt>
                <c:pt idx="503">
                  <c:v>2.5</c:v>
                </c:pt>
                <c:pt idx="504">
                  <c:v>2.5</c:v>
                </c:pt>
                <c:pt idx="505">
                  <c:v>2.5</c:v>
                </c:pt>
                <c:pt idx="506">
                  <c:v>2.5</c:v>
                </c:pt>
                <c:pt idx="507">
                  <c:v>2.5</c:v>
                </c:pt>
                <c:pt idx="508">
                  <c:v>2.5</c:v>
                </c:pt>
                <c:pt idx="509">
                  <c:v>2.5</c:v>
                </c:pt>
                <c:pt idx="510">
                  <c:v>2.5</c:v>
                </c:pt>
                <c:pt idx="511">
                  <c:v>2.5</c:v>
                </c:pt>
                <c:pt idx="512">
                  <c:v>2.5</c:v>
                </c:pt>
                <c:pt idx="513">
                  <c:v>2.5</c:v>
                </c:pt>
                <c:pt idx="514">
                  <c:v>2.5</c:v>
                </c:pt>
                <c:pt idx="515">
                  <c:v>2.5</c:v>
                </c:pt>
                <c:pt idx="516">
                  <c:v>2.5</c:v>
                </c:pt>
                <c:pt idx="517">
                  <c:v>2.5</c:v>
                </c:pt>
                <c:pt idx="518">
                  <c:v>2.5</c:v>
                </c:pt>
                <c:pt idx="519">
                  <c:v>2.5</c:v>
                </c:pt>
                <c:pt idx="520">
                  <c:v>2.4</c:v>
                </c:pt>
                <c:pt idx="521">
                  <c:v>2.4</c:v>
                </c:pt>
                <c:pt idx="522">
                  <c:v>2.4</c:v>
                </c:pt>
                <c:pt idx="523">
                  <c:v>2.4</c:v>
                </c:pt>
                <c:pt idx="524">
                  <c:v>2.4</c:v>
                </c:pt>
                <c:pt idx="525">
                  <c:v>2.4</c:v>
                </c:pt>
                <c:pt idx="526">
                  <c:v>2.4</c:v>
                </c:pt>
                <c:pt idx="527">
                  <c:v>2.4</c:v>
                </c:pt>
                <c:pt idx="528">
                  <c:v>2.4</c:v>
                </c:pt>
                <c:pt idx="529">
                  <c:v>2.4</c:v>
                </c:pt>
                <c:pt idx="530">
                  <c:v>2.4</c:v>
                </c:pt>
                <c:pt idx="531">
                  <c:v>2.4</c:v>
                </c:pt>
                <c:pt idx="532">
                  <c:v>2.4</c:v>
                </c:pt>
                <c:pt idx="533">
                  <c:v>2.4</c:v>
                </c:pt>
                <c:pt idx="534">
                  <c:v>2.4</c:v>
                </c:pt>
                <c:pt idx="535">
                  <c:v>2.4</c:v>
                </c:pt>
                <c:pt idx="536">
                  <c:v>2.4</c:v>
                </c:pt>
                <c:pt idx="537">
                  <c:v>2.4</c:v>
                </c:pt>
                <c:pt idx="538">
                  <c:v>2.4</c:v>
                </c:pt>
                <c:pt idx="539">
                  <c:v>2.4</c:v>
                </c:pt>
                <c:pt idx="540">
                  <c:v>2.4</c:v>
                </c:pt>
                <c:pt idx="541">
                  <c:v>2.4</c:v>
                </c:pt>
                <c:pt idx="542">
                  <c:v>2.4</c:v>
                </c:pt>
                <c:pt idx="543">
                  <c:v>2.4</c:v>
                </c:pt>
                <c:pt idx="544">
                  <c:v>2.4</c:v>
                </c:pt>
                <c:pt idx="545">
                  <c:v>2.2999999999999998</c:v>
                </c:pt>
                <c:pt idx="546">
                  <c:v>2.2999999999999998</c:v>
                </c:pt>
                <c:pt idx="547">
                  <c:v>2.2999999999999998</c:v>
                </c:pt>
                <c:pt idx="548">
                  <c:v>2.2999999999999998</c:v>
                </c:pt>
                <c:pt idx="549">
                  <c:v>2.2999999999999998</c:v>
                </c:pt>
                <c:pt idx="550">
                  <c:v>2.2999999999999998</c:v>
                </c:pt>
                <c:pt idx="551">
                  <c:v>2.2999999999999998</c:v>
                </c:pt>
                <c:pt idx="552">
                  <c:v>2.2999999999999998</c:v>
                </c:pt>
                <c:pt idx="553">
                  <c:v>2.2999999999999998</c:v>
                </c:pt>
                <c:pt idx="554">
                  <c:v>2.2999999999999998</c:v>
                </c:pt>
                <c:pt idx="555">
                  <c:v>2.2999999999999998</c:v>
                </c:pt>
                <c:pt idx="556">
                  <c:v>2.2999999999999998</c:v>
                </c:pt>
                <c:pt idx="557">
                  <c:v>2.2999999999999998</c:v>
                </c:pt>
                <c:pt idx="558">
                  <c:v>2.2999999999999998</c:v>
                </c:pt>
                <c:pt idx="559">
                  <c:v>2.2999999999999998</c:v>
                </c:pt>
                <c:pt idx="560">
                  <c:v>2.2999999999999998</c:v>
                </c:pt>
                <c:pt idx="561">
                  <c:v>2.2999999999999998</c:v>
                </c:pt>
                <c:pt idx="562">
                  <c:v>2.2999999999999998</c:v>
                </c:pt>
                <c:pt idx="563">
                  <c:v>2.2999999999999998</c:v>
                </c:pt>
                <c:pt idx="564">
                  <c:v>2.2999999999999998</c:v>
                </c:pt>
                <c:pt idx="565">
                  <c:v>2.2999999999999998</c:v>
                </c:pt>
                <c:pt idx="566">
                  <c:v>2.2999999999999998</c:v>
                </c:pt>
                <c:pt idx="567">
                  <c:v>2.2999999999999998</c:v>
                </c:pt>
                <c:pt idx="568">
                  <c:v>2.2999999999999998</c:v>
                </c:pt>
                <c:pt idx="569">
                  <c:v>2.2999999999999998</c:v>
                </c:pt>
                <c:pt idx="570">
                  <c:v>2.2999999999999998</c:v>
                </c:pt>
                <c:pt idx="571">
                  <c:v>2.2999999999999998</c:v>
                </c:pt>
                <c:pt idx="572">
                  <c:v>2.2999999999999998</c:v>
                </c:pt>
                <c:pt idx="573">
                  <c:v>2.2999999999999998</c:v>
                </c:pt>
                <c:pt idx="574">
                  <c:v>2.2999999999999998</c:v>
                </c:pt>
                <c:pt idx="575">
                  <c:v>2.2999999999999998</c:v>
                </c:pt>
                <c:pt idx="576">
                  <c:v>2.2999999999999998</c:v>
                </c:pt>
                <c:pt idx="577">
                  <c:v>2.2000000000000002</c:v>
                </c:pt>
                <c:pt idx="578">
                  <c:v>2.2000000000000002</c:v>
                </c:pt>
                <c:pt idx="579">
                  <c:v>2.2000000000000002</c:v>
                </c:pt>
                <c:pt idx="580">
                  <c:v>2.2000000000000002</c:v>
                </c:pt>
                <c:pt idx="581">
                  <c:v>2.2000000000000002</c:v>
                </c:pt>
                <c:pt idx="582">
                  <c:v>2.2000000000000002</c:v>
                </c:pt>
                <c:pt idx="583">
                  <c:v>2.2000000000000002</c:v>
                </c:pt>
                <c:pt idx="584">
                  <c:v>2.2000000000000002</c:v>
                </c:pt>
                <c:pt idx="585">
                  <c:v>2.2000000000000002</c:v>
                </c:pt>
                <c:pt idx="586">
                  <c:v>2.2000000000000002</c:v>
                </c:pt>
                <c:pt idx="587">
                  <c:v>2.2000000000000002</c:v>
                </c:pt>
                <c:pt idx="588">
                  <c:v>2.2000000000000002</c:v>
                </c:pt>
                <c:pt idx="589">
                  <c:v>2.2000000000000002</c:v>
                </c:pt>
                <c:pt idx="590">
                  <c:v>2.2000000000000002</c:v>
                </c:pt>
                <c:pt idx="591">
                  <c:v>2.2000000000000002</c:v>
                </c:pt>
                <c:pt idx="592">
                  <c:v>2.2000000000000002</c:v>
                </c:pt>
                <c:pt idx="593">
                  <c:v>2.2000000000000002</c:v>
                </c:pt>
                <c:pt idx="594">
                  <c:v>2.2000000000000002</c:v>
                </c:pt>
                <c:pt idx="595">
                  <c:v>2.2000000000000002</c:v>
                </c:pt>
                <c:pt idx="596">
                  <c:v>2.2000000000000002</c:v>
                </c:pt>
                <c:pt idx="597">
                  <c:v>2.2000000000000002</c:v>
                </c:pt>
                <c:pt idx="598">
                  <c:v>2.2000000000000002</c:v>
                </c:pt>
                <c:pt idx="599">
                  <c:v>2.2000000000000002</c:v>
                </c:pt>
                <c:pt idx="600">
                  <c:v>2.1</c:v>
                </c:pt>
                <c:pt idx="601">
                  <c:v>2.1</c:v>
                </c:pt>
                <c:pt idx="602">
                  <c:v>2.1</c:v>
                </c:pt>
                <c:pt idx="603">
                  <c:v>2.1</c:v>
                </c:pt>
                <c:pt idx="604">
                  <c:v>2.1</c:v>
                </c:pt>
                <c:pt idx="605">
                  <c:v>2.1</c:v>
                </c:pt>
                <c:pt idx="606">
                  <c:v>2.1</c:v>
                </c:pt>
                <c:pt idx="607">
                  <c:v>2.1</c:v>
                </c:pt>
                <c:pt idx="608">
                  <c:v>2.1</c:v>
                </c:pt>
                <c:pt idx="609">
                  <c:v>2.1</c:v>
                </c:pt>
                <c:pt idx="610">
                  <c:v>2.1</c:v>
                </c:pt>
                <c:pt idx="611">
                  <c:v>2.1</c:v>
                </c:pt>
                <c:pt idx="612">
                  <c:v>2.1</c:v>
                </c:pt>
                <c:pt idx="613">
                  <c:v>2.1</c:v>
                </c:pt>
                <c:pt idx="614">
                  <c:v>2.1</c:v>
                </c:pt>
                <c:pt idx="615">
                  <c:v>2.1</c:v>
                </c:pt>
                <c:pt idx="616">
                  <c:v>2.1</c:v>
                </c:pt>
                <c:pt idx="617">
                  <c:v>2.1</c:v>
                </c:pt>
                <c:pt idx="618">
                  <c:v>2.1</c:v>
                </c:pt>
                <c:pt idx="619">
                  <c:v>2.1</c:v>
                </c:pt>
                <c:pt idx="620">
                  <c:v>2.1</c:v>
                </c:pt>
                <c:pt idx="621">
                  <c:v>2.1</c:v>
                </c:pt>
                <c:pt idx="622">
                  <c:v>2.1</c:v>
                </c:pt>
                <c:pt idx="623">
                  <c:v>2.1</c:v>
                </c:pt>
                <c:pt idx="624">
                  <c:v>2.1</c:v>
                </c:pt>
                <c:pt idx="625">
                  <c:v>2.1</c:v>
                </c:pt>
                <c:pt idx="626">
                  <c:v>2.1</c:v>
                </c:pt>
                <c:pt idx="627">
                  <c:v>2.1</c:v>
                </c:pt>
                <c:pt idx="628">
                  <c:v>2.1</c:v>
                </c:pt>
                <c:pt idx="629">
                  <c:v>2.1</c:v>
                </c:pt>
                <c:pt idx="630">
                  <c:v>2.1</c:v>
                </c:pt>
                <c:pt idx="631">
                  <c:v>2.1</c:v>
                </c:pt>
                <c:pt idx="632">
                  <c:v>2.1</c:v>
                </c:pt>
                <c:pt idx="633">
                  <c:v>2</c:v>
                </c:pt>
                <c:pt idx="634">
                  <c:v>2</c:v>
                </c:pt>
                <c:pt idx="635">
                  <c:v>2</c:v>
                </c:pt>
                <c:pt idx="636">
                  <c:v>2</c:v>
                </c:pt>
                <c:pt idx="637">
                  <c:v>2</c:v>
                </c:pt>
                <c:pt idx="638">
                  <c:v>2</c:v>
                </c:pt>
                <c:pt idx="639">
                  <c:v>2</c:v>
                </c:pt>
                <c:pt idx="640">
                  <c:v>2</c:v>
                </c:pt>
                <c:pt idx="641">
                  <c:v>2</c:v>
                </c:pt>
                <c:pt idx="642">
                  <c:v>2</c:v>
                </c:pt>
                <c:pt idx="643">
                  <c:v>2</c:v>
                </c:pt>
                <c:pt idx="644">
                  <c:v>2</c:v>
                </c:pt>
                <c:pt idx="645">
                  <c:v>2</c:v>
                </c:pt>
                <c:pt idx="646">
                  <c:v>2</c:v>
                </c:pt>
                <c:pt idx="647">
                  <c:v>2</c:v>
                </c:pt>
                <c:pt idx="648">
                  <c:v>2</c:v>
                </c:pt>
                <c:pt idx="649">
                  <c:v>2</c:v>
                </c:pt>
                <c:pt idx="650">
                  <c:v>2</c:v>
                </c:pt>
                <c:pt idx="651">
                  <c:v>2</c:v>
                </c:pt>
                <c:pt idx="652">
                  <c:v>2</c:v>
                </c:pt>
                <c:pt idx="653">
                  <c:v>2</c:v>
                </c:pt>
                <c:pt idx="654">
                  <c:v>2</c:v>
                </c:pt>
                <c:pt idx="655">
                  <c:v>2</c:v>
                </c:pt>
                <c:pt idx="656">
                  <c:v>2</c:v>
                </c:pt>
                <c:pt idx="657">
                  <c:v>2</c:v>
                </c:pt>
                <c:pt idx="658">
                  <c:v>2</c:v>
                </c:pt>
                <c:pt idx="659">
                  <c:v>2</c:v>
                </c:pt>
                <c:pt idx="660">
                  <c:v>2</c:v>
                </c:pt>
                <c:pt idx="661">
                  <c:v>2</c:v>
                </c:pt>
                <c:pt idx="662">
                  <c:v>2</c:v>
                </c:pt>
                <c:pt idx="663">
                  <c:v>2</c:v>
                </c:pt>
                <c:pt idx="664">
                  <c:v>2</c:v>
                </c:pt>
                <c:pt idx="665">
                  <c:v>2</c:v>
                </c:pt>
                <c:pt idx="666">
                  <c:v>2</c:v>
                </c:pt>
                <c:pt idx="667">
                  <c:v>2</c:v>
                </c:pt>
                <c:pt idx="668">
                  <c:v>2</c:v>
                </c:pt>
                <c:pt idx="669">
                  <c:v>2</c:v>
                </c:pt>
                <c:pt idx="670">
                  <c:v>2</c:v>
                </c:pt>
                <c:pt idx="671">
                  <c:v>2</c:v>
                </c:pt>
                <c:pt idx="672">
                  <c:v>1.9</c:v>
                </c:pt>
                <c:pt idx="673">
                  <c:v>1.9</c:v>
                </c:pt>
                <c:pt idx="674">
                  <c:v>1.9</c:v>
                </c:pt>
                <c:pt idx="675">
                  <c:v>1.9</c:v>
                </c:pt>
                <c:pt idx="676">
                  <c:v>1.9</c:v>
                </c:pt>
                <c:pt idx="677">
                  <c:v>1.9</c:v>
                </c:pt>
                <c:pt idx="678">
                  <c:v>1.9</c:v>
                </c:pt>
                <c:pt idx="679">
                  <c:v>1.9</c:v>
                </c:pt>
                <c:pt idx="680">
                  <c:v>1.9</c:v>
                </c:pt>
                <c:pt idx="681">
                  <c:v>1.9</c:v>
                </c:pt>
                <c:pt idx="682">
                  <c:v>1.9</c:v>
                </c:pt>
                <c:pt idx="683">
                  <c:v>1.9</c:v>
                </c:pt>
                <c:pt idx="684">
                  <c:v>1.9</c:v>
                </c:pt>
                <c:pt idx="685">
                  <c:v>1.9</c:v>
                </c:pt>
                <c:pt idx="686">
                  <c:v>1.9</c:v>
                </c:pt>
                <c:pt idx="687">
                  <c:v>1.9</c:v>
                </c:pt>
                <c:pt idx="688">
                  <c:v>1.9</c:v>
                </c:pt>
                <c:pt idx="689">
                  <c:v>1.9</c:v>
                </c:pt>
                <c:pt idx="690">
                  <c:v>1.9</c:v>
                </c:pt>
                <c:pt idx="691">
                  <c:v>1.9</c:v>
                </c:pt>
                <c:pt idx="692">
                  <c:v>1.9</c:v>
                </c:pt>
                <c:pt idx="693">
                  <c:v>1.9</c:v>
                </c:pt>
                <c:pt idx="694">
                  <c:v>1.9</c:v>
                </c:pt>
                <c:pt idx="695">
                  <c:v>1.9</c:v>
                </c:pt>
                <c:pt idx="696">
                  <c:v>1.9</c:v>
                </c:pt>
                <c:pt idx="697">
                  <c:v>1.9</c:v>
                </c:pt>
                <c:pt idx="698">
                  <c:v>1.9</c:v>
                </c:pt>
                <c:pt idx="699">
                  <c:v>1.9</c:v>
                </c:pt>
                <c:pt idx="700">
                  <c:v>1.9</c:v>
                </c:pt>
                <c:pt idx="701">
                  <c:v>1.9</c:v>
                </c:pt>
                <c:pt idx="702">
                  <c:v>1.9</c:v>
                </c:pt>
                <c:pt idx="703">
                  <c:v>1.9</c:v>
                </c:pt>
                <c:pt idx="704">
                  <c:v>1.9</c:v>
                </c:pt>
                <c:pt idx="705">
                  <c:v>1.9</c:v>
                </c:pt>
                <c:pt idx="706">
                  <c:v>1.9</c:v>
                </c:pt>
                <c:pt idx="707">
                  <c:v>1.9</c:v>
                </c:pt>
                <c:pt idx="708">
                  <c:v>1.8</c:v>
                </c:pt>
                <c:pt idx="709">
                  <c:v>1.8</c:v>
                </c:pt>
                <c:pt idx="710">
                  <c:v>1.8</c:v>
                </c:pt>
                <c:pt idx="711">
                  <c:v>1.8</c:v>
                </c:pt>
                <c:pt idx="712">
                  <c:v>1.8</c:v>
                </c:pt>
                <c:pt idx="713">
                  <c:v>1.8</c:v>
                </c:pt>
                <c:pt idx="714">
                  <c:v>1.8</c:v>
                </c:pt>
                <c:pt idx="715">
                  <c:v>1.8</c:v>
                </c:pt>
                <c:pt idx="716">
                  <c:v>1.8</c:v>
                </c:pt>
                <c:pt idx="717">
                  <c:v>1.8</c:v>
                </c:pt>
                <c:pt idx="718">
                  <c:v>1.8</c:v>
                </c:pt>
                <c:pt idx="719">
                  <c:v>1.8</c:v>
                </c:pt>
                <c:pt idx="720">
                  <c:v>1.8</c:v>
                </c:pt>
                <c:pt idx="721">
                  <c:v>1.8</c:v>
                </c:pt>
                <c:pt idx="722">
                  <c:v>1.8</c:v>
                </c:pt>
                <c:pt idx="723">
                  <c:v>1.8</c:v>
                </c:pt>
                <c:pt idx="724">
                  <c:v>1.8</c:v>
                </c:pt>
                <c:pt idx="725">
                  <c:v>1.8</c:v>
                </c:pt>
                <c:pt idx="726">
                  <c:v>1.8</c:v>
                </c:pt>
                <c:pt idx="727">
                  <c:v>1.8</c:v>
                </c:pt>
                <c:pt idx="728">
                  <c:v>1.8</c:v>
                </c:pt>
                <c:pt idx="729">
                  <c:v>1.8</c:v>
                </c:pt>
                <c:pt idx="730">
                  <c:v>1.8</c:v>
                </c:pt>
                <c:pt idx="731">
                  <c:v>1.8</c:v>
                </c:pt>
                <c:pt idx="732">
                  <c:v>1.8</c:v>
                </c:pt>
                <c:pt idx="733">
                  <c:v>1.8</c:v>
                </c:pt>
                <c:pt idx="734">
                  <c:v>1.8</c:v>
                </c:pt>
                <c:pt idx="735">
                  <c:v>1.8</c:v>
                </c:pt>
                <c:pt idx="736">
                  <c:v>1.8</c:v>
                </c:pt>
                <c:pt idx="737">
                  <c:v>1.8</c:v>
                </c:pt>
                <c:pt idx="738">
                  <c:v>1.8</c:v>
                </c:pt>
                <c:pt idx="739">
                  <c:v>1.8</c:v>
                </c:pt>
                <c:pt idx="740">
                  <c:v>1.8</c:v>
                </c:pt>
                <c:pt idx="741">
                  <c:v>1.8</c:v>
                </c:pt>
                <c:pt idx="742">
                  <c:v>1.8</c:v>
                </c:pt>
                <c:pt idx="743">
                  <c:v>1.8</c:v>
                </c:pt>
                <c:pt idx="744">
                  <c:v>1.8</c:v>
                </c:pt>
                <c:pt idx="745">
                  <c:v>1.8</c:v>
                </c:pt>
                <c:pt idx="746">
                  <c:v>1.8</c:v>
                </c:pt>
                <c:pt idx="747">
                  <c:v>1.8</c:v>
                </c:pt>
                <c:pt idx="748">
                  <c:v>1.8</c:v>
                </c:pt>
                <c:pt idx="749">
                  <c:v>1.8</c:v>
                </c:pt>
                <c:pt idx="750">
                  <c:v>1.8</c:v>
                </c:pt>
                <c:pt idx="751">
                  <c:v>1.8</c:v>
                </c:pt>
                <c:pt idx="752">
                  <c:v>1.8</c:v>
                </c:pt>
                <c:pt idx="753">
                  <c:v>1.7</c:v>
                </c:pt>
                <c:pt idx="754">
                  <c:v>1.7</c:v>
                </c:pt>
                <c:pt idx="755">
                  <c:v>1.7</c:v>
                </c:pt>
                <c:pt idx="756">
                  <c:v>1.7</c:v>
                </c:pt>
                <c:pt idx="757">
                  <c:v>1.7</c:v>
                </c:pt>
                <c:pt idx="758">
                  <c:v>1.7</c:v>
                </c:pt>
                <c:pt idx="759">
                  <c:v>1.7</c:v>
                </c:pt>
                <c:pt idx="760">
                  <c:v>1.7</c:v>
                </c:pt>
                <c:pt idx="761">
                  <c:v>1.7</c:v>
                </c:pt>
                <c:pt idx="762">
                  <c:v>1.7</c:v>
                </c:pt>
                <c:pt idx="763">
                  <c:v>1.7</c:v>
                </c:pt>
                <c:pt idx="764">
                  <c:v>1.7</c:v>
                </c:pt>
                <c:pt idx="765">
                  <c:v>1.7</c:v>
                </c:pt>
                <c:pt idx="766">
                  <c:v>1.7</c:v>
                </c:pt>
                <c:pt idx="767">
                  <c:v>1.7</c:v>
                </c:pt>
                <c:pt idx="768">
                  <c:v>1.7</c:v>
                </c:pt>
                <c:pt idx="769">
                  <c:v>1.7</c:v>
                </c:pt>
                <c:pt idx="770">
                  <c:v>1.7</c:v>
                </c:pt>
                <c:pt idx="771">
                  <c:v>1.7</c:v>
                </c:pt>
                <c:pt idx="772">
                  <c:v>1.7</c:v>
                </c:pt>
                <c:pt idx="773">
                  <c:v>1.7</c:v>
                </c:pt>
                <c:pt idx="774">
                  <c:v>1.7</c:v>
                </c:pt>
                <c:pt idx="775">
                  <c:v>1.7</c:v>
                </c:pt>
                <c:pt idx="776">
                  <c:v>1.7</c:v>
                </c:pt>
                <c:pt idx="777">
                  <c:v>1.7</c:v>
                </c:pt>
                <c:pt idx="778">
                  <c:v>1.7</c:v>
                </c:pt>
                <c:pt idx="779">
                  <c:v>1.7</c:v>
                </c:pt>
                <c:pt idx="780">
                  <c:v>1.7</c:v>
                </c:pt>
                <c:pt idx="781">
                  <c:v>1.7</c:v>
                </c:pt>
                <c:pt idx="782">
                  <c:v>1.7</c:v>
                </c:pt>
                <c:pt idx="783">
                  <c:v>1.7</c:v>
                </c:pt>
                <c:pt idx="784">
                  <c:v>1.7</c:v>
                </c:pt>
                <c:pt idx="785">
                  <c:v>1.7</c:v>
                </c:pt>
                <c:pt idx="786">
                  <c:v>1.7</c:v>
                </c:pt>
                <c:pt idx="787">
                  <c:v>1.7</c:v>
                </c:pt>
                <c:pt idx="788">
                  <c:v>1.7</c:v>
                </c:pt>
                <c:pt idx="789">
                  <c:v>1.7</c:v>
                </c:pt>
                <c:pt idx="790">
                  <c:v>1.7</c:v>
                </c:pt>
                <c:pt idx="791">
                  <c:v>1.7</c:v>
                </c:pt>
                <c:pt idx="792">
                  <c:v>1.7</c:v>
                </c:pt>
                <c:pt idx="793">
                  <c:v>1.7</c:v>
                </c:pt>
                <c:pt idx="794">
                  <c:v>1.7</c:v>
                </c:pt>
                <c:pt idx="795">
                  <c:v>1.7</c:v>
                </c:pt>
                <c:pt idx="796">
                  <c:v>1.7</c:v>
                </c:pt>
                <c:pt idx="797">
                  <c:v>1.7</c:v>
                </c:pt>
                <c:pt idx="798">
                  <c:v>1.7</c:v>
                </c:pt>
                <c:pt idx="799">
                  <c:v>1.7</c:v>
                </c:pt>
                <c:pt idx="800">
                  <c:v>1.7</c:v>
                </c:pt>
                <c:pt idx="801">
                  <c:v>1.7</c:v>
                </c:pt>
                <c:pt idx="802">
                  <c:v>1.7</c:v>
                </c:pt>
                <c:pt idx="803">
                  <c:v>1.6</c:v>
                </c:pt>
                <c:pt idx="804">
                  <c:v>1.6</c:v>
                </c:pt>
                <c:pt idx="805">
                  <c:v>1.6</c:v>
                </c:pt>
                <c:pt idx="806">
                  <c:v>1.6</c:v>
                </c:pt>
                <c:pt idx="807">
                  <c:v>1.6</c:v>
                </c:pt>
                <c:pt idx="808">
                  <c:v>1.6</c:v>
                </c:pt>
                <c:pt idx="809">
                  <c:v>1.6</c:v>
                </c:pt>
                <c:pt idx="810">
                  <c:v>1.6</c:v>
                </c:pt>
                <c:pt idx="811">
                  <c:v>1.6</c:v>
                </c:pt>
                <c:pt idx="812">
                  <c:v>1.6</c:v>
                </c:pt>
                <c:pt idx="813">
                  <c:v>1.6</c:v>
                </c:pt>
                <c:pt idx="814">
                  <c:v>1.6</c:v>
                </c:pt>
                <c:pt idx="815">
                  <c:v>1.6</c:v>
                </c:pt>
                <c:pt idx="816">
                  <c:v>1.6</c:v>
                </c:pt>
                <c:pt idx="817">
                  <c:v>1.6</c:v>
                </c:pt>
                <c:pt idx="818">
                  <c:v>1.6</c:v>
                </c:pt>
                <c:pt idx="819">
                  <c:v>1.6</c:v>
                </c:pt>
                <c:pt idx="820">
                  <c:v>1.6</c:v>
                </c:pt>
                <c:pt idx="821">
                  <c:v>1.6</c:v>
                </c:pt>
                <c:pt idx="822">
                  <c:v>1.6</c:v>
                </c:pt>
                <c:pt idx="823">
                  <c:v>1.6</c:v>
                </c:pt>
                <c:pt idx="824">
                  <c:v>1.6</c:v>
                </c:pt>
                <c:pt idx="825">
                  <c:v>1.6</c:v>
                </c:pt>
                <c:pt idx="826">
                  <c:v>1.6</c:v>
                </c:pt>
                <c:pt idx="827">
                  <c:v>1.6</c:v>
                </c:pt>
                <c:pt idx="828">
                  <c:v>1.6</c:v>
                </c:pt>
                <c:pt idx="829">
                  <c:v>1.6</c:v>
                </c:pt>
                <c:pt idx="830">
                  <c:v>1.6</c:v>
                </c:pt>
                <c:pt idx="831">
                  <c:v>1.6</c:v>
                </c:pt>
                <c:pt idx="832">
                  <c:v>1.6</c:v>
                </c:pt>
                <c:pt idx="833">
                  <c:v>1.6</c:v>
                </c:pt>
                <c:pt idx="834">
                  <c:v>1.6</c:v>
                </c:pt>
                <c:pt idx="835">
                  <c:v>1.6</c:v>
                </c:pt>
                <c:pt idx="836">
                  <c:v>1.6</c:v>
                </c:pt>
                <c:pt idx="837">
                  <c:v>1.6</c:v>
                </c:pt>
                <c:pt idx="838">
                  <c:v>1.6</c:v>
                </c:pt>
                <c:pt idx="839">
                  <c:v>1.6</c:v>
                </c:pt>
                <c:pt idx="840">
                  <c:v>1.6</c:v>
                </c:pt>
                <c:pt idx="841">
                  <c:v>1.6</c:v>
                </c:pt>
                <c:pt idx="842">
                  <c:v>1.6</c:v>
                </c:pt>
                <c:pt idx="843">
                  <c:v>1.6</c:v>
                </c:pt>
                <c:pt idx="844">
                  <c:v>1.6</c:v>
                </c:pt>
                <c:pt idx="845">
                  <c:v>1.6</c:v>
                </c:pt>
                <c:pt idx="846">
                  <c:v>1.6</c:v>
                </c:pt>
                <c:pt idx="847">
                  <c:v>1.6</c:v>
                </c:pt>
                <c:pt idx="848">
                  <c:v>1.6</c:v>
                </c:pt>
                <c:pt idx="849">
                  <c:v>1.6</c:v>
                </c:pt>
                <c:pt idx="850">
                  <c:v>1.6</c:v>
                </c:pt>
                <c:pt idx="851">
                  <c:v>1.6</c:v>
                </c:pt>
                <c:pt idx="852">
                  <c:v>1.6</c:v>
                </c:pt>
                <c:pt idx="853">
                  <c:v>1.5</c:v>
                </c:pt>
                <c:pt idx="854">
                  <c:v>1.5</c:v>
                </c:pt>
                <c:pt idx="855">
                  <c:v>1.5</c:v>
                </c:pt>
                <c:pt idx="856">
                  <c:v>1.5</c:v>
                </c:pt>
                <c:pt idx="857">
                  <c:v>1.5</c:v>
                </c:pt>
                <c:pt idx="858">
                  <c:v>1.5</c:v>
                </c:pt>
                <c:pt idx="859">
                  <c:v>1.5</c:v>
                </c:pt>
                <c:pt idx="860">
                  <c:v>1.5</c:v>
                </c:pt>
                <c:pt idx="861">
                  <c:v>1.5</c:v>
                </c:pt>
                <c:pt idx="862">
                  <c:v>1.5</c:v>
                </c:pt>
                <c:pt idx="863">
                  <c:v>1.5</c:v>
                </c:pt>
                <c:pt idx="864">
                  <c:v>1.5</c:v>
                </c:pt>
                <c:pt idx="865">
                  <c:v>1.5</c:v>
                </c:pt>
                <c:pt idx="866">
                  <c:v>1.5</c:v>
                </c:pt>
                <c:pt idx="867">
                  <c:v>1.5</c:v>
                </c:pt>
                <c:pt idx="868">
                  <c:v>1.5</c:v>
                </c:pt>
                <c:pt idx="869">
                  <c:v>1.5</c:v>
                </c:pt>
                <c:pt idx="870">
                  <c:v>1.5</c:v>
                </c:pt>
                <c:pt idx="871">
                  <c:v>1.5</c:v>
                </c:pt>
                <c:pt idx="872">
                  <c:v>1.5</c:v>
                </c:pt>
                <c:pt idx="873">
                  <c:v>1.5</c:v>
                </c:pt>
                <c:pt idx="874">
                  <c:v>1.5</c:v>
                </c:pt>
                <c:pt idx="875">
                  <c:v>1.5</c:v>
                </c:pt>
                <c:pt idx="876">
                  <c:v>1.5</c:v>
                </c:pt>
                <c:pt idx="877">
                  <c:v>1.5</c:v>
                </c:pt>
                <c:pt idx="878">
                  <c:v>1.5</c:v>
                </c:pt>
                <c:pt idx="879">
                  <c:v>1.5</c:v>
                </c:pt>
                <c:pt idx="880">
                  <c:v>1.5</c:v>
                </c:pt>
                <c:pt idx="881">
                  <c:v>1.5</c:v>
                </c:pt>
                <c:pt idx="882">
                  <c:v>1.5</c:v>
                </c:pt>
                <c:pt idx="883">
                  <c:v>1.5</c:v>
                </c:pt>
                <c:pt idx="884">
                  <c:v>1.5</c:v>
                </c:pt>
                <c:pt idx="885">
                  <c:v>1.5</c:v>
                </c:pt>
                <c:pt idx="886">
                  <c:v>1.5</c:v>
                </c:pt>
                <c:pt idx="887">
                  <c:v>1.5</c:v>
                </c:pt>
                <c:pt idx="888">
                  <c:v>1.5</c:v>
                </c:pt>
                <c:pt idx="889">
                  <c:v>1.5</c:v>
                </c:pt>
                <c:pt idx="890">
                  <c:v>1.5</c:v>
                </c:pt>
                <c:pt idx="891">
                  <c:v>1.5</c:v>
                </c:pt>
                <c:pt idx="892">
                  <c:v>1.5</c:v>
                </c:pt>
                <c:pt idx="893">
                  <c:v>1.5</c:v>
                </c:pt>
                <c:pt idx="894">
                  <c:v>1.5</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1.4</c:v>
                </c:pt>
                <c:pt idx="913">
                  <c:v>1.4</c:v>
                </c:pt>
                <c:pt idx="914">
                  <c:v>1.4</c:v>
                </c:pt>
                <c:pt idx="915">
                  <c:v>1.4</c:v>
                </c:pt>
                <c:pt idx="916">
                  <c:v>1.4</c:v>
                </c:pt>
                <c:pt idx="917">
                  <c:v>1.4</c:v>
                </c:pt>
                <c:pt idx="918">
                  <c:v>1.4</c:v>
                </c:pt>
                <c:pt idx="919">
                  <c:v>1.4</c:v>
                </c:pt>
                <c:pt idx="920">
                  <c:v>1.4</c:v>
                </c:pt>
                <c:pt idx="921">
                  <c:v>1.4</c:v>
                </c:pt>
                <c:pt idx="922">
                  <c:v>1.4</c:v>
                </c:pt>
                <c:pt idx="923">
                  <c:v>1.4</c:v>
                </c:pt>
                <c:pt idx="924">
                  <c:v>1.4</c:v>
                </c:pt>
                <c:pt idx="925">
                  <c:v>1.4</c:v>
                </c:pt>
                <c:pt idx="926">
                  <c:v>1.4</c:v>
                </c:pt>
                <c:pt idx="927">
                  <c:v>1.4</c:v>
                </c:pt>
                <c:pt idx="928">
                  <c:v>1.4</c:v>
                </c:pt>
                <c:pt idx="929">
                  <c:v>1.4</c:v>
                </c:pt>
                <c:pt idx="930">
                  <c:v>1.4</c:v>
                </c:pt>
                <c:pt idx="931">
                  <c:v>1.4</c:v>
                </c:pt>
                <c:pt idx="932">
                  <c:v>1.4</c:v>
                </c:pt>
                <c:pt idx="933">
                  <c:v>1.4</c:v>
                </c:pt>
                <c:pt idx="934">
                  <c:v>1.4</c:v>
                </c:pt>
                <c:pt idx="935">
                  <c:v>1.4</c:v>
                </c:pt>
                <c:pt idx="936">
                  <c:v>1.4</c:v>
                </c:pt>
                <c:pt idx="937">
                  <c:v>1.4</c:v>
                </c:pt>
                <c:pt idx="938">
                  <c:v>1.4</c:v>
                </c:pt>
                <c:pt idx="939">
                  <c:v>1.4</c:v>
                </c:pt>
                <c:pt idx="940">
                  <c:v>1.4</c:v>
                </c:pt>
                <c:pt idx="941">
                  <c:v>1.4</c:v>
                </c:pt>
                <c:pt idx="942">
                  <c:v>1.4</c:v>
                </c:pt>
                <c:pt idx="943">
                  <c:v>1.4</c:v>
                </c:pt>
                <c:pt idx="944">
                  <c:v>1.4</c:v>
                </c:pt>
                <c:pt idx="945">
                  <c:v>1.4</c:v>
                </c:pt>
                <c:pt idx="946">
                  <c:v>1.4</c:v>
                </c:pt>
                <c:pt idx="947">
                  <c:v>1.4</c:v>
                </c:pt>
                <c:pt idx="948">
                  <c:v>1.4</c:v>
                </c:pt>
                <c:pt idx="949">
                  <c:v>1.4</c:v>
                </c:pt>
                <c:pt idx="950">
                  <c:v>1.4</c:v>
                </c:pt>
                <c:pt idx="951">
                  <c:v>1.4</c:v>
                </c:pt>
                <c:pt idx="952">
                  <c:v>1.4</c:v>
                </c:pt>
                <c:pt idx="953">
                  <c:v>1.4</c:v>
                </c:pt>
                <c:pt idx="954">
                  <c:v>1.4</c:v>
                </c:pt>
                <c:pt idx="955">
                  <c:v>1.4</c:v>
                </c:pt>
                <c:pt idx="956">
                  <c:v>1.4</c:v>
                </c:pt>
                <c:pt idx="957">
                  <c:v>1.4</c:v>
                </c:pt>
                <c:pt idx="958">
                  <c:v>1.4</c:v>
                </c:pt>
                <c:pt idx="959">
                  <c:v>1.3</c:v>
                </c:pt>
                <c:pt idx="960">
                  <c:v>1.3</c:v>
                </c:pt>
                <c:pt idx="961">
                  <c:v>1.3</c:v>
                </c:pt>
                <c:pt idx="962">
                  <c:v>1.3</c:v>
                </c:pt>
                <c:pt idx="963">
                  <c:v>1.3</c:v>
                </c:pt>
                <c:pt idx="964">
                  <c:v>1.3</c:v>
                </c:pt>
                <c:pt idx="965">
                  <c:v>1.3</c:v>
                </c:pt>
                <c:pt idx="966">
                  <c:v>1.3</c:v>
                </c:pt>
                <c:pt idx="967">
                  <c:v>1.3</c:v>
                </c:pt>
                <c:pt idx="968">
                  <c:v>1.3</c:v>
                </c:pt>
                <c:pt idx="969">
                  <c:v>1.3</c:v>
                </c:pt>
                <c:pt idx="970">
                  <c:v>1.3</c:v>
                </c:pt>
                <c:pt idx="971">
                  <c:v>1.3</c:v>
                </c:pt>
                <c:pt idx="972">
                  <c:v>1.3</c:v>
                </c:pt>
                <c:pt idx="973">
                  <c:v>1.3</c:v>
                </c:pt>
                <c:pt idx="974">
                  <c:v>1.3</c:v>
                </c:pt>
                <c:pt idx="975">
                  <c:v>1.3</c:v>
                </c:pt>
                <c:pt idx="976">
                  <c:v>1.3</c:v>
                </c:pt>
                <c:pt idx="977">
                  <c:v>1.3</c:v>
                </c:pt>
                <c:pt idx="978">
                  <c:v>1.3</c:v>
                </c:pt>
                <c:pt idx="979">
                  <c:v>1.3</c:v>
                </c:pt>
                <c:pt idx="980">
                  <c:v>1.3</c:v>
                </c:pt>
                <c:pt idx="981">
                  <c:v>1.3</c:v>
                </c:pt>
                <c:pt idx="982">
                  <c:v>1.3</c:v>
                </c:pt>
                <c:pt idx="983">
                  <c:v>1.3</c:v>
                </c:pt>
                <c:pt idx="984">
                  <c:v>1.3</c:v>
                </c:pt>
                <c:pt idx="985">
                  <c:v>1.3</c:v>
                </c:pt>
                <c:pt idx="986">
                  <c:v>1.3</c:v>
                </c:pt>
                <c:pt idx="987">
                  <c:v>1.3</c:v>
                </c:pt>
                <c:pt idx="988">
                  <c:v>1.3</c:v>
                </c:pt>
                <c:pt idx="989">
                  <c:v>1.3</c:v>
                </c:pt>
                <c:pt idx="990">
                  <c:v>1.3</c:v>
                </c:pt>
                <c:pt idx="991">
                  <c:v>1.3</c:v>
                </c:pt>
                <c:pt idx="992">
                  <c:v>1.3</c:v>
                </c:pt>
                <c:pt idx="993">
                  <c:v>1.3</c:v>
                </c:pt>
                <c:pt idx="994">
                  <c:v>1.3</c:v>
                </c:pt>
                <c:pt idx="995">
                  <c:v>1.3</c:v>
                </c:pt>
                <c:pt idx="996">
                  <c:v>1.3</c:v>
                </c:pt>
                <c:pt idx="997">
                  <c:v>1.3</c:v>
                </c:pt>
                <c:pt idx="998">
                  <c:v>1.3</c:v>
                </c:pt>
                <c:pt idx="999">
                  <c:v>1.3</c:v>
                </c:pt>
                <c:pt idx="1000">
                  <c:v>1.3</c:v>
                </c:pt>
                <c:pt idx="1001">
                  <c:v>1.3</c:v>
                </c:pt>
                <c:pt idx="1002">
                  <c:v>1.3</c:v>
                </c:pt>
                <c:pt idx="1003">
                  <c:v>1.3</c:v>
                </c:pt>
                <c:pt idx="1004">
                  <c:v>1.3</c:v>
                </c:pt>
                <c:pt idx="1005">
                  <c:v>1.3</c:v>
                </c:pt>
                <c:pt idx="1006">
                  <c:v>1.3</c:v>
                </c:pt>
                <c:pt idx="1007">
                  <c:v>1.3</c:v>
                </c:pt>
                <c:pt idx="1008">
                  <c:v>1.3</c:v>
                </c:pt>
                <c:pt idx="1009">
                  <c:v>1.3</c:v>
                </c:pt>
                <c:pt idx="1010">
                  <c:v>1.3</c:v>
                </c:pt>
                <c:pt idx="1011">
                  <c:v>1.3</c:v>
                </c:pt>
                <c:pt idx="1012">
                  <c:v>1.3</c:v>
                </c:pt>
                <c:pt idx="1013" formatCode="0.00">
                  <c:v>1.25</c:v>
                </c:pt>
                <c:pt idx="1014">
                  <c:v>1.2</c:v>
                </c:pt>
                <c:pt idx="1015">
                  <c:v>1.2</c:v>
                </c:pt>
                <c:pt idx="1016">
                  <c:v>1.2</c:v>
                </c:pt>
                <c:pt idx="1017">
                  <c:v>1.2</c:v>
                </c:pt>
                <c:pt idx="1018">
                  <c:v>1.2</c:v>
                </c:pt>
                <c:pt idx="1019">
                  <c:v>1.2</c:v>
                </c:pt>
                <c:pt idx="1020">
                  <c:v>1.2</c:v>
                </c:pt>
                <c:pt idx="1021">
                  <c:v>1.2</c:v>
                </c:pt>
                <c:pt idx="1022">
                  <c:v>1.2</c:v>
                </c:pt>
                <c:pt idx="1023">
                  <c:v>1.2</c:v>
                </c:pt>
                <c:pt idx="1024">
                  <c:v>1.2</c:v>
                </c:pt>
                <c:pt idx="1025">
                  <c:v>1.2</c:v>
                </c:pt>
                <c:pt idx="1026">
                  <c:v>1.2</c:v>
                </c:pt>
                <c:pt idx="1027">
                  <c:v>1.2</c:v>
                </c:pt>
                <c:pt idx="1028">
                  <c:v>1.2</c:v>
                </c:pt>
                <c:pt idx="1029">
                  <c:v>1.2</c:v>
                </c:pt>
                <c:pt idx="1030">
                  <c:v>1.2</c:v>
                </c:pt>
                <c:pt idx="1031">
                  <c:v>1.2</c:v>
                </c:pt>
                <c:pt idx="1032">
                  <c:v>1.2</c:v>
                </c:pt>
                <c:pt idx="1033">
                  <c:v>1.2</c:v>
                </c:pt>
                <c:pt idx="1034">
                  <c:v>1.2</c:v>
                </c:pt>
                <c:pt idx="1035">
                  <c:v>1.2</c:v>
                </c:pt>
                <c:pt idx="1036">
                  <c:v>1.2</c:v>
                </c:pt>
                <c:pt idx="1037">
                  <c:v>1.2</c:v>
                </c:pt>
                <c:pt idx="1038">
                  <c:v>1.2</c:v>
                </c:pt>
                <c:pt idx="1039">
                  <c:v>1.2</c:v>
                </c:pt>
                <c:pt idx="1040">
                  <c:v>1.2</c:v>
                </c:pt>
                <c:pt idx="1041">
                  <c:v>1.2</c:v>
                </c:pt>
                <c:pt idx="1042">
                  <c:v>1.2</c:v>
                </c:pt>
                <c:pt idx="1043">
                  <c:v>1.2</c:v>
                </c:pt>
                <c:pt idx="1044">
                  <c:v>1.2</c:v>
                </c:pt>
                <c:pt idx="1045">
                  <c:v>1.2</c:v>
                </c:pt>
                <c:pt idx="1046">
                  <c:v>1.2</c:v>
                </c:pt>
                <c:pt idx="1047">
                  <c:v>1.2</c:v>
                </c:pt>
                <c:pt idx="1048">
                  <c:v>1.2</c:v>
                </c:pt>
                <c:pt idx="1049">
                  <c:v>1.2</c:v>
                </c:pt>
                <c:pt idx="1050">
                  <c:v>1.2</c:v>
                </c:pt>
                <c:pt idx="1051">
                  <c:v>1.2</c:v>
                </c:pt>
                <c:pt idx="1052">
                  <c:v>1.2</c:v>
                </c:pt>
                <c:pt idx="1053">
                  <c:v>1.2</c:v>
                </c:pt>
                <c:pt idx="1054">
                  <c:v>1.2</c:v>
                </c:pt>
                <c:pt idx="1055">
                  <c:v>1.2</c:v>
                </c:pt>
                <c:pt idx="1056">
                  <c:v>1.2</c:v>
                </c:pt>
                <c:pt idx="1057">
                  <c:v>1.2</c:v>
                </c:pt>
                <c:pt idx="1058">
                  <c:v>1.2</c:v>
                </c:pt>
                <c:pt idx="1059">
                  <c:v>1.2</c:v>
                </c:pt>
                <c:pt idx="1060">
                  <c:v>1.2</c:v>
                </c:pt>
                <c:pt idx="1061">
                  <c:v>1.2</c:v>
                </c:pt>
                <c:pt idx="1062">
                  <c:v>1.2</c:v>
                </c:pt>
                <c:pt idx="1063">
                  <c:v>1.2</c:v>
                </c:pt>
                <c:pt idx="1064">
                  <c:v>1.2</c:v>
                </c:pt>
                <c:pt idx="1065">
                  <c:v>1.2</c:v>
                </c:pt>
                <c:pt idx="1066">
                  <c:v>1.2</c:v>
                </c:pt>
                <c:pt idx="1067">
                  <c:v>1.2</c:v>
                </c:pt>
                <c:pt idx="1068">
                  <c:v>1.2</c:v>
                </c:pt>
                <c:pt idx="1069">
                  <c:v>1.2</c:v>
                </c:pt>
                <c:pt idx="1070">
                  <c:v>1.2</c:v>
                </c:pt>
                <c:pt idx="1071">
                  <c:v>1.2</c:v>
                </c:pt>
                <c:pt idx="1072">
                  <c:v>1.2</c:v>
                </c:pt>
                <c:pt idx="1073">
                  <c:v>1.2</c:v>
                </c:pt>
                <c:pt idx="1074">
                  <c:v>1.1000000000000001</c:v>
                </c:pt>
                <c:pt idx="1075">
                  <c:v>1.1000000000000001</c:v>
                </c:pt>
                <c:pt idx="1076">
                  <c:v>1.1000000000000001</c:v>
                </c:pt>
                <c:pt idx="1077">
                  <c:v>1.1000000000000001</c:v>
                </c:pt>
                <c:pt idx="1078">
                  <c:v>1.1000000000000001</c:v>
                </c:pt>
                <c:pt idx="1079">
                  <c:v>1.1000000000000001</c:v>
                </c:pt>
                <c:pt idx="1080">
                  <c:v>1.1000000000000001</c:v>
                </c:pt>
                <c:pt idx="1081">
                  <c:v>1.1000000000000001</c:v>
                </c:pt>
                <c:pt idx="1082">
                  <c:v>1.1000000000000001</c:v>
                </c:pt>
                <c:pt idx="1083">
                  <c:v>1.1000000000000001</c:v>
                </c:pt>
                <c:pt idx="1084">
                  <c:v>1.1000000000000001</c:v>
                </c:pt>
                <c:pt idx="1085">
                  <c:v>1.1000000000000001</c:v>
                </c:pt>
                <c:pt idx="1086">
                  <c:v>1.1000000000000001</c:v>
                </c:pt>
                <c:pt idx="1087">
                  <c:v>1.1000000000000001</c:v>
                </c:pt>
                <c:pt idx="1088">
                  <c:v>1.1000000000000001</c:v>
                </c:pt>
                <c:pt idx="1089">
                  <c:v>1.1000000000000001</c:v>
                </c:pt>
                <c:pt idx="1090">
                  <c:v>1.1000000000000001</c:v>
                </c:pt>
                <c:pt idx="1091">
                  <c:v>1.1000000000000001</c:v>
                </c:pt>
                <c:pt idx="1092">
                  <c:v>1.1000000000000001</c:v>
                </c:pt>
                <c:pt idx="1093">
                  <c:v>1.1000000000000001</c:v>
                </c:pt>
                <c:pt idx="1094">
                  <c:v>1.1000000000000001</c:v>
                </c:pt>
                <c:pt idx="1095">
                  <c:v>1.1000000000000001</c:v>
                </c:pt>
                <c:pt idx="1096">
                  <c:v>1.1000000000000001</c:v>
                </c:pt>
                <c:pt idx="1097">
                  <c:v>1.1000000000000001</c:v>
                </c:pt>
                <c:pt idx="1098">
                  <c:v>1.1000000000000001</c:v>
                </c:pt>
                <c:pt idx="1099">
                  <c:v>1.1000000000000001</c:v>
                </c:pt>
                <c:pt idx="1100">
                  <c:v>1.1000000000000001</c:v>
                </c:pt>
                <c:pt idx="1101">
                  <c:v>1.1000000000000001</c:v>
                </c:pt>
                <c:pt idx="1102">
                  <c:v>1.1000000000000001</c:v>
                </c:pt>
                <c:pt idx="1103">
                  <c:v>1.1000000000000001</c:v>
                </c:pt>
                <c:pt idx="1104">
                  <c:v>1.1000000000000001</c:v>
                </c:pt>
                <c:pt idx="1105">
                  <c:v>1.1000000000000001</c:v>
                </c:pt>
                <c:pt idx="1106">
                  <c:v>1.1000000000000001</c:v>
                </c:pt>
                <c:pt idx="1107">
                  <c:v>1.1000000000000001</c:v>
                </c:pt>
                <c:pt idx="1108">
                  <c:v>1.1000000000000001</c:v>
                </c:pt>
                <c:pt idx="1109">
                  <c:v>1.1000000000000001</c:v>
                </c:pt>
                <c:pt idx="1110">
                  <c:v>1.1000000000000001</c:v>
                </c:pt>
                <c:pt idx="1111">
                  <c:v>1.1000000000000001</c:v>
                </c:pt>
                <c:pt idx="1112">
                  <c:v>1.1000000000000001</c:v>
                </c:pt>
                <c:pt idx="1113">
                  <c:v>1.1000000000000001</c:v>
                </c:pt>
                <c:pt idx="1114">
                  <c:v>1.1000000000000001</c:v>
                </c:pt>
                <c:pt idx="1115">
                  <c:v>1.1000000000000001</c:v>
                </c:pt>
                <c:pt idx="1116">
                  <c:v>1.1000000000000001</c:v>
                </c:pt>
                <c:pt idx="1117">
                  <c:v>1.1000000000000001</c:v>
                </c:pt>
                <c:pt idx="1118">
                  <c:v>1.1000000000000001</c:v>
                </c:pt>
                <c:pt idx="1119">
                  <c:v>1.1000000000000001</c:v>
                </c:pt>
                <c:pt idx="1120">
                  <c:v>1.1000000000000001</c:v>
                </c:pt>
                <c:pt idx="1121">
                  <c:v>1.1000000000000001</c:v>
                </c:pt>
                <c:pt idx="1122">
                  <c:v>1.1000000000000001</c:v>
                </c:pt>
                <c:pt idx="1123">
                  <c:v>1.1000000000000001</c:v>
                </c:pt>
                <c:pt idx="1124">
                  <c:v>1.1000000000000001</c:v>
                </c:pt>
                <c:pt idx="1125">
                  <c:v>1.1000000000000001</c:v>
                </c:pt>
                <c:pt idx="1126">
                  <c:v>1.1000000000000001</c:v>
                </c:pt>
                <c:pt idx="1127">
                  <c:v>1.1000000000000001</c:v>
                </c:pt>
                <c:pt idx="1128">
                  <c:v>1.1000000000000001</c:v>
                </c:pt>
                <c:pt idx="1129">
                  <c:v>1.1000000000000001</c:v>
                </c:pt>
                <c:pt idx="1130">
                  <c:v>1.1000000000000001</c:v>
                </c:pt>
                <c:pt idx="1131">
                  <c:v>1.1000000000000001</c:v>
                </c:pt>
                <c:pt idx="1132">
                  <c:v>1.1000000000000001</c:v>
                </c:pt>
                <c:pt idx="1133">
                  <c:v>1.1000000000000001</c:v>
                </c:pt>
                <c:pt idx="1134">
                  <c:v>1.1000000000000001</c:v>
                </c:pt>
                <c:pt idx="1135">
                  <c:v>1.1000000000000001</c:v>
                </c:pt>
                <c:pt idx="1136">
                  <c:v>1.1000000000000001</c:v>
                </c:pt>
                <c:pt idx="1137">
                  <c:v>1.1000000000000001</c:v>
                </c:pt>
                <c:pt idx="1138">
                  <c:v>1.1000000000000001</c:v>
                </c:pt>
                <c:pt idx="1139">
                  <c:v>1.1000000000000001</c:v>
                </c:pt>
                <c:pt idx="1140">
                  <c:v>1.1000000000000001</c:v>
                </c:pt>
                <c:pt idx="1141">
                  <c:v>1.1000000000000001</c:v>
                </c:pt>
                <c:pt idx="1142">
                  <c:v>1.1000000000000001</c:v>
                </c:pt>
                <c:pt idx="1143">
                  <c:v>1.1000000000000001</c:v>
                </c:pt>
                <c:pt idx="1144">
                  <c:v>1.1000000000000001</c:v>
                </c:pt>
                <c:pt idx="1145">
                  <c:v>1.1000000000000001</c:v>
                </c:pt>
                <c:pt idx="1146">
                  <c:v>1.1000000000000001</c:v>
                </c:pt>
                <c:pt idx="1147">
                  <c:v>1.1000000000000001</c:v>
                </c:pt>
                <c:pt idx="1148">
                  <c:v>1.1000000000000001</c:v>
                </c:pt>
                <c:pt idx="1149">
                  <c:v>1.1000000000000001</c:v>
                </c:pt>
                <c:pt idx="1150">
                  <c:v>1.1000000000000001</c:v>
                </c:pt>
                <c:pt idx="1151">
                  <c:v>1.1000000000000001</c:v>
                </c:pt>
                <c:pt idx="1152">
                  <c:v>1</c:v>
                </c:pt>
                <c:pt idx="1153">
                  <c:v>1</c:v>
                </c:pt>
                <c:pt idx="1154">
                  <c:v>1</c:v>
                </c:pt>
                <c:pt idx="1155">
                  <c:v>1</c:v>
                </c:pt>
                <c:pt idx="1156">
                  <c:v>1</c:v>
                </c:pt>
                <c:pt idx="1157">
                  <c:v>1</c:v>
                </c:pt>
                <c:pt idx="1158">
                  <c:v>1</c:v>
                </c:pt>
                <c:pt idx="1159">
                  <c:v>1</c:v>
                </c:pt>
                <c:pt idx="1160">
                  <c:v>1</c:v>
                </c:pt>
                <c:pt idx="1161">
                  <c:v>1</c:v>
                </c:pt>
                <c:pt idx="1162">
                  <c:v>1</c:v>
                </c:pt>
                <c:pt idx="1163">
                  <c:v>1</c:v>
                </c:pt>
                <c:pt idx="1164">
                  <c:v>1</c:v>
                </c:pt>
                <c:pt idx="1165">
                  <c:v>1</c:v>
                </c:pt>
                <c:pt idx="1166">
                  <c:v>1</c:v>
                </c:pt>
                <c:pt idx="1167">
                  <c:v>1</c:v>
                </c:pt>
                <c:pt idx="1168">
                  <c:v>1</c:v>
                </c:pt>
                <c:pt idx="1169">
                  <c:v>1</c:v>
                </c:pt>
                <c:pt idx="1170">
                  <c:v>1</c:v>
                </c:pt>
                <c:pt idx="1171">
                  <c:v>1</c:v>
                </c:pt>
                <c:pt idx="1172">
                  <c:v>1</c:v>
                </c:pt>
                <c:pt idx="1173">
                  <c:v>1</c:v>
                </c:pt>
                <c:pt idx="1174">
                  <c:v>1</c:v>
                </c:pt>
                <c:pt idx="1175">
                  <c:v>1</c:v>
                </c:pt>
                <c:pt idx="1176">
                  <c:v>1</c:v>
                </c:pt>
                <c:pt idx="1177">
                  <c:v>1</c:v>
                </c:pt>
                <c:pt idx="1178">
                  <c:v>1</c:v>
                </c:pt>
                <c:pt idx="1179">
                  <c:v>1</c:v>
                </c:pt>
                <c:pt idx="1180">
                  <c:v>1</c:v>
                </c:pt>
                <c:pt idx="1181">
                  <c:v>1</c:v>
                </c:pt>
                <c:pt idx="1182">
                  <c:v>1</c:v>
                </c:pt>
                <c:pt idx="1183">
                  <c:v>1</c:v>
                </c:pt>
                <c:pt idx="1184">
                  <c:v>1</c:v>
                </c:pt>
                <c:pt idx="1185">
                  <c:v>1</c:v>
                </c:pt>
                <c:pt idx="1186">
                  <c:v>1</c:v>
                </c:pt>
                <c:pt idx="1187">
                  <c:v>1</c:v>
                </c:pt>
                <c:pt idx="1188">
                  <c:v>1</c:v>
                </c:pt>
                <c:pt idx="1189">
                  <c:v>1</c:v>
                </c:pt>
                <c:pt idx="1190">
                  <c:v>1</c:v>
                </c:pt>
                <c:pt idx="1191">
                  <c:v>1</c:v>
                </c:pt>
                <c:pt idx="1192">
                  <c:v>1</c:v>
                </c:pt>
                <c:pt idx="1193">
                  <c:v>1</c:v>
                </c:pt>
                <c:pt idx="1194">
                  <c:v>1</c:v>
                </c:pt>
                <c:pt idx="1195">
                  <c:v>1</c:v>
                </c:pt>
                <c:pt idx="1196">
                  <c:v>1</c:v>
                </c:pt>
                <c:pt idx="1197">
                  <c:v>1</c:v>
                </c:pt>
                <c:pt idx="1198">
                  <c:v>1</c:v>
                </c:pt>
                <c:pt idx="1199">
                  <c:v>1</c:v>
                </c:pt>
                <c:pt idx="1200">
                  <c:v>1</c:v>
                </c:pt>
                <c:pt idx="1201">
                  <c:v>1</c:v>
                </c:pt>
                <c:pt idx="1202">
                  <c:v>1</c:v>
                </c:pt>
                <c:pt idx="1203">
                  <c:v>1</c:v>
                </c:pt>
                <c:pt idx="1204">
                  <c:v>1</c:v>
                </c:pt>
                <c:pt idx="1205">
                  <c:v>1</c:v>
                </c:pt>
                <c:pt idx="1206">
                  <c:v>1</c:v>
                </c:pt>
                <c:pt idx="1207">
                  <c:v>1</c:v>
                </c:pt>
                <c:pt idx="1208">
                  <c:v>1</c:v>
                </c:pt>
                <c:pt idx="1209">
                  <c:v>1</c:v>
                </c:pt>
                <c:pt idx="1210">
                  <c:v>1</c:v>
                </c:pt>
                <c:pt idx="1211">
                  <c:v>1</c:v>
                </c:pt>
                <c:pt idx="1212">
                  <c:v>1</c:v>
                </c:pt>
                <c:pt idx="1213">
                  <c:v>1</c:v>
                </c:pt>
                <c:pt idx="1214">
                  <c:v>1</c:v>
                </c:pt>
                <c:pt idx="1215">
                  <c:v>1</c:v>
                </c:pt>
                <c:pt idx="1216">
                  <c:v>1</c:v>
                </c:pt>
                <c:pt idx="1217">
                  <c:v>1</c:v>
                </c:pt>
                <c:pt idx="1218">
                  <c:v>1</c:v>
                </c:pt>
                <c:pt idx="1219">
                  <c:v>1</c:v>
                </c:pt>
                <c:pt idx="1220">
                  <c:v>1</c:v>
                </c:pt>
                <c:pt idx="1221">
                  <c:v>1</c:v>
                </c:pt>
                <c:pt idx="1222">
                  <c:v>1</c:v>
                </c:pt>
                <c:pt idx="1223">
                  <c:v>1</c:v>
                </c:pt>
                <c:pt idx="1224">
                  <c:v>1</c:v>
                </c:pt>
                <c:pt idx="1225">
                  <c:v>1</c:v>
                </c:pt>
              </c:numCache>
            </c:numRef>
          </c:yVal>
          <c:smooth val="1"/>
          <c:extLst>
            <c:ext xmlns:c16="http://schemas.microsoft.com/office/drawing/2014/chart" uri="{C3380CC4-5D6E-409C-BE32-E72D297353CC}">
              <c16:uniqueId val="{00000003-0190-4926-A20C-97C66E2208B4}"/>
            </c:ext>
          </c:extLst>
        </c:ser>
        <c:ser>
          <c:idx val="4"/>
          <c:order val="4"/>
          <c:tx>
            <c:strRef>
              <c:f>Sheet1!$F$1</c:f>
              <c:strCache>
                <c:ptCount val="1"/>
                <c:pt idx="0">
                  <c:v>2014  Net Worth ($bil)</c:v>
                </c:pt>
              </c:strCache>
            </c:strRef>
          </c:tx>
          <c:spPr>
            <a:ln w="19050" cap="rnd">
              <a:solidFill>
                <a:schemeClr val="accent5"/>
              </a:solidFill>
              <a:round/>
            </a:ln>
            <a:effectLst/>
          </c:spPr>
          <c:marker>
            <c:symbol val="none"/>
          </c:marker>
          <c:xVal>
            <c:numRef>
              <c:f>Sheet1!$A$2:$A$1810</c:f>
              <c:numCache>
                <c:formatCode>General</c:formatCode>
                <c:ptCount val="180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numCache>
            </c:numRef>
          </c:xVal>
          <c:yVal>
            <c:numRef>
              <c:f>Sheet1!$F$2:$F$1810</c:f>
              <c:numCache>
                <c:formatCode>0.0</c:formatCode>
                <c:ptCount val="1809"/>
                <c:pt idx="0">
                  <c:v>79.099999999999994</c:v>
                </c:pt>
                <c:pt idx="1">
                  <c:v>71.900000000000006</c:v>
                </c:pt>
                <c:pt idx="2">
                  <c:v>70.099999999999994</c:v>
                </c:pt>
                <c:pt idx="3">
                  <c:v>61.7</c:v>
                </c:pt>
                <c:pt idx="4">
                  <c:v>53</c:v>
                </c:pt>
                <c:pt idx="5">
                  <c:v>41.4</c:v>
                </c:pt>
                <c:pt idx="6">
                  <c:v>40.700000000000003</c:v>
                </c:pt>
                <c:pt idx="7">
                  <c:v>40.700000000000003</c:v>
                </c:pt>
                <c:pt idx="8">
                  <c:v>40.4</c:v>
                </c:pt>
                <c:pt idx="9">
                  <c:v>39.4</c:v>
                </c:pt>
                <c:pt idx="10">
                  <c:v>39</c:v>
                </c:pt>
                <c:pt idx="11">
                  <c:v>38.9</c:v>
                </c:pt>
                <c:pt idx="12">
                  <c:v>35.4</c:v>
                </c:pt>
                <c:pt idx="13">
                  <c:v>35.200000000000003</c:v>
                </c:pt>
                <c:pt idx="14">
                  <c:v>33.6</c:v>
                </c:pt>
                <c:pt idx="15">
                  <c:v>33.4</c:v>
                </c:pt>
                <c:pt idx="16">
                  <c:v>33.1</c:v>
                </c:pt>
                <c:pt idx="17">
                  <c:v>29.3</c:v>
                </c:pt>
                <c:pt idx="18">
                  <c:v>28.9</c:v>
                </c:pt>
                <c:pt idx="19">
                  <c:v>28.8</c:v>
                </c:pt>
                <c:pt idx="20">
                  <c:v>25.3</c:v>
                </c:pt>
                <c:pt idx="21">
                  <c:v>25</c:v>
                </c:pt>
                <c:pt idx="22">
                  <c:v>24.9</c:v>
                </c:pt>
                <c:pt idx="23">
                  <c:v>24.3</c:v>
                </c:pt>
                <c:pt idx="24">
                  <c:v>24.3</c:v>
                </c:pt>
                <c:pt idx="25">
                  <c:v>24</c:v>
                </c:pt>
                <c:pt idx="26">
                  <c:v>23.1</c:v>
                </c:pt>
                <c:pt idx="27">
                  <c:v>22.7</c:v>
                </c:pt>
                <c:pt idx="28">
                  <c:v>22.7</c:v>
                </c:pt>
                <c:pt idx="29">
                  <c:v>22.7</c:v>
                </c:pt>
                <c:pt idx="30">
                  <c:v>21.6</c:v>
                </c:pt>
                <c:pt idx="31">
                  <c:v>21.4</c:v>
                </c:pt>
                <c:pt idx="32">
                  <c:v>21.4</c:v>
                </c:pt>
                <c:pt idx="33">
                  <c:v>21.2</c:v>
                </c:pt>
                <c:pt idx="34">
                  <c:v>20.8</c:v>
                </c:pt>
                <c:pt idx="35">
                  <c:v>20.8</c:v>
                </c:pt>
                <c:pt idx="36">
                  <c:v>20.6</c:v>
                </c:pt>
                <c:pt idx="37">
                  <c:v>20.2</c:v>
                </c:pt>
                <c:pt idx="38">
                  <c:v>19.8</c:v>
                </c:pt>
                <c:pt idx="39">
                  <c:v>18.899999999999999</c:v>
                </c:pt>
                <c:pt idx="40">
                  <c:v>18.8</c:v>
                </c:pt>
                <c:pt idx="41">
                  <c:v>18.399999999999999</c:v>
                </c:pt>
                <c:pt idx="42">
                  <c:v>18.3</c:v>
                </c:pt>
                <c:pt idx="43">
                  <c:v>18.100000000000001</c:v>
                </c:pt>
                <c:pt idx="44">
                  <c:v>17.5</c:v>
                </c:pt>
                <c:pt idx="45">
                  <c:v>17.5</c:v>
                </c:pt>
                <c:pt idx="46">
                  <c:v>17.100000000000001</c:v>
                </c:pt>
                <c:pt idx="47">
                  <c:v>16.899999999999999</c:v>
                </c:pt>
                <c:pt idx="48">
                  <c:v>16.8</c:v>
                </c:pt>
                <c:pt idx="49">
                  <c:v>16.8</c:v>
                </c:pt>
                <c:pt idx="50">
                  <c:v>16.8</c:v>
                </c:pt>
                <c:pt idx="51">
                  <c:v>16.399999999999999</c:v>
                </c:pt>
                <c:pt idx="52">
                  <c:v>16.3</c:v>
                </c:pt>
                <c:pt idx="53">
                  <c:v>16.2</c:v>
                </c:pt>
                <c:pt idx="54">
                  <c:v>15.7</c:v>
                </c:pt>
                <c:pt idx="55">
                  <c:v>15.5</c:v>
                </c:pt>
                <c:pt idx="56">
                  <c:v>15.5</c:v>
                </c:pt>
                <c:pt idx="57">
                  <c:v>15.4</c:v>
                </c:pt>
                <c:pt idx="58">
                  <c:v>15.3</c:v>
                </c:pt>
                <c:pt idx="59">
                  <c:v>15</c:v>
                </c:pt>
                <c:pt idx="60">
                  <c:v>14.8</c:v>
                </c:pt>
                <c:pt idx="61">
                  <c:v>14.7</c:v>
                </c:pt>
                <c:pt idx="62">
                  <c:v>14.7</c:v>
                </c:pt>
                <c:pt idx="63">
                  <c:v>14.7</c:v>
                </c:pt>
                <c:pt idx="64">
                  <c:v>14.7</c:v>
                </c:pt>
                <c:pt idx="65">
                  <c:v>14.5</c:v>
                </c:pt>
                <c:pt idx="66">
                  <c:v>14.3</c:v>
                </c:pt>
                <c:pt idx="67">
                  <c:v>14.3</c:v>
                </c:pt>
                <c:pt idx="68">
                  <c:v>14.1</c:v>
                </c:pt>
                <c:pt idx="69">
                  <c:v>14.1</c:v>
                </c:pt>
                <c:pt idx="70">
                  <c:v>14</c:v>
                </c:pt>
                <c:pt idx="71">
                  <c:v>13.9</c:v>
                </c:pt>
                <c:pt idx="72">
                  <c:v>13.7</c:v>
                </c:pt>
                <c:pt idx="73">
                  <c:v>13.7</c:v>
                </c:pt>
                <c:pt idx="74">
                  <c:v>13.6</c:v>
                </c:pt>
                <c:pt idx="75">
                  <c:v>13.5</c:v>
                </c:pt>
                <c:pt idx="76">
                  <c:v>13.5</c:v>
                </c:pt>
                <c:pt idx="77">
                  <c:v>13.4</c:v>
                </c:pt>
                <c:pt idx="78">
                  <c:v>13.4</c:v>
                </c:pt>
                <c:pt idx="79">
                  <c:v>13.3</c:v>
                </c:pt>
                <c:pt idx="80">
                  <c:v>13.3</c:v>
                </c:pt>
                <c:pt idx="81">
                  <c:v>13.1</c:v>
                </c:pt>
                <c:pt idx="82">
                  <c:v>12.9</c:v>
                </c:pt>
                <c:pt idx="83">
                  <c:v>12.7</c:v>
                </c:pt>
                <c:pt idx="84">
                  <c:v>12.6</c:v>
                </c:pt>
                <c:pt idx="85">
                  <c:v>12.6</c:v>
                </c:pt>
                <c:pt idx="86">
                  <c:v>12.6</c:v>
                </c:pt>
                <c:pt idx="87">
                  <c:v>12.6</c:v>
                </c:pt>
                <c:pt idx="88">
                  <c:v>12.5</c:v>
                </c:pt>
                <c:pt idx="89">
                  <c:v>12.5</c:v>
                </c:pt>
                <c:pt idx="90">
                  <c:v>12.3</c:v>
                </c:pt>
                <c:pt idx="91">
                  <c:v>12.2</c:v>
                </c:pt>
                <c:pt idx="92">
                  <c:v>12.2</c:v>
                </c:pt>
                <c:pt idx="93">
                  <c:v>12.1</c:v>
                </c:pt>
                <c:pt idx="94">
                  <c:v>11.9</c:v>
                </c:pt>
                <c:pt idx="95">
                  <c:v>11.9</c:v>
                </c:pt>
                <c:pt idx="96">
                  <c:v>11.7</c:v>
                </c:pt>
                <c:pt idx="97">
                  <c:v>11.7</c:v>
                </c:pt>
                <c:pt idx="98">
                  <c:v>11.7</c:v>
                </c:pt>
                <c:pt idx="99">
                  <c:v>11.7</c:v>
                </c:pt>
                <c:pt idx="100">
                  <c:v>11.6</c:v>
                </c:pt>
                <c:pt idx="101">
                  <c:v>11.6</c:v>
                </c:pt>
                <c:pt idx="102">
                  <c:v>11.6</c:v>
                </c:pt>
                <c:pt idx="103">
                  <c:v>11.1</c:v>
                </c:pt>
                <c:pt idx="104">
                  <c:v>11.1</c:v>
                </c:pt>
                <c:pt idx="105">
                  <c:v>11.1</c:v>
                </c:pt>
                <c:pt idx="106">
                  <c:v>11.1</c:v>
                </c:pt>
                <c:pt idx="107">
                  <c:v>11</c:v>
                </c:pt>
                <c:pt idx="108">
                  <c:v>10.8</c:v>
                </c:pt>
                <c:pt idx="109">
                  <c:v>10.5</c:v>
                </c:pt>
                <c:pt idx="110">
                  <c:v>10.4</c:v>
                </c:pt>
                <c:pt idx="111">
                  <c:v>10.4</c:v>
                </c:pt>
                <c:pt idx="112">
                  <c:v>10.4</c:v>
                </c:pt>
                <c:pt idx="113">
                  <c:v>10.4</c:v>
                </c:pt>
                <c:pt idx="114">
                  <c:v>10.4</c:v>
                </c:pt>
                <c:pt idx="115">
                  <c:v>10.3</c:v>
                </c:pt>
                <c:pt idx="116">
                  <c:v>10.3</c:v>
                </c:pt>
                <c:pt idx="117">
                  <c:v>10.3</c:v>
                </c:pt>
                <c:pt idx="118">
                  <c:v>10.199999999999999</c:v>
                </c:pt>
                <c:pt idx="119">
                  <c:v>10.1</c:v>
                </c:pt>
                <c:pt idx="120">
                  <c:v>10.1</c:v>
                </c:pt>
                <c:pt idx="121">
                  <c:v>10</c:v>
                </c:pt>
                <c:pt idx="122">
                  <c:v>9.9</c:v>
                </c:pt>
                <c:pt idx="123">
                  <c:v>9.9</c:v>
                </c:pt>
                <c:pt idx="124">
                  <c:v>9.9</c:v>
                </c:pt>
                <c:pt idx="125">
                  <c:v>9.8000000000000007</c:v>
                </c:pt>
                <c:pt idx="126">
                  <c:v>9.6999999999999993</c:v>
                </c:pt>
                <c:pt idx="127">
                  <c:v>9.6</c:v>
                </c:pt>
                <c:pt idx="128">
                  <c:v>9.6</c:v>
                </c:pt>
                <c:pt idx="129">
                  <c:v>9.5</c:v>
                </c:pt>
                <c:pt idx="130">
                  <c:v>9.5</c:v>
                </c:pt>
                <c:pt idx="131">
                  <c:v>9.5</c:v>
                </c:pt>
                <c:pt idx="132">
                  <c:v>9.5</c:v>
                </c:pt>
                <c:pt idx="133">
                  <c:v>9.4</c:v>
                </c:pt>
                <c:pt idx="134">
                  <c:v>9.4</c:v>
                </c:pt>
                <c:pt idx="135">
                  <c:v>9.4</c:v>
                </c:pt>
                <c:pt idx="136">
                  <c:v>9.1999999999999993</c:v>
                </c:pt>
                <c:pt idx="137">
                  <c:v>9.1</c:v>
                </c:pt>
                <c:pt idx="138">
                  <c:v>9.1</c:v>
                </c:pt>
                <c:pt idx="139">
                  <c:v>9</c:v>
                </c:pt>
                <c:pt idx="140">
                  <c:v>8.9</c:v>
                </c:pt>
                <c:pt idx="141">
                  <c:v>8.9</c:v>
                </c:pt>
                <c:pt idx="142">
                  <c:v>8.9</c:v>
                </c:pt>
                <c:pt idx="143">
                  <c:v>8.9</c:v>
                </c:pt>
                <c:pt idx="144">
                  <c:v>8.9</c:v>
                </c:pt>
                <c:pt idx="145">
                  <c:v>8.8000000000000007</c:v>
                </c:pt>
                <c:pt idx="146">
                  <c:v>8.8000000000000007</c:v>
                </c:pt>
                <c:pt idx="147">
                  <c:v>8.6999999999999993</c:v>
                </c:pt>
                <c:pt idx="148">
                  <c:v>8.5</c:v>
                </c:pt>
                <c:pt idx="149">
                  <c:v>8.5</c:v>
                </c:pt>
                <c:pt idx="150">
                  <c:v>8.5</c:v>
                </c:pt>
                <c:pt idx="151">
                  <c:v>8.4</c:v>
                </c:pt>
                <c:pt idx="152">
                  <c:v>8.3000000000000007</c:v>
                </c:pt>
                <c:pt idx="153">
                  <c:v>8.3000000000000007</c:v>
                </c:pt>
                <c:pt idx="154">
                  <c:v>8.3000000000000007</c:v>
                </c:pt>
                <c:pt idx="155">
                  <c:v>8.1999999999999993</c:v>
                </c:pt>
                <c:pt idx="156">
                  <c:v>8.1</c:v>
                </c:pt>
                <c:pt idx="157">
                  <c:v>8.1</c:v>
                </c:pt>
                <c:pt idx="158">
                  <c:v>8</c:v>
                </c:pt>
                <c:pt idx="159">
                  <c:v>8</c:v>
                </c:pt>
                <c:pt idx="160">
                  <c:v>8</c:v>
                </c:pt>
                <c:pt idx="161">
                  <c:v>7.9</c:v>
                </c:pt>
                <c:pt idx="162">
                  <c:v>7.9</c:v>
                </c:pt>
                <c:pt idx="163">
                  <c:v>7.8</c:v>
                </c:pt>
                <c:pt idx="164">
                  <c:v>7.8</c:v>
                </c:pt>
                <c:pt idx="165">
                  <c:v>7.7</c:v>
                </c:pt>
                <c:pt idx="166">
                  <c:v>7.7</c:v>
                </c:pt>
                <c:pt idx="167">
                  <c:v>7.7</c:v>
                </c:pt>
                <c:pt idx="168">
                  <c:v>7.6</c:v>
                </c:pt>
                <c:pt idx="169">
                  <c:v>7.6</c:v>
                </c:pt>
                <c:pt idx="170">
                  <c:v>7.6</c:v>
                </c:pt>
                <c:pt idx="171">
                  <c:v>7.4</c:v>
                </c:pt>
                <c:pt idx="172">
                  <c:v>7.4</c:v>
                </c:pt>
                <c:pt idx="173">
                  <c:v>7.4</c:v>
                </c:pt>
                <c:pt idx="174">
                  <c:v>7.4</c:v>
                </c:pt>
                <c:pt idx="175">
                  <c:v>7.4</c:v>
                </c:pt>
                <c:pt idx="176">
                  <c:v>7.4</c:v>
                </c:pt>
                <c:pt idx="177">
                  <c:v>7.3</c:v>
                </c:pt>
                <c:pt idx="178">
                  <c:v>7.3</c:v>
                </c:pt>
                <c:pt idx="179">
                  <c:v>7.3</c:v>
                </c:pt>
                <c:pt idx="180">
                  <c:v>7.2</c:v>
                </c:pt>
                <c:pt idx="181">
                  <c:v>7.2</c:v>
                </c:pt>
                <c:pt idx="182">
                  <c:v>7.2</c:v>
                </c:pt>
                <c:pt idx="183">
                  <c:v>7.2</c:v>
                </c:pt>
                <c:pt idx="184">
                  <c:v>7.2</c:v>
                </c:pt>
                <c:pt idx="185">
                  <c:v>7.2</c:v>
                </c:pt>
                <c:pt idx="186">
                  <c:v>7.1</c:v>
                </c:pt>
                <c:pt idx="187">
                  <c:v>7.1</c:v>
                </c:pt>
                <c:pt idx="188">
                  <c:v>7.1</c:v>
                </c:pt>
                <c:pt idx="189">
                  <c:v>7.1</c:v>
                </c:pt>
                <c:pt idx="190">
                  <c:v>7</c:v>
                </c:pt>
                <c:pt idx="191">
                  <c:v>7</c:v>
                </c:pt>
                <c:pt idx="192">
                  <c:v>6.9</c:v>
                </c:pt>
                <c:pt idx="193">
                  <c:v>6.9</c:v>
                </c:pt>
                <c:pt idx="194">
                  <c:v>6.8</c:v>
                </c:pt>
                <c:pt idx="195">
                  <c:v>6.8</c:v>
                </c:pt>
                <c:pt idx="196">
                  <c:v>6.8</c:v>
                </c:pt>
                <c:pt idx="197">
                  <c:v>6.8</c:v>
                </c:pt>
                <c:pt idx="198">
                  <c:v>6.7</c:v>
                </c:pt>
                <c:pt idx="199">
                  <c:v>6.7</c:v>
                </c:pt>
                <c:pt idx="200">
                  <c:v>6.7</c:v>
                </c:pt>
                <c:pt idx="201">
                  <c:v>6.7</c:v>
                </c:pt>
                <c:pt idx="202">
                  <c:v>6.7</c:v>
                </c:pt>
                <c:pt idx="203">
                  <c:v>6.7</c:v>
                </c:pt>
                <c:pt idx="204">
                  <c:v>6.6</c:v>
                </c:pt>
                <c:pt idx="205">
                  <c:v>6.6</c:v>
                </c:pt>
                <c:pt idx="206">
                  <c:v>6.6</c:v>
                </c:pt>
                <c:pt idx="207">
                  <c:v>6.5</c:v>
                </c:pt>
                <c:pt idx="208">
                  <c:v>6.5</c:v>
                </c:pt>
                <c:pt idx="209">
                  <c:v>6.4</c:v>
                </c:pt>
                <c:pt idx="210">
                  <c:v>6.4</c:v>
                </c:pt>
                <c:pt idx="211">
                  <c:v>6.4</c:v>
                </c:pt>
                <c:pt idx="212">
                  <c:v>6.4</c:v>
                </c:pt>
                <c:pt idx="213">
                  <c:v>6.4</c:v>
                </c:pt>
                <c:pt idx="214">
                  <c:v>6.3</c:v>
                </c:pt>
                <c:pt idx="215">
                  <c:v>6.3</c:v>
                </c:pt>
                <c:pt idx="216">
                  <c:v>6.3</c:v>
                </c:pt>
                <c:pt idx="217">
                  <c:v>6.2</c:v>
                </c:pt>
                <c:pt idx="218">
                  <c:v>6.2</c:v>
                </c:pt>
                <c:pt idx="219">
                  <c:v>6.2</c:v>
                </c:pt>
                <c:pt idx="220">
                  <c:v>6.2</c:v>
                </c:pt>
                <c:pt idx="221">
                  <c:v>6.2</c:v>
                </c:pt>
                <c:pt idx="222">
                  <c:v>6.2</c:v>
                </c:pt>
                <c:pt idx="223">
                  <c:v>6.2</c:v>
                </c:pt>
                <c:pt idx="224">
                  <c:v>6.2</c:v>
                </c:pt>
                <c:pt idx="225">
                  <c:v>6.1</c:v>
                </c:pt>
                <c:pt idx="226">
                  <c:v>6.1</c:v>
                </c:pt>
                <c:pt idx="227">
                  <c:v>6.1</c:v>
                </c:pt>
                <c:pt idx="228">
                  <c:v>6.1</c:v>
                </c:pt>
                <c:pt idx="229">
                  <c:v>6.1</c:v>
                </c:pt>
                <c:pt idx="230">
                  <c:v>6.1</c:v>
                </c:pt>
                <c:pt idx="231">
                  <c:v>6.1</c:v>
                </c:pt>
                <c:pt idx="232">
                  <c:v>6</c:v>
                </c:pt>
                <c:pt idx="233">
                  <c:v>6</c:v>
                </c:pt>
                <c:pt idx="234">
                  <c:v>6</c:v>
                </c:pt>
                <c:pt idx="235">
                  <c:v>6</c:v>
                </c:pt>
                <c:pt idx="236">
                  <c:v>6</c:v>
                </c:pt>
                <c:pt idx="237">
                  <c:v>6</c:v>
                </c:pt>
                <c:pt idx="238">
                  <c:v>5.9</c:v>
                </c:pt>
                <c:pt idx="239">
                  <c:v>5.9</c:v>
                </c:pt>
                <c:pt idx="240">
                  <c:v>5.9</c:v>
                </c:pt>
                <c:pt idx="241">
                  <c:v>5.9</c:v>
                </c:pt>
                <c:pt idx="242">
                  <c:v>5.8</c:v>
                </c:pt>
                <c:pt idx="243">
                  <c:v>5.8</c:v>
                </c:pt>
                <c:pt idx="244">
                  <c:v>5.8</c:v>
                </c:pt>
                <c:pt idx="245">
                  <c:v>5.8</c:v>
                </c:pt>
                <c:pt idx="246">
                  <c:v>5.7</c:v>
                </c:pt>
                <c:pt idx="247">
                  <c:v>5.7</c:v>
                </c:pt>
                <c:pt idx="248">
                  <c:v>5.7</c:v>
                </c:pt>
                <c:pt idx="249">
                  <c:v>5.7</c:v>
                </c:pt>
                <c:pt idx="250">
                  <c:v>5.6</c:v>
                </c:pt>
                <c:pt idx="251">
                  <c:v>5.6</c:v>
                </c:pt>
                <c:pt idx="252">
                  <c:v>5.6</c:v>
                </c:pt>
                <c:pt idx="253">
                  <c:v>5.6</c:v>
                </c:pt>
                <c:pt idx="254">
                  <c:v>5.6</c:v>
                </c:pt>
                <c:pt idx="255">
                  <c:v>5.6</c:v>
                </c:pt>
                <c:pt idx="256">
                  <c:v>5.5</c:v>
                </c:pt>
                <c:pt idx="257">
                  <c:v>5.5</c:v>
                </c:pt>
                <c:pt idx="258">
                  <c:v>5.4</c:v>
                </c:pt>
                <c:pt idx="259">
                  <c:v>5.4</c:v>
                </c:pt>
                <c:pt idx="260">
                  <c:v>5.4</c:v>
                </c:pt>
                <c:pt idx="261">
                  <c:v>5.4</c:v>
                </c:pt>
                <c:pt idx="262">
                  <c:v>5.4</c:v>
                </c:pt>
                <c:pt idx="263">
                  <c:v>5.4</c:v>
                </c:pt>
                <c:pt idx="264">
                  <c:v>5.3</c:v>
                </c:pt>
                <c:pt idx="265">
                  <c:v>5.3</c:v>
                </c:pt>
                <c:pt idx="266">
                  <c:v>5.3</c:v>
                </c:pt>
                <c:pt idx="267">
                  <c:v>5.3</c:v>
                </c:pt>
                <c:pt idx="268">
                  <c:v>5.3</c:v>
                </c:pt>
                <c:pt idx="269">
                  <c:v>5.3</c:v>
                </c:pt>
                <c:pt idx="270">
                  <c:v>5.3</c:v>
                </c:pt>
                <c:pt idx="271">
                  <c:v>5.3</c:v>
                </c:pt>
                <c:pt idx="272">
                  <c:v>5.3</c:v>
                </c:pt>
                <c:pt idx="273">
                  <c:v>5.3</c:v>
                </c:pt>
                <c:pt idx="274">
                  <c:v>5.2</c:v>
                </c:pt>
                <c:pt idx="275">
                  <c:v>5.2</c:v>
                </c:pt>
                <c:pt idx="276">
                  <c:v>5.2</c:v>
                </c:pt>
                <c:pt idx="277">
                  <c:v>5.2</c:v>
                </c:pt>
                <c:pt idx="278">
                  <c:v>5.2</c:v>
                </c:pt>
                <c:pt idx="279">
                  <c:v>5.2</c:v>
                </c:pt>
                <c:pt idx="280">
                  <c:v>5.0999999999999996</c:v>
                </c:pt>
                <c:pt idx="281">
                  <c:v>5.0999999999999996</c:v>
                </c:pt>
                <c:pt idx="282">
                  <c:v>5.0999999999999996</c:v>
                </c:pt>
                <c:pt idx="283">
                  <c:v>5.0999999999999996</c:v>
                </c:pt>
                <c:pt idx="284">
                  <c:v>5.0999999999999996</c:v>
                </c:pt>
                <c:pt idx="285">
                  <c:v>5.0999999999999996</c:v>
                </c:pt>
                <c:pt idx="286">
                  <c:v>5.0999999999999996</c:v>
                </c:pt>
                <c:pt idx="287">
                  <c:v>5.0999999999999996</c:v>
                </c:pt>
                <c:pt idx="288">
                  <c:v>5.0999999999999996</c:v>
                </c:pt>
                <c:pt idx="289">
                  <c:v>5.0999999999999996</c:v>
                </c:pt>
                <c:pt idx="290">
                  <c:v>5</c:v>
                </c:pt>
                <c:pt idx="291">
                  <c:v>5</c:v>
                </c:pt>
                <c:pt idx="292">
                  <c:v>5</c:v>
                </c:pt>
                <c:pt idx="293">
                  <c:v>5</c:v>
                </c:pt>
                <c:pt idx="294">
                  <c:v>5</c:v>
                </c:pt>
                <c:pt idx="295">
                  <c:v>5</c:v>
                </c:pt>
                <c:pt idx="296">
                  <c:v>5</c:v>
                </c:pt>
                <c:pt idx="297">
                  <c:v>5</c:v>
                </c:pt>
                <c:pt idx="298">
                  <c:v>4.9000000000000004</c:v>
                </c:pt>
                <c:pt idx="299">
                  <c:v>4.9000000000000004</c:v>
                </c:pt>
                <c:pt idx="300">
                  <c:v>4.9000000000000004</c:v>
                </c:pt>
                <c:pt idx="301">
                  <c:v>4.9000000000000004</c:v>
                </c:pt>
                <c:pt idx="302">
                  <c:v>4.9000000000000004</c:v>
                </c:pt>
                <c:pt idx="303">
                  <c:v>4.9000000000000004</c:v>
                </c:pt>
                <c:pt idx="304">
                  <c:v>4.9000000000000004</c:v>
                </c:pt>
                <c:pt idx="305">
                  <c:v>4.9000000000000004</c:v>
                </c:pt>
                <c:pt idx="306">
                  <c:v>4.8</c:v>
                </c:pt>
                <c:pt idx="307">
                  <c:v>4.8</c:v>
                </c:pt>
                <c:pt idx="308">
                  <c:v>4.8</c:v>
                </c:pt>
                <c:pt idx="309">
                  <c:v>4.8</c:v>
                </c:pt>
                <c:pt idx="310">
                  <c:v>4.8</c:v>
                </c:pt>
                <c:pt idx="311">
                  <c:v>4.8</c:v>
                </c:pt>
                <c:pt idx="312">
                  <c:v>4.8</c:v>
                </c:pt>
                <c:pt idx="313">
                  <c:v>4.8</c:v>
                </c:pt>
                <c:pt idx="314">
                  <c:v>4.8</c:v>
                </c:pt>
                <c:pt idx="315">
                  <c:v>4.8</c:v>
                </c:pt>
                <c:pt idx="316">
                  <c:v>4.8</c:v>
                </c:pt>
                <c:pt idx="317">
                  <c:v>4.7</c:v>
                </c:pt>
                <c:pt idx="318">
                  <c:v>4.7</c:v>
                </c:pt>
                <c:pt idx="319">
                  <c:v>4.7</c:v>
                </c:pt>
                <c:pt idx="320">
                  <c:v>4.7</c:v>
                </c:pt>
                <c:pt idx="321">
                  <c:v>4.7</c:v>
                </c:pt>
                <c:pt idx="322">
                  <c:v>4.7</c:v>
                </c:pt>
                <c:pt idx="323">
                  <c:v>4.7</c:v>
                </c:pt>
                <c:pt idx="324">
                  <c:v>4.7</c:v>
                </c:pt>
                <c:pt idx="325">
                  <c:v>4.5999999999999996</c:v>
                </c:pt>
                <c:pt idx="326">
                  <c:v>4.5999999999999996</c:v>
                </c:pt>
                <c:pt idx="327">
                  <c:v>4.5999999999999996</c:v>
                </c:pt>
                <c:pt idx="328">
                  <c:v>4.5999999999999996</c:v>
                </c:pt>
                <c:pt idx="329">
                  <c:v>4.5999999999999996</c:v>
                </c:pt>
                <c:pt idx="330">
                  <c:v>4.5999999999999996</c:v>
                </c:pt>
                <c:pt idx="331">
                  <c:v>4.5999999999999996</c:v>
                </c:pt>
                <c:pt idx="332">
                  <c:v>4.5999999999999996</c:v>
                </c:pt>
                <c:pt idx="333">
                  <c:v>4.5999999999999996</c:v>
                </c:pt>
                <c:pt idx="334">
                  <c:v>4.5</c:v>
                </c:pt>
                <c:pt idx="335">
                  <c:v>4.5</c:v>
                </c:pt>
                <c:pt idx="336">
                  <c:v>4.5</c:v>
                </c:pt>
                <c:pt idx="337">
                  <c:v>4.5</c:v>
                </c:pt>
                <c:pt idx="338">
                  <c:v>4.5</c:v>
                </c:pt>
                <c:pt idx="339">
                  <c:v>4.5</c:v>
                </c:pt>
                <c:pt idx="340">
                  <c:v>4.5</c:v>
                </c:pt>
                <c:pt idx="341">
                  <c:v>4.5</c:v>
                </c:pt>
                <c:pt idx="342">
                  <c:v>4.5</c:v>
                </c:pt>
                <c:pt idx="343">
                  <c:v>4.5</c:v>
                </c:pt>
                <c:pt idx="344">
                  <c:v>4.5</c:v>
                </c:pt>
                <c:pt idx="345">
                  <c:v>4.5</c:v>
                </c:pt>
                <c:pt idx="346">
                  <c:v>4.5</c:v>
                </c:pt>
                <c:pt idx="347">
                  <c:v>4.4000000000000004</c:v>
                </c:pt>
                <c:pt idx="348">
                  <c:v>4.4000000000000004</c:v>
                </c:pt>
                <c:pt idx="349">
                  <c:v>4.4000000000000004</c:v>
                </c:pt>
                <c:pt idx="350">
                  <c:v>4.4000000000000004</c:v>
                </c:pt>
                <c:pt idx="351">
                  <c:v>4.4000000000000004</c:v>
                </c:pt>
                <c:pt idx="352">
                  <c:v>4.4000000000000004</c:v>
                </c:pt>
                <c:pt idx="353">
                  <c:v>4.4000000000000004</c:v>
                </c:pt>
                <c:pt idx="354">
                  <c:v>4.4000000000000004</c:v>
                </c:pt>
                <c:pt idx="355">
                  <c:v>4.3</c:v>
                </c:pt>
                <c:pt idx="356">
                  <c:v>4.3</c:v>
                </c:pt>
                <c:pt idx="357">
                  <c:v>4.3</c:v>
                </c:pt>
                <c:pt idx="358">
                  <c:v>4.3</c:v>
                </c:pt>
                <c:pt idx="359">
                  <c:v>4.3</c:v>
                </c:pt>
                <c:pt idx="360">
                  <c:v>4.3</c:v>
                </c:pt>
                <c:pt idx="361">
                  <c:v>4.3</c:v>
                </c:pt>
                <c:pt idx="362">
                  <c:v>4.3</c:v>
                </c:pt>
                <c:pt idx="363">
                  <c:v>4.3</c:v>
                </c:pt>
                <c:pt idx="364">
                  <c:v>4.3</c:v>
                </c:pt>
                <c:pt idx="365">
                  <c:v>4.2</c:v>
                </c:pt>
                <c:pt idx="366">
                  <c:v>4.2</c:v>
                </c:pt>
                <c:pt idx="367">
                  <c:v>4.2</c:v>
                </c:pt>
                <c:pt idx="368">
                  <c:v>4.2</c:v>
                </c:pt>
                <c:pt idx="369">
                  <c:v>4.2</c:v>
                </c:pt>
                <c:pt idx="370">
                  <c:v>4.2</c:v>
                </c:pt>
                <c:pt idx="371">
                  <c:v>4.2</c:v>
                </c:pt>
                <c:pt idx="372">
                  <c:v>4.2</c:v>
                </c:pt>
                <c:pt idx="373">
                  <c:v>4.2</c:v>
                </c:pt>
                <c:pt idx="374">
                  <c:v>4.2</c:v>
                </c:pt>
                <c:pt idx="375">
                  <c:v>4.2</c:v>
                </c:pt>
                <c:pt idx="376">
                  <c:v>4.0999999999999996</c:v>
                </c:pt>
                <c:pt idx="377">
                  <c:v>4.0999999999999996</c:v>
                </c:pt>
                <c:pt idx="378">
                  <c:v>4.0999999999999996</c:v>
                </c:pt>
                <c:pt idx="379">
                  <c:v>4.0999999999999996</c:v>
                </c:pt>
                <c:pt idx="380">
                  <c:v>4.0999999999999996</c:v>
                </c:pt>
                <c:pt idx="381">
                  <c:v>4.0999999999999996</c:v>
                </c:pt>
                <c:pt idx="382">
                  <c:v>4.0999999999999996</c:v>
                </c:pt>
                <c:pt idx="383">
                  <c:v>4.0999999999999996</c:v>
                </c:pt>
                <c:pt idx="384">
                  <c:v>4.0999999999999996</c:v>
                </c:pt>
                <c:pt idx="385">
                  <c:v>4.0999999999999996</c:v>
                </c:pt>
                <c:pt idx="386">
                  <c:v>4.0999999999999996</c:v>
                </c:pt>
                <c:pt idx="387">
                  <c:v>4.0999999999999996</c:v>
                </c:pt>
                <c:pt idx="388">
                  <c:v>4.0999999999999996</c:v>
                </c:pt>
                <c:pt idx="389">
                  <c:v>4.0999999999999996</c:v>
                </c:pt>
                <c:pt idx="390">
                  <c:v>4.0999999999999996</c:v>
                </c:pt>
                <c:pt idx="391">
                  <c:v>4.0999999999999996</c:v>
                </c:pt>
                <c:pt idx="392">
                  <c:v>4.0999999999999996</c:v>
                </c:pt>
                <c:pt idx="393">
                  <c:v>4</c:v>
                </c:pt>
                <c:pt idx="394">
                  <c:v>4</c:v>
                </c:pt>
                <c:pt idx="395">
                  <c:v>4</c:v>
                </c:pt>
                <c:pt idx="396">
                  <c:v>4</c:v>
                </c:pt>
                <c:pt idx="397">
                  <c:v>4</c:v>
                </c:pt>
                <c:pt idx="398">
                  <c:v>4</c:v>
                </c:pt>
                <c:pt idx="399">
                  <c:v>4</c:v>
                </c:pt>
                <c:pt idx="400">
                  <c:v>4</c:v>
                </c:pt>
                <c:pt idx="401">
                  <c:v>4</c:v>
                </c:pt>
                <c:pt idx="402">
                  <c:v>4</c:v>
                </c:pt>
                <c:pt idx="403">
                  <c:v>4</c:v>
                </c:pt>
                <c:pt idx="404">
                  <c:v>4</c:v>
                </c:pt>
                <c:pt idx="405">
                  <c:v>4</c:v>
                </c:pt>
                <c:pt idx="406">
                  <c:v>4</c:v>
                </c:pt>
                <c:pt idx="407">
                  <c:v>3.9</c:v>
                </c:pt>
                <c:pt idx="408">
                  <c:v>3.9</c:v>
                </c:pt>
                <c:pt idx="409">
                  <c:v>3.9</c:v>
                </c:pt>
                <c:pt idx="410">
                  <c:v>3.9</c:v>
                </c:pt>
                <c:pt idx="411">
                  <c:v>3.9</c:v>
                </c:pt>
                <c:pt idx="412">
                  <c:v>3.9</c:v>
                </c:pt>
                <c:pt idx="413">
                  <c:v>3.9</c:v>
                </c:pt>
                <c:pt idx="414">
                  <c:v>3.9</c:v>
                </c:pt>
                <c:pt idx="415">
                  <c:v>3.9</c:v>
                </c:pt>
                <c:pt idx="416">
                  <c:v>3.9</c:v>
                </c:pt>
                <c:pt idx="417">
                  <c:v>3.8</c:v>
                </c:pt>
                <c:pt idx="418">
                  <c:v>3.8</c:v>
                </c:pt>
                <c:pt idx="419">
                  <c:v>3.8</c:v>
                </c:pt>
                <c:pt idx="420">
                  <c:v>3.8</c:v>
                </c:pt>
                <c:pt idx="421">
                  <c:v>3.8</c:v>
                </c:pt>
                <c:pt idx="422">
                  <c:v>3.8</c:v>
                </c:pt>
                <c:pt idx="423">
                  <c:v>3.8</c:v>
                </c:pt>
                <c:pt idx="424">
                  <c:v>3.8</c:v>
                </c:pt>
                <c:pt idx="425">
                  <c:v>3.8</c:v>
                </c:pt>
                <c:pt idx="426">
                  <c:v>3.8</c:v>
                </c:pt>
                <c:pt idx="427">
                  <c:v>3.8</c:v>
                </c:pt>
                <c:pt idx="428">
                  <c:v>3.8</c:v>
                </c:pt>
                <c:pt idx="429">
                  <c:v>3.8</c:v>
                </c:pt>
                <c:pt idx="430">
                  <c:v>3.8</c:v>
                </c:pt>
                <c:pt idx="431">
                  <c:v>3.8</c:v>
                </c:pt>
                <c:pt idx="432">
                  <c:v>3.8</c:v>
                </c:pt>
                <c:pt idx="433">
                  <c:v>3.8</c:v>
                </c:pt>
                <c:pt idx="434">
                  <c:v>3.8</c:v>
                </c:pt>
                <c:pt idx="435">
                  <c:v>3.8</c:v>
                </c:pt>
                <c:pt idx="436">
                  <c:v>3.7</c:v>
                </c:pt>
                <c:pt idx="437">
                  <c:v>3.7</c:v>
                </c:pt>
                <c:pt idx="438">
                  <c:v>3.7</c:v>
                </c:pt>
                <c:pt idx="439">
                  <c:v>3.7</c:v>
                </c:pt>
                <c:pt idx="440">
                  <c:v>3.7</c:v>
                </c:pt>
                <c:pt idx="441">
                  <c:v>3.7</c:v>
                </c:pt>
                <c:pt idx="442">
                  <c:v>3.7</c:v>
                </c:pt>
                <c:pt idx="443">
                  <c:v>3.7</c:v>
                </c:pt>
                <c:pt idx="444">
                  <c:v>3.7</c:v>
                </c:pt>
                <c:pt idx="445">
                  <c:v>3.7</c:v>
                </c:pt>
                <c:pt idx="446">
                  <c:v>3.7</c:v>
                </c:pt>
                <c:pt idx="447">
                  <c:v>3.7</c:v>
                </c:pt>
                <c:pt idx="448">
                  <c:v>3.7</c:v>
                </c:pt>
                <c:pt idx="449">
                  <c:v>3.7</c:v>
                </c:pt>
                <c:pt idx="450">
                  <c:v>3.7</c:v>
                </c:pt>
                <c:pt idx="451">
                  <c:v>3.6</c:v>
                </c:pt>
                <c:pt idx="452">
                  <c:v>3.6</c:v>
                </c:pt>
                <c:pt idx="453">
                  <c:v>3.6</c:v>
                </c:pt>
                <c:pt idx="454">
                  <c:v>3.6</c:v>
                </c:pt>
                <c:pt idx="455">
                  <c:v>3.6</c:v>
                </c:pt>
                <c:pt idx="456">
                  <c:v>3.6</c:v>
                </c:pt>
                <c:pt idx="457">
                  <c:v>3.6</c:v>
                </c:pt>
                <c:pt idx="458">
                  <c:v>3.6</c:v>
                </c:pt>
                <c:pt idx="459">
                  <c:v>3.6</c:v>
                </c:pt>
                <c:pt idx="460">
                  <c:v>3.6</c:v>
                </c:pt>
                <c:pt idx="461">
                  <c:v>3.6</c:v>
                </c:pt>
                <c:pt idx="462">
                  <c:v>3.6</c:v>
                </c:pt>
                <c:pt idx="463">
                  <c:v>3.6</c:v>
                </c:pt>
                <c:pt idx="464">
                  <c:v>3.6</c:v>
                </c:pt>
                <c:pt idx="465">
                  <c:v>3.6</c:v>
                </c:pt>
                <c:pt idx="466">
                  <c:v>3.5</c:v>
                </c:pt>
                <c:pt idx="467">
                  <c:v>3.5</c:v>
                </c:pt>
                <c:pt idx="468">
                  <c:v>3.5</c:v>
                </c:pt>
                <c:pt idx="469">
                  <c:v>3.5</c:v>
                </c:pt>
                <c:pt idx="470">
                  <c:v>3.5</c:v>
                </c:pt>
                <c:pt idx="471">
                  <c:v>3.5</c:v>
                </c:pt>
                <c:pt idx="472">
                  <c:v>3.5</c:v>
                </c:pt>
                <c:pt idx="473">
                  <c:v>3.5</c:v>
                </c:pt>
                <c:pt idx="474">
                  <c:v>3.5</c:v>
                </c:pt>
                <c:pt idx="475">
                  <c:v>3.5</c:v>
                </c:pt>
                <c:pt idx="476">
                  <c:v>3.5</c:v>
                </c:pt>
                <c:pt idx="477">
                  <c:v>3.5</c:v>
                </c:pt>
                <c:pt idx="478">
                  <c:v>3.5</c:v>
                </c:pt>
                <c:pt idx="479">
                  <c:v>3.4</c:v>
                </c:pt>
                <c:pt idx="480">
                  <c:v>3.4</c:v>
                </c:pt>
                <c:pt idx="481">
                  <c:v>3.4</c:v>
                </c:pt>
                <c:pt idx="482">
                  <c:v>3.4</c:v>
                </c:pt>
                <c:pt idx="483">
                  <c:v>3.4</c:v>
                </c:pt>
                <c:pt idx="484">
                  <c:v>3.4</c:v>
                </c:pt>
                <c:pt idx="485">
                  <c:v>3.4</c:v>
                </c:pt>
                <c:pt idx="486">
                  <c:v>3.4</c:v>
                </c:pt>
                <c:pt idx="487">
                  <c:v>3.4</c:v>
                </c:pt>
                <c:pt idx="488">
                  <c:v>3.4</c:v>
                </c:pt>
                <c:pt idx="489">
                  <c:v>3.4</c:v>
                </c:pt>
                <c:pt idx="490">
                  <c:v>3.4</c:v>
                </c:pt>
                <c:pt idx="491">
                  <c:v>3.3</c:v>
                </c:pt>
                <c:pt idx="492">
                  <c:v>3.3</c:v>
                </c:pt>
                <c:pt idx="493">
                  <c:v>3.3</c:v>
                </c:pt>
                <c:pt idx="494">
                  <c:v>3.3</c:v>
                </c:pt>
                <c:pt idx="495">
                  <c:v>3.3</c:v>
                </c:pt>
                <c:pt idx="496">
                  <c:v>3.3</c:v>
                </c:pt>
                <c:pt idx="497">
                  <c:v>3.3</c:v>
                </c:pt>
                <c:pt idx="498">
                  <c:v>3.3</c:v>
                </c:pt>
                <c:pt idx="499">
                  <c:v>3.3</c:v>
                </c:pt>
                <c:pt idx="500">
                  <c:v>3.3</c:v>
                </c:pt>
                <c:pt idx="501">
                  <c:v>3.3</c:v>
                </c:pt>
                <c:pt idx="502">
                  <c:v>3.3</c:v>
                </c:pt>
                <c:pt idx="503">
                  <c:v>3.3</c:v>
                </c:pt>
                <c:pt idx="504">
                  <c:v>3.3</c:v>
                </c:pt>
                <c:pt idx="505">
                  <c:v>3.2</c:v>
                </c:pt>
                <c:pt idx="506">
                  <c:v>3.2</c:v>
                </c:pt>
                <c:pt idx="507">
                  <c:v>3.2</c:v>
                </c:pt>
                <c:pt idx="508">
                  <c:v>3.2</c:v>
                </c:pt>
                <c:pt idx="509">
                  <c:v>3.2</c:v>
                </c:pt>
                <c:pt idx="510">
                  <c:v>3.2</c:v>
                </c:pt>
                <c:pt idx="511">
                  <c:v>3.2</c:v>
                </c:pt>
                <c:pt idx="512">
                  <c:v>3.2</c:v>
                </c:pt>
                <c:pt idx="513">
                  <c:v>3.2</c:v>
                </c:pt>
                <c:pt idx="514">
                  <c:v>3.2</c:v>
                </c:pt>
                <c:pt idx="515">
                  <c:v>3.2</c:v>
                </c:pt>
                <c:pt idx="516">
                  <c:v>3.2</c:v>
                </c:pt>
                <c:pt idx="517">
                  <c:v>3.2</c:v>
                </c:pt>
                <c:pt idx="518">
                  <c:v>3.2</c:v>
                </c:pt>
                <c:pt idx="519">
                  <c:v>3.2</c:v>
                </c:pt>
                <c:pt idx="520">
                  <c:v>3.2</c:v>
                </c:pt>
                <c:pt idx="521">
                  <c:v>3.2</c:v>
                </c:pt>
                <c:pt idx="522">
                  <c:v>3.2</c:v>
                </c:pt>
                <c:pt idx="523">
                  <c:v>3.2</c:v>
                </c:pt>
                <c:pt idx="524">
                  <c:v>3.2</c:v>
                </c:pt>
                <c:pt idx="525">
                  <c:v>3.1</c:v>
                </c:pt>
                <c:pt idx="526">
                  <c:v>3.1</c:v>
                </c:pt>
                <c:pt idx="527">
                  <c:v>3.1</c:v>
                </c:pt>
                <c:pt idx="528">
                  <c:v>3.1</c:v>
                </c:pt>
                <c:pt idx="529">
                  <c:v>3.1</c:v>
                </c:pt>
                <c:pt idx="530">
                  <c:v>3.1</c:v>
                </c:pt>
                <c:pt idx="531">
                  <c:v>3.1</c:v>
                </c:pt>
                <c:pt idx="532">
                  <c:v>3.1</c:v>
                </c:pt>
                <c:pt idx="533">
                  <c:v>3.1</c:v>
                </c:pt>
                <c:pt idx="534">
                  <c:v>3.1</c:v>
                </c:pt>
                <c:pt idx="535">
                  <c:v>3.1</c:v>
                </c:pt>
                <c:pt idx="536">
                  <c:v>3.1</c:v>
                </c:pt>
                <c:pt idx="537">
                  <c:v>3.1</c:v>
                </c:pt>
                <c:pt idx="538">
                  <c:v>3.1</c:v>
                </c:pt>
                <c:pt idx="539">
                  <c:v>3.1</c:v>
                </c:pt>
                <c:pt idx="540">
                  <c:v>3.1</c:v>
                </c:pt>
                <c:pt idx="541">
                  <c:v>3.1</c:v>
                </c:pt>
                <c:pt idx="542">
                  <c:v>3.1</c:v>
                </c:pt>
                <c:pt idx="543">
                  <c:v>3.1</c:v>
                </c:pt>
                <c:pt idx="544">
                  <c:v>3.1</c:v>
                </c:pt>
                <c:pt idx="545">
                  <c:v>3.1</c:v>
                </c:pt>
                <c:pt idx="546">
                  <c:v>3.1</c:v>
                </c:pt>
                <c:pt idx="547">
                  <c:v>3.1</c:v>
                </c:pt>
                <c:pt idx="548">
                  <c:v>3.1</c:v>
                </c:pt>
                <c:pt idx="549">
                  <c:v>3.1</c:v>
                </c:pt>
                <c:pt idx="550">
                  <c:v>3.1</c:v>
                </c:pt>
                <c:pt idx="551">
                  <c:v>3.1</c:v>
                </c:pt>
                <c:pt idx="552">
                  <c:v>3.1</c:v>
                </c:pt>
                <c:pt idx="553">
                  <c:v>3</c:v>
                </c:pt>
                <c:pt idx="554">
                  <c:v>3</c:v>
                </c:pt>
                <c:pt idx="555">
                  <c:v>3</c:v>
                </c:pt>
                <c:pt idx="556">
                  <c:v>3</c:v>
                </c:pt>
                <c:pt idx="557">
                  <c:v>3</c:v>
                </c:pt>
                <c:pt idx="558">
                  <c:v>3</c:v>
                </c:pt>
                <c:pt idx="559">
                  <c:v>3</c:v>
                </c:pt>
                <c:pt idx="560">
                  <c:v>3</c:v>
                </c:pt>
                <c:pt idx="561">
                  <c:v>3</c:v>
                </c:pt>
                <c:pt idx="562">
                  <c:v>3</c:v>
                </c:pt>
                <c:pt idx="563">
                  <c:v>3</c:v>
                </c:pt>
                <c:pt idx="564">
                  <c:v>3</c:v>
                </c:pt>
                <c:pt idx="565">
                  <c:v>3</c:v>
                </c:pt>
                <c:pt idx="566">
                  <c:v>3</c:v>
                </c:pt>
                <c:pt idx="567">
                  <c:v>3</c:v>
                </c:pt>
                <c:pt idx="568">
                  <c:v>3</c:v>
                </c:pt>
                <c:pt idx="569">
                  <c:v>3</c:v>
                </c:pt>
                <c:pt idx="570">
                  <c:v>3</c:v>
                </c:pt>
                <c:pt idx="571">
                  <c:v>3</c:v>
                </c:pt>
                <c:pt idx="572">
                  <c:v>3</c:v>
                </c:pt>
                <c:pt idx="573">
                  <c:v>3</c:v>
                </c:pt>
                <c:pt idx="574">
                  <c:v>3</c:v>
                </c:pt>
                <c:pt idx="575">
                  <c:v>3</c:v>
                </c:pt>
                <c:pt idx="576">
                  <c:v>3</c:v>
                </c:pt>
                <c:pt idx="577">
                  <c:v>3</c:v>
                </c:pt>
                <c:pt idx="578">
                  <c:v>3</c:v>
                </c:pt>
                <c:pt idx="579">
                  <c:v>2.9</c:v>
                </c:pt>
                <c:pt idx="580">
                  <c:v>2.9</c:v>
                </c:pt>
                <c:pt idx="581">
                  <c:v>2.9</c:v>
                </c:pt>
                <c:pt idx="582">
                  <c:v>2.9</c:v>
                </c:pt>
                <c:pt idx="583">
                  <c:v>2.9</c:v>
                </c:pt>
                <c:pt idx="584">
                  <c:v>2.9</c:v>
                </c:pt>
                <c:pt idx="585">
                  <c:v>2.9</c:v>
                </c:pt>
                <c:pt idx="586">
                  <c:v>2.9</c:v>
                </c:pt>
                <c:pt idx="587">
                  <c:v>2.9</c:v>
                </c:pt>
                <c:pt idx="588">
                  <c:v>2.9</c:v>
                </c:pt>
                <c:pt idx="589">
                  <c:v>2.9</c:v>
                </c:pt>
                <c:pt idx="590">
                  <c:v>2.9</c:v>
                </c:pt>
                <c:pt idx="591">
                  <c:v>2.9</c:v>
                </c:pt>
                <c:pt idx="592">
                  <c:v>2.9</c:v>
                </c:pt>
                <c:pt idx="593">
                  <c:v>2.9</c:v>
                </c:pt>
                <c:pt idx="594">
                  <c:v>2.9</c:v>
                </c:pt>
                <c:pt idx="595">
                  <c:v>2.9</c:v>
                </c:pt>
                <c:pt idx="596">
                  <c:v>2.9</c:v>
                </c:pt>
                <c:pt idx="597">
                  <c:v>2.9</c:v>
                </c:pt>
                <c:pt idx="598">
                  <c:v>2.9</c:v>
                </c:pt>
                <c:pt idx="599">
                  <c:v>2.9</c:v>
                </c:pt>
                <c:pt idx="600">
                  <c:v>2.9</c:v>
                </c:pt>
                <c:pt idx="601">
                  <c:v>2.9</c:v>
                </c:pt>
                <c:pt idx="602">
                  <c:v>2.8</c:v>
                </c:pt>
                <c:pt idx="603">
                  <c:v>2.8</c:v>
                </c:pt>
                <c:pt idx="604">
                  <c:v>2.8</c:v>
                </c:pt>
                <c:pt idx="605">
                  <c:v>2.8</c:v>
                </c:pt>
                <c:pt idx="606">
                  <c:v>2.8</c:v>
                </c:pt>
                <c:pt idx="607">
                  <c:v>2.8</c:v>
                </c:pt>
                <c:pt idx="608">
                  <c:v>2.8</c:v>
                </c:pt>
                <c:pt idx="609">
                  <c:v>2.8</c:v>
                </c:pt>
                <c:pt idx="610">
                  <c:v>2.8</c:v>
                </c:pt>
                <c:pt idx="611">
                  <c:v>2.8</c:v>
                </c:pt>
                <c:pt idx="612">
                  <c:v>2.8</c:v>
                </c:pt>
                <c:pt idx="613">
                  <c:v>2.8</c:v>
                </c:pt>
                <c:pt idx="614">
                  <c:v>2.8</c:v>
                </c:pt>
                <c:pt idx="615">
                  <c:v>2.8</c:v>
                </c:pt>
                <c:pt idx="616">
                  <c:v>2.8</c:v>
                </c:pt>
                <c:pt idx="617">
                  <c:v>2.8</c:v>
                </c:pt>
                <c:pt idx="618">
                  <c:v>2.8</c:v>
                </c:pt>
                <c:pt idx="619">
                  <c:v>2.8</c:v>
                </c:pt>
                <c:pt idx="620">
                  <c:v>2.8</c:v>
                </c:pt>
                <c:pt idx="621">
                  <c:v>2.8</c:v>
                </c:pt>
                <c:pt idx="622">
                  <c:v>2.8</c:v>
                </c:pt>
                <c:pt idx="623">
                  <c:v>2.8</c:v>
                </c:pt>
                <c:pt idx="624">
                  <c:v>2.8</c:v>
                </c:pt>
                <c:pt idx="625">
                  <c:v>2.8</c:v>
                </c:pt>
                <c:pt idx="626">
                  <c:v>2.8</c:v>
                </c:pt>
                <c:pt idx="627">
                  <c:v>2.8</c:v>
                </c:pt>
                <c:pt idx="628">
                  <c:v>2.8</c:v>
                </c:pt>
                <c:pt idx="629">
                  <c:v>2.8</c:v>
                </c:pt>
                <c:pt idx="630">
                  <c:v>2.8</c:v>
                </c:pt>
                <c:pt idx="631">
                  <c:v>2.8</c:v>
                </c:pt>
                <c:pt idx="632">
                  <c:v>2.8</c:v>
                </c:pt>
                <c:pt idx="633">
                  <c:v>2.8</c:v>
                </c:pt>
                <c:pt idx="634">
                  <c:v>2.8</c:v>
                </c:pt>
                <c:pt idx="635">
                  <c:v>2.8</c:v>
                </c:pt>
                <c:pt idx="636">
                  <c:v>2.8</c:v>
                </c:pt>
                <c:pt idx="637">
                  <c:v>2.8</c:v>
                </c:pt>
                <c:pt idx="638">
                  <c:v>2.7</c:v>
                </c:pt>
                <c:pt idx="639">
                  <c:v>2.7</c:v>
                </c:pt>
                <c:pt idx="640">
                  <c:v>2.7</c:v>
                </c:pt>
                <c:pt idx="641">
                  <c:v>2.7</c:v>
                </c:pt>
                <c:pt idx="642">
                  <c:v>2.7</c:v>
                </c:pt>
                <c:pt idx="643">
                  <c:v>2.7</c:v>
                </c:pt>
                <c:pt idx="644">
                  <c:v>2.7</c:v>
                </c:pt>
                <c:pt idx="645">
                  <c:v>2.7</c:v>
                </c:pt>
                <c:pt idx="646">
                  <c:v>2.7</c:v>
                </c:pt>
                <c:pt idx="647">
                  <c:v>2.7</c:v>
                </c:pt>
                <c:pt idx="648">
                  <c:v>2.7</c:v>
                </c:pt>
                <c:pt idx="649">
                  <c:v>2.7</c:v>
                </c:pt>
                <c:pt idx="650">
                  <c:v>2.7</c:v>
                </c:pt>
                <c:pt idx="651">
                  <c:v>2.7</c:v>
                </c:pt>
                <c:pt idx="652">
                  <c:v>2.7</c:v>
                </c:pt>
                <c:pt idx="653">
                  <c:v>2.7</c:v>
                </c:pt>
                <c:pt idx="654">
                  <c:v>2.7</c:v>
                </c:pt>
                <c:pt idx="655">
                  <c:v>2.7</c:v>
                </c:pt>
                <c:pt idx="656">
                  <c:v>2.7</c:v>
                </c:pt>
                <c:pt idx="657">
                  <c:v>2.7</c:v>
                </c:pt>
                <c:pt idx="658">
                  <c:v>2.7</c:v>
                </c:pt>
                <c:pt idx="659">
                  <c:v>2.7</c:v>
                </c:pt>
                <c:pt idx="660">
                  <c:v>2.7</c:v>
                </c:pt>
                <c:pt idx="661">
                  <c:v>2.7</c:v>
                </c:pt>
                <c:pt idx="662">
                  <c:v>2.7</c:v>
                </c:pt>
                <c:pt idx="663">
                  <c:v>2.7</c:v>
                </c:pt>
                <c:pt idx="664">
                  <c:v>2.7</c:v>
                </c:pt>
                <c:pt idx="665">
                  <c:v>2.7</c:v>
                </c:pt>
                <c:pt idx="666">
                  <c:v>2.7</c:v>
                </c:pt>
                <c:pt idx="667">
                  <c:v>2.7</c:v>
                </c:pt>
                <c:pt idx="668">
                  <c:v>2.7</c:v>
                </c:pt>
                <c:pt idx="669">
                  <c:v>2.7</c:v>
                </c:pt>
                <c:pt idx="670">
                  <c:v>2.7</c:v>
                </c:pt>
                <c:pt idx="671">
                  <c:v>2.7</c:v>
                </c:pt>
                <c:pt idx="672">
                  <c:v>2.7</c:v>
                </c:pt>
                <c:pt idx="673">
                  <c:v>2.7</c:v>
                </c:pt>
                <c:pt idx="674">
                  <c:v>2.7</c:v>
                </c:pt>
                <c:pt idx="675">
                  <c:v>2.7</c:v>
                </c:pt>
                <c:pt idx="676">
                  <c:v>2.7</c:v>
                </c:pt>
                <c:pt idx="677">
                  <c:v>2.7</c:v>
                </c:pt>
                <c:pt idx="678">
                  <c:v>2.6</c:v>
                </c:pt>
                <c:pt idx="679">
                  <c:v>2.6</c:v>
                </c:pt>
                <c:pt idx="680">
                  <c:v>2.6</c:v>
                </c:pt>
                <c:pt idx="681">
                  <c:v>2.6</c:v>
                </c:pt>
                <c:pt idx="682">
                  <c:v>2.6</c:v>
                </c:pt>
                <c:pt idx="683">
                  <c:v>2.6</c:v>
                </c:pt>
                <c:pt idx="684">
                  <c:v>2.6</c:v>
                </c:pt>
                <c:pt idx="685">
                  <c:v>2.6</c:v>
                </c:pt>
                <c:pt idx="686">
                  <c:v>2.6</c:v>
                </c:pt>
                <c:pt idx="687">
                  <c:v>2.6</c:v>
                </c:pt>
                <c:pt idx="688">
                  <c:v>2.6</c:v>
                </c:pt>
                <c:pt idx="689">
                  <c:v>2.6</c:v>
                </c:pt>
                <c:pt idx="690">
                  <c:v>2.6</c:v>
                </c:pt>
                <c:pt idx="691">
                  <c:v>2.6</c:v>
                </c:pt>
                <c:pt idx="692">
                  <c:v>2.6</c:v>
                </c:pt>
                <c:pt idx="693">
                  <c:v>2.6</c:v>
                </c:pt>
                <c:pt idx="694">
                  <c:v>2.6</c:v>
                </c:pt>
                <c:pt idx="695">
                  <c:v>2.6</c:v>
                </c:pt>
                <c:pt idx="696">
                  <c:v>2.6</c:v>
                </c:pt>
                <c:pt idx="697">
                  <c:v>2.6</c:v>
                </c:pt>
                <c:pt idx="698">
                  <c:v>2.6</c:v>
                </c:pt>
                <c:pt idx="699">
                  <c:v>2.6</c:v>
                </c:pt>
                <c:pt idx="700">
                  <c:v>2.5</c:v>
                </c:pt>
                <c:pt idx="701">
                  <c:v>2.5</c:v>
                </c:pt>
                <c:pt idx="702">
                  <c:v>2.5</c:v>
                </c:pt>
                <c:pt idx="703">
                  <c:v>2.5</c:v>
                </c:pt>
                <c:pt idx="704">
                  <c:v>2.5</c:v>
                </c:pt>
                <c:pt idx="705">
                  <c:v>2.5</c:v>
                </c:pt>
                <c:pt idx="706">
                  <c:v>2.5</c:v>
                </c:pt>
                <c:pt idx="707">
                  <c:v>2.5</c:v>
                </c:pt>
                <c:pt idx="708">
                  <c:v>2.5</c:v>
                </c:pt>
                <c:pt idx="709">
                  <c:v>2.5</c:v>
                </c:pt>
                <c:pt idx="710">
                  <c:v>2.5</c:v>
                </c:pt>
                <c:pt idx="711">
                  <c:v>2.5</c:v>
                </c:pt>
                <c:pt idx="712">
                  <c:v>2.5</c:v>
                </c:pt>
                <c:pt idx="713">
                  <c:v>2.5</c:v>
                </c:pt>
                <c:pt idx="714">
                  <c:v>2.5</c:v>
                </c:pt>
                <c:pt idx="715">
                  <c:v>2.5</c:v>
                </c:pt>
                <c:pt idx="716">
                  <c:v>2.5</c:v>
                </c:pt>
                <c:pt idx="717">
                  <c:v>2.5</c:v>
                </c:pt>
                <c:pt idx="718">
                  <c:v>2.5</c:v>
                </c:pt>
                <c:pt idx="719">
                  <c:v>2.5</c:v>
                </c:pt>
                <c:pt idx="720">
                  <c:v>2.5</c:v>
                </c:pt>
                <c:pt idx="721">
                  <c:v>2.5</c:v>
                </c:pt>
                <c:pt idx="722">
                  <c:v>2.5</c:v>
                </c:pt>
                <c:pt idx="723">
                  <c:v>2.5</c:v>
                </c:pt>
                <c:pt idx="724">
                  <c:v>2.5</c:v>
                </c:pt>
                <c:pt idx="725">
                  <c:v>2.4</c:v>
                </c:pt>
                <c:pt idx="726">
                  <c:v>2.4</c:v>
                </c:pt>
                <c:pt idx="727">
                  <c:v>2.4</c:v>
                </c:pt>
                <c:pt idx="728">
                  <c:v>2.4</c:v>
                </c:pt>
                <c:pt idx="729">
                  <c:v>2.4</c:v>
                </c:pt>
                <c:pt idx="730">
                  <c:v>2.4</c:v>
                </c:pt>
                <c:pt idx="731">
                  <c:v>2.4</c:v>
                </c:pt>
                <c:pt idx="732">
                  <c:v>2.4</c:v>
                </c:pt>
                <c:pt idx="733">
                  <c:v>2.4</c:v>
                </c:pt>
                <c:pt idx="734">
                  <c:v>2.4</c:v>
                </c:pt>
                <c:pt idx="735">
                  <c:v>2.4</c:v>
                </c:pt>
                <c:pt idx="736">
                  <c:v>2.4</c:v>
                </c:pt>
                <c:pt idx="737">
                  <c:v>2.4</c:v>
                </c:pt>
                <c:pt idx="738">
                  <c:v>2.4</c:v>
                </c:pt>
                <c:pt idx="739">
                  <c:v>2.4</c:v>
                </c:pt>
                <c:pt idx="740">
                  <c:v>2.4</c:v>
                </c:pt>
                <c:pt idx="741">
                  <c:v>2.4</c:v>
                </c:pt>
                <c:pt idx="742">
                  <c:v>2.4</c:v>
                </c:pt>
                <c:pt idx="743">
                  <c:v>2.4</c:v>
                </c:pt>
                <c:pt idx="744">
                  <c:v>2.4</c:v>
                </c:pt>
                <c:pt idx="745">
                  <c:v>2.4</c:v>
                </c:pt>
                <c:pt idx="746">
                  <c:v>2.4</c:v>
                </c:pt>
                <c:pt idx="747">
                  <c:v>2.4</c:v>
                </c:pt>
                <c:pt idx="748">
                  <c:v>2.4</c:v>
                </c:pt>
                <c:pt idx="749">
                  <c:v>2.4</c:v>
                </c:pt>
                <c:pt idx="750">
                  <c:v>2.4</c:v>
                </c:pt>
                <c:pt idx="751">
                  <c:v>2.4</c:v>
                </c:pt>
                <c:pt idx="752">
                  <c:v>2.2999999999999998</c:v>
                </c:pt>
                <c:pt idx="753">
                  <c:v>2.2999999999999998</c:v>
                </c:pt>
                <c:pt idx="754">
                  <c:v>2.2999999999999998</c:v>
                </c:pt>
                <c:pt idx="755">
                  <c:v>2.2999999999999998</c:v>
                </c:pt>
                <c:pt idx="756">
                  <c:v>2.2999999999999998</c:v>
                </c:pt>
                <c:pt idx="757">
                  <c:v>2.2999999999999998</c:v>
                </c:pt>
                <c:pt idx="758">
                  <c:v>2.2999999999999998</c:v>
                </c:pt>
                <c:pt idx="759">
                  <c:v>2.2999999999999998</c:v>
                </c:pt>
                <c:pt idx="760">
                  <c:v>2.2999999999999998</c:v>
                </c:pt>
                <c:pt idx="761">
                  <c:v>2.2999999999999998</c:v>
                </c:pt>
                <c:pt idx="762">
                  <c:v>2.2999999999999998</c:v>
                </c:pt>
                <c:pt idx="763">
                  <c:v>2.2999999999999998</c:v>
                </c:pt>
                <c:pt idx="764">
                  <c:v>2.2999999999999998</c:v>
                </c:pt>
                <c:pt idx="765">
                  <c:v>2.2999999999999998</c:v>
                </c:pt>
                <c:pt idx="766">
                  <c:v>2.2999999999999998</c:v>
                </c:pt>
                <c:pt idx="767">
                  <c:v>2.2999999999999998</c:v>
                </c:pt>
                <c:pt idx="768">
                  <c:v>2.2999999999999998</c:v>
                </c:pt>
                <c:pt idx="769">
                  <c:v>2.2999999999999998</c:v>
                </c:pt>
                <c:pt idx="770">
                  <c:v>2.2999999999999998</c:v>
                </c:pt>
                <c:pt idx="771">
                  <c:v>2.2999999999999998</c:v>
                </c:pt>
                <c:pt idx="772">
                  <c:v>2.2999999999999998</c:v>
                </c:pt>
                <c:pt idx="773">
                  <c:v>2.2999999999999998</c:v>
                </c:pt>
                <c:pt idx="774">
                  <c:v>2.2999999999999998</c:v>
                </c:pt>
                <c:pt idx="775">
                  <c:v>2.2999999999999998</c:v>
                </c:pt>
                <c:pt idx="776">
                  <c:v>2.2999999999999998</c:v>
                </c:pt>
                <c:pt idx="777">
                  <c:v>2.2999999999999998</c:v>
                </c:pt>
                <c:pt idx="778">
                  <c:v>2.2999999999999998</c:v>
                </c:pt>
                <c:pt idx="779">
                  <c:v>2.2999999999999998</c:v>
                </c:pt>
                <c:pt idx="780">
                  <c:v>2.2999999999999998</c:v>
                </c:pt>
                <c:pt idx="781">
                  <c:v>2.2999999999999998</c:v>
                </c:pt>
                <c:pt idx="782">
                  <c:v>2.2999999999999998</c:v>
                </c:pt>
                <c:pt idx="783">
                  <c:v>2.2999999999999998</c:v>
                </c:pt>
                <c:pt idx="784">
                  <c:v>2.2999999999999998</c:v>
                </c:pt>
                <c:pt idx="785">
                  <c:v>2.2999999999999998</c:v>
                </c:pt>
                <c:pt idx="786">
                  <c:v>2.2999999999999998</c:v>
                </c:pt>
                <c:pt idx="787">
                  <c:v>2.2999999999999998</c:v>
                </c:pt>
                <c:pt idx="788">
                  <c:v>2.2999999999999998</c:v>
                </c:pt>
                <c:pt idx="789">
                  <c:v>2.2999999999999998</c:v>
                </c:pt>
                <c:pt idx="790">
                  <c:v>2.2999999999999998</c:v>
                </c:pt>
                <c:pt idx="791">
                  <c:v>2.2999999999999998</c:v>
                </c:pt>
                <c:pt idx="792">
                  <c:v>2.2000000000000002</c:v>
                </c:pt>
                <c:pt idx="793">
                  <c:v>2.2000000000000002</c:v>
                </c:pt>
                <c:pt idx="794">
                  <c:v>2.2000000000000002</c:v>
                </c:pt>
                <c:pt idx="795">
                  <c:v>2.2000000000000002</c:v>
                </c:pt>
                <c:pt idx="796">
                  <c:v>2.2000000000000002</c:v>
                </c:pt>
                <c:pt idx="797">
                  <c:v>2.2000000000000002</c:v>
                </c:pt>
                <c:pt idx="798">
                  <c:v>2.2000000000000002</c:v>
                </c:pt>
                <c:pt idx="799">
                  <c:v>2.2000000000000002</c:v>
                </c:pt>
                <c:pt idx="800">
                  <c:v>2.2000000000000002</c:v>
                </c:pt>
                <c:pt idx="801">
                  <c:v>2.2000000000000002</c:v>
                </c:pt>
                <c:pt idx="802">
                  <c:v>2.2000000000000002</c:v>
                </c:pt>
                <c:pt idx="803">
                  <c:v>2.2000000000000002</c:v>
                </c:pt>
                <c:pt idx="804">
                  <c:v>2.2000000000000002</c:v>
                </c:pt>
                <c:pt idx="805">
                  <c:v>2.2000000000000002</c:v>
                </c:pt>
                <c:pt idx="806">
                  <c:v>2.2000000000000002</c:v>
                </c:pt>
                <c:pt idx="807">
                  <c:v>2.2000000000000002</c:v>
                </c:pt>
                <c:pt idx="808">
                  <c:v>2.2000000000000002</c:v>
                </c:pt>
                <c:pt idx="809">
                  <c:v>2.2000000000000002</c:v>
                </c:pt>
                <c:pt idx="810">
                  <c:v>2.2000000000000002</c:v>
                </c:pt>
                <c:pt idx="811">
                  <c:v>2.2000000000000002</c:v>
                </c:pt>
                <c:pt idx="812">
                  <c:v>2.2000000000000002</c:v>
                </c:pt>
                <c:pt idx="813">
                  <c:v>2.2000000000000002</c:v>
                </c:pt>
                <c:pt idx="814">
                  <c:v>2.2000000000000002</c:v>
                </c:pt>
                <c:pt idx="815">
                  <c:v>2.2000000000000002</c:v>
                </c:pt>
                <c:pt idx="816">
                  <c:v>2.2000000000000002</c:v>
                </c:pt>
                <c:pt idx="817">
                  <c:v>2.2000000000000002</c:v>
                </c:pt>
                <c:pt idx="818">
                  <c:v>2.2000000000000002</c:v>
                </c:pt>
                <c:pt idx="819">
                  <c:v>2.2000000000000002</c:v>
                </c:pt>
                <c:pt idx="820">
                  <c:v>2.2000000000000002</c:v>
                </c:pt>
                <c:pt idx="821">
                  <c:v>2.2000000000000002</c:v>
                </c:pt>
                <c:pt idx="822">
                  <c:v>2.2000000000000002</c:v>
                </c:pt>
                <c:pt idx="823">
                  <c:v>2.2000000000000002</c:v>
                </c:pt>
                <c:pt idx="824">
                  <c:v>2.2000000000000002</c:v>
                </c:pt>
                <c:pt idx="825">
                  <c:v>2.2000000000000002</c:v>
                </c:pt>
                <c:pt idx="826">
                  <c:v>2.2000000000000002</c:v>
                </c:pt>
                <c:pt idx="827">
                  <c:v>2.2000000000000002</c:v>
                </c:pt>
                <c:pt idx="828">
                  <c:v>2.1</c:v>
                </c:pt>
                <c:pt idx="829">
                  <c:v>2.1</c:v>
                </c:pt>
                <c:pt idx="830">
                  <c:v>2.1</c:v>
                </c:pt>
                <c:pt idx="831">
                  <c:v>2.1</c:v>
                </c:pt>
                <c:pt idx="832">
                  <c:v>2.1</c:v>
                </c:pt>
                <c:pt idx="833">
                  <c:v>2.1</c:v>
                </c:pt>
                <c:pt idx="834">
                  <c:v>2.1</c:v>
                </c:pt>
                <c:pt idx="835">
                  <c:v>2.1</c:v>
                </c:pt>
                <c:pt idx="836">
                  <c:v>2.1</c:v>
                </c:pt>
                <c:pt idx="837">
                  <c:v>2.1</c:v>
                </c:pt>
                <c:pt idx="838">
                  <c:v>2.1</c:v>
                </c:pt>
                <c:pt idx="839">
                  <c:v>2.1</c:v>
                </c:pt>
                <c:pt idx="840">
                  <c:v>2.1</c:v>
                </c:pt>
                <c:pt idx="841">
                  <c:v>2.1</c:v>
                </c:pt>
                <c:pt idx="842">
                  <c:v>2.1</c:v>
                </c:pt>
                <c:pt idx="843">
                  <c:v>2.1</c:v>
                </c:pt>
                <c:pt idx="844">
                  <c:v>2.1</c:v>
                </c:pt>
                <c:pt idx="845">
                  <c:v>2.1</c:v>
                </c:pt>
                <c:pt idx="846">
                  <c:v>2.1</c:v>
                </c:pt>
                <c:pt idx="847">
                  <c:v>2.1</c:v>
                </c:pt>
                <c:pt idx="848">
                  <c:v>2.1</c:v>
                </c:pt>
                <c:pt idx="849">
                  <c:v>2.1</c:v>
                </c:pt>
                <c:pt idx="850">
                  <c:v>2.1</c:v>
                </c:pt>
                <c:pt idx="851">
                  <c:v>2.1</c:v>
                </c:pt>
                <c:pt idx="852">
                  <c:v>2.1</c:v>
                </c:pt>
                <c:pt idx="853">
                  <c:v>2.1</c:v>
                </c:pt>
                <c:pt idx="854">
                  <c:v>2.1</c:v>
                </c:pt>
                <c:pt idx="855">
                  <c:v>2.1</c:v>
                </c:pt>
                <c:pt idx="856">
                  <c:v>2.1</c:v>
                </c:pt>
                <c:pt idx="857">
                  <c:v>2.1</c:v>
                </c:pt>
                <c:pt idx="858">
                  <c:v>2.1</c:v>
                </c:pt>
                <c:pt idx="859">
                  <c:v>2.1</c:v>
                </c:pt>
                <c:pt idx="860">
                  <c:v>2.1</c:v>
                </c:pt>
                <c:pt idx="861">
                  <c:v>2.1</c:v>
                </c:pt>
                <c:pt idx="862">
                  <c:v>2.1</c:v>
                </c:pt>
                <c:pt idx="863">
                  <c:v>2.1</c:v>
                </c:pt>
                <c:pt idx="864">
                  <c:v>2.1</c:v>
                </c:pt>
                <c:pt idx="865">
                  <c:v>2.1</c:v>
                </c:pt>
                <c:pt idx="866">
                  <c:v>2.1</c:v>
                </c:pt>
                <c:pt idx="867">
                  <c:v>2.1</c:v>
                </c:pt>
                <c:pt idx="868">
                  <c:v>2.1</c:v>
                </c:pt>
                <c:pt idx="869">
                  <c:v>2.1</c:v>
                </c:pt>
                <c:pt idx="870">
                  <c:v>2.1</c:v>
                </c:pt>
                <c:pt idx="871">
                  <c:v>2.1</c:v>
                </c:pt>
                <c:pt idx="872">
                  <c:v>2.1</c:v>
                </c:pt>
                <c:pt idx="873">
                  <c:v>2</c:v>
                </c:pt>
                <c:pt idx="874">
                  <c:v>2</c:v>
                </c:pt>
                <c:pt idx="875">
                  <c:v>2</c:v>
                </c:pt>
                <c:pt idx="876">
                  <c:v>2</c:v>
                </c:pt>
                <c:pt idx="877">
                  <c:v>2</c:v>
                </c:pt>
                <c:pt idx="878">
                  <c:v>2</c:v>
                </c:pt>
                <c:pt idx="879">
                  <c:v>2</c:v>
                </c:pt>
                <c:pt idx="880">
                  <c:v>2</c:v>
                </c:pt>
                <c:pt idx="881">
                  <c:v>2</c:v>
                </c:pt>
                <c:pt idx="882">
                  <c:v>2</c:v>
                </c:pt>
                <c:pt idx="883">
                  <c:v>2</c:v>
                </c:pt>
                <c:pt idx="884">
                  <c:v>2</c:v>
                </c:pt>
                <c:pt idx="885">
                  <c:v>2</c:v>
                </c:pt>
                <c:pt idx="886">
                  <c:v>2</c:v>
                </c:pt>
                <c:pt idx="887">
                  <c:v>2</c:v>
                </c:pt>
                <c:pt idx="888">
                  <c:v>2</c:v>
                </c:pt>
                <c:pt idx="889">
                  <c:v>2</c:v>
                </c:pt>
                <c:pt idx="890">
                  <c:v>2</c:v>
                </c:pt>
                <c:pt idx="891">
                  <c:v>2</c:v>
                </c:pt>
                <c:pt idx="892">
                  <c:v>2</c:v>
                </c:pt>
                <c:pt idx="893">
                  <c:v>2</c:v>
                </c:pt>
                <c:pt idx="894">
                  <c:v>2</c:v>
                </c:pt>
                <c:pt idx="895">
                  <c:v>2</c:v>
                </c:pt>
                <c:pt idx="896">
                  <c:v>2</c:v>
                </c:pt>
                <c:pt idx="897">
                  <c:v>2</c:v>
                </c:pt>
                <c:pt idx="898">
                  <c:v>2</c:v>
                </c:pt>
                <c:pt idx="899">
                  <c:v>2</c:v>
                </c:pt>
                <c:pt idx="900">
                  <c:v>2</c:v>
                </c:pt>
                <c:pt idx="901">
                  <c:v>2</c:v>
                </c:pt>
                <c:pt idx="902">
                  <c:v>2</c:v>
                </c:pt>
                <c:pt idx="903">
                  <c:v>2</c:v>
                </c:pt>
                <c:pt idx="904">
                  <c:v>2</c:v>
                </c:pt>
                <c:pt idx="905">
                  <c:v>2</c:v>
                </c:pt>
                <c:pt idx="906">
                  <c:v>2</c:v>
                </c:pt>
                <c:pt idx="907">
                  <c:v>2</c:v>
                </c:pt>
                <c:pt idx="908">
                  <c:v>2</c:v>
                </c:pt>
                <c:pt idx="909">
                  <c:v>2</c:v>
                </c:pt>
                <c:pt idx="910">
                  <c:v>2</c:v>
                </c:pt>
                <c:pt idx="911">
                  <c:v>2</c:v>
                </c:pt>
                <c:pt idx="912">
                  <c:v>2</c:v>
                </c:pt>
                <c:pt idx="913">
                  <c:v>2</c:v>
                </c:pt>
                <c:pt idx="914">
                  <c:v>2</c:v>
                </c:pt>
                <c:pt idx="915">
                  <c:v>2</c:v>
                </c:pt>
                <c:pt idx="916">
                  <c:v>2</c:v>
                </c:pt>
                <c:pt idx="917">
                  <c:v>2</c:v>
                </c:pt>
                <c:pt idx="918">
                  <c:v>2</c:v>
                </c:pt>
                <c:pt idx="919">
                  <c:v>2</c:v>
                </c:pt>
                <c:pt idx="920">
                  <c:v>2</c:v>
                </c:pt>
                <c:pt idx="921">
                  <c:v>2</c:v>
                </c:pt>
                <c:pt idx="922">
                  <c:v>2</c:v>
                </c:pt>
                <c:pt idx="923">
                  <c:v>2</c:v>
                </c:pt>
                <c:pt idx="924">
                  <c:v>2</c:v>
                </c:pt>
                <c:pt idx="925">
                  <c:v>2</c:v>
                </c:pt>
                <c:pt idx="926">
                  <c:v>2</c:v>
                </c:pt>
                <c:pt idx="927">
                  <c:v>2</c:v>
                </c:pt>
                <c:pt idx="928">
                  <c:v>2</c:v>
                </c:pt>
                <c:pt idx="929">
                  <c:v>2</c:v>
                </c:pt>
                <c:pt idx="930">
                  <c:v>2</c:v>
                </c:pt>
                <c:pt idx="931">
                  <c:v>2</c:v>
                </c:pt>
                <c:pt idx="932">
                  <c:v>2</c:v>
                </c:pt>
                <c:pt idx="933">
                  <c:v>1.9</c:v>
                </c:pt>
                <c:pt idx="934">
                  <c:v>1.9</c:v>
                </c:pt>
                <c:pt idx="935">
                  <c:v>1.9</c:v>
                </c:pt>
                <c:pt idx="936">
                  <c:v>1.9</c:v>
                </c:pt>
                <c:pt idx="937">
                  <c:v>1.9</c:v>
                </c:pt>
                <c:pt idx="938">
                  <c:v>1.9</c:v>
                </c:pt>
                <c:pt idx="939">
                  <c:v>1.9</c:v>
                </c:pt>
                <c:pt idx="940">
                  <c:v>1.9</c:v>
                </c:pt>
                <c:pt idx="941">
                  <c:v>1.9</c:v>
                </c:pt>
                <c:pt idx="942">
                  <c:v>1.9</c:v>
                </c:pt>
                <c:pt idx="943">
                  <c:v>1.9</c:v>
                </c:pt>
                <c:pt idx="944">
                  <c:v>1.9</c:v>
                </c:pt>
                <c:pt idx="945">
                  <c:v>1.9</c:v>
                </c:pt>
                <c:pt idx="946">
                  <c:v>1.9</c:v>
                </c:pt>
                <c:pt idx="947">
                  <c:v>1.9</c:v>
                </c:pt>
                <c:pt idx="948">
                  <c:v>1.9</c:v>
                </c:pt>
                <c:pt idx="949">
                  <c:v>1.9</c:v>
                </c:pt>
                <c:pt idx="950">
                  <c:v>1.9</c:v>
                </c:pt>
                <c:pt idx="951">
                  <c:v>1.9</c:v>
                </c:pt>
                <c:pt idx="952">
                  <c:v>1.9</c:v>
                </c:pt>
                <c:pt idx="953">
                  <c:v>1.9</c:v>
                </c:pt>
                <c:pt idx="954">
                  <c:v>1.9</c:v>
                </c:pt>
                <c:pt idx="955">
                  <c:v>1.9</c:v>
                </c:pt>
                <c:pt idx="956">
                  <c:v>1.9</c:v>
                </c:pt>
                <c:pt idx="957">
                  <c:v>1.9</c:v>
                </c:pt>
                <c:pt idx="958">
                  <c:v>1.9</c:v>
                </c:pt>
                <c:pt idx="959">
                  <c:v>1.9</c:v>
                </c:pt>
                <c:pt idx="960">
                  <c:v>1.9</c:v>
                </c:pt>
                <c:pt idx="961">
                  <c:v>1.9</c:v>
                </c:pt>
                <c:pt idx="962">
                  <c:v>1.9</c:v>
                </c:pt>
                <c:pt idx="963">
                  <c:v>1.9</c:v>
                </c:pt>
                <c:pt idx="964">
                  <c:v>1.9</c:v>
                </c:pt>
                <c:pt idx="965">
                  <c:v>1.9</c:v>
                </c:pt>
                <c:pt idx="966">
                  <c:v>1.9</c:v>
                </c:pt>
                <c:pt idx="967">
                  <c:v>1.9</c:v>
                </c:pt>
                <c:pt idx="968">
                  <c:v>1.9</c:v>
                </c:pt>
                <c:pt idx="969">
                  <c:v>1.9</c:v>
                </c:pt>
                <c:pt idx="970">
                  <c:v>1.8</c:v>
                </c:pt>
                <c:pt idx="971">
                  <c:v>1.8</c:v>
                </c:pt>
                <c:pt idx="972">
                  <c:v>1.8</c:v>
                </c:pt>
                <c:pt idx="973">
                  <c:v>1.8</c:v>
                </c:pt>
                <c:pt idx="974">
                  <c:v>1.8</c:v>
                </c:pt>
                <c:pt idx="975">
                  <c:v>1.8</c:v>
                </c:pt>
                <c:pt idx="976">
                  <c:v>1.8</c:v>
                </c:pt>
                <c:pt idx="977">
                  <c:v>1.8</c:v>
                </c:pt>
                <c:pt idx="978">
                  <c:v>1.8</c:v>
                </c:pt>
                <c:pt idx="979">
                  <c:v>1.8</c:v>
                </c:pt>
                <c:pt idx="980">
                  <c:v>1.8</c:v>
                </c:pt>
                <c:pt idx="981">
                  <c:v>1.8</c:v>
                </c:pt>
                <c:pt idx="982">
                  <c:v>1.8</c:v>
                </c:pt>
                <c:pt idx="983">
                  <c:v>1.8</c:v>
                </c:pt>
                <c:pt idx="984">
                  <c:v>1.8</c:v>
                </c:pt>
                <c:pt idx="985">
                  <c:v>1.8</c:v>
                </c:pt>
                <c:pt idx="986">
                  <c:v>1.8</c:v>
                </c:pt>
                <c:pt idx="987">
                  <c:v>1.8</c:v>
                </c:pt>
                <c:pt idx="988">
                  <c:v>1.8</c:v>
                </c:pt>
                <c:pt idx="989">
                  <c:v>1.8</c:v>
                </c:pt>
                <c:pt idx="990">
                  <c:v>1.8</c:v>
                </c:pt>
                <c:pt idx="991">
                  <c:v>1.8</c:v>
                </c:pt>
                <c:pt idx="992">
                  <c:v>1.8</c:v>
                </c:pt>
                <c:pt idx="993">
                  <c:v>1.8</c:v>
                </c:pt>
                <c:pt idx="994">
                  <c:v>1.8</c:v>
                </c:pt>
                <c:pt idx="995">
                  <c:v>1.8</c:v>
                </c:pt>
                <c:pt idx="996">
                  <c:v>1.8</c:v>
                </c:pt>
                <c:pt idx="997">
                  <c:v>1.8</c:v>
                </c:pt>
                <c:pt idx="998">
                  <c:v>1.8</c:v>
                </c:pt>
                <c:pt idx="999">
                  <c:v>1.8</c:v>
                </c:pt>
                <c:pt idx="1000">
                  <c:v>1.8</c:v>
                </c:pt>
                <c:pt idx="1001">
                  <c:v>1.8</c:v>
                </c:pt>
                <c:pt idx="1002">
                  <c:v>1.8</c:v>
                </c:pt>
                <c:pt idx="1003">
                  <c:v>1.8</c:v>
                </c:pt>
                <c:pt idx="1004">
                  <c:v>1.8</c:v>
                </c:pt>
                <c:pt idx="1005">
                  <c:v>1.8</c:v>
                </c:pt>
                <c:pt idx="1006">
                  <c:v>1.8</c:v>
                </c:pt>
                <c:pt idx="1007">
                  <c:v>1.8</c:v>
                </c:pt>
                <c:pt idx="1008">
                  <c:v>1.8</c:v>
                </c:pt>
                <c:pt idx="1009">
                  <c:v>1.8</c:v>
                </c:pt>
                <c:pt idx="1010">
                  <c:v>1.8</c:v>
                </c:pt>
                <c:pt idx="1011">
                  <c:v>1.8</c:v>
                </c:pt>
                <c:pt idx="1012">
                  <c:v>1.8</c:v>
                </c:pt>
                <c:pt idx="1013">
                  <c:v>1.8</c:v>
                </c:pt>
                <c:pt idx="1014">
                  <c:v>1.8</c:v>
                </c:pt>
                <c:pt idx="1015">
                  <c:v>1.8</c:v>
                </c:pt>
                <c:pt idx="1016">
                  <c:v>1.8</c:v>
                </c:pt>
                <c:pt idx="1017">
                  <c:v>1.8</c:v>
                </c:pt>
                <c:pt idx="1018">
                  <c:v>1.8</c:v>
                </c:pt>
                <c:pt idx="1019">
                  <c:v>1.8</c:v>
                </c:pt>
                <c:pt idx="1020">
                  <c:v>1.8</c:v>
                </c:pt>
                <c:pt idx="1021">
                  <c:v>1.8</c:v>
                </c:pt>
                <c:pt idx="1022">
                  <c:v>1.8</c:v>
                </c:pt>
                <c:pt idx="1023">
                  <c:v>1.8</c:v>
                </c:pt>
                <c:pt idx="1024">
                  <c:v>1.8</c:v>
                </c:pt>
                <c:pt idx="1025">
                  <c:v>1.8</c:v>
                </c:pt>
                <c:pt idx="1026">
                  <c:v>1.8</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1.7</c:v>
                </c:pt>
                <c:pt idx="1052">
                  <c:v>1.7</c:v>
                </c:pt>
                <c:pt idx="1053">
                  <c:v>1.7</c:v>
                </c:pt>
                <c:pt idx="1054">
                  <c:v>1.7</c:v>
                </c:pt>
                <c:pt idx="1055">
                  <c:v>1.7</c:v>
                </c:pt>
                <c:pt idx="1056">
                  <c:v>1.7</c:v>
                </c:pt>
                <c:pt idx="1057">
                  <c:v>1.7</c:v>
                </c:pt>
                <c:pt idx="1058">
                  <c:v>1.7</c:v>
                </c:pt>
                <c:pt idx="1059">
                  <c:v>1.7</c:v>
                </c:pt>
                <c:pt idx="1060">
                  <c:v>1.7</c:v>
                </c:pt>
                <c:pt idx="1061">
                  <c:v>1.7</c:v>
                </c:pt>
                <c:pt idx="1062">
                  <c:v>1.7</c:v>
                </c:pt>
                <c:pt idx="1063">
                  <c:v>1.7</c:v>
                </c:pt>
                <c:pt idx="1064">
                  <c:v>1.7</c:v>
                </c:pt>
                <c:pt idx="1065">
                  <c:v>1.7</c:v>
                </c:pt>
                <c:pt idx="1066">
                  <c:v>1.7</c:v>
                </c:pt>
                <c:pt idx="1067">
                  <c:v>1.7</c:v>
                </c:pt>
                <c:pt idx="1068">
                  <c:v>1.7</c:v>
                </c:pt>
                <c:pt idx="1069">
                  <c:v>1.7</c:v>
                </c:pt>
                <c:pt idx="1070">
                  <c:v>1.7</c:v>
                </c:pt>
                <c:pt idx="1071">
                  <c:v>1.7</c:v>
                </c:pt>
                <c:pt idx="1072">
                  <c:v>1.7</c:v>
                </c:pt>
                <c:pt idx="1073">
                  <c:v>1.7</c:v>
                </c:pt>
                <c:pt idx="1074">
                  <c:v>1.7</c:v>
                </c:pt>
                <c:pt idx="1075">
                  <c:v>1.7</c:v>
                </c:pt>
                <c:pt idx="1076">
                  <c:v>1.7</c:v>
                </c:pt>
                <c:pt idx="1077">
                  <c:v>1.7</c:v>
                </c:pt>
                <c:pt idx="1078">
                  <c:v>1.7</c:v>
                </c:pt>
                <c:pt idx="1079">
                  <c:v>1.7</c:v>
                </c:pt>
                <c:pt idx="1080">
                  <c:v>1.7</c:v>
                </c:pt>
                <c:pt idx="1081">
                  <c:v>1.7</c:v>
                </c:pt>
                <c:pt idx="1082">
                  <c:v>1.7</c:v>
                </c:pt>
                <c:pt idx="1083">
                  <c:v>1.7</c:v>
                </c:pt>
                <c:pt idx="1084">
                  <c:v>1.7</c:v>
                </c:pt>
                <c:pt idx="1085">
                  <c:v>1.7</c:v>
                </c:pt>
                <c:pt idx="1086">
                  <c:v>1.7</c:v>
                </c:pt>
                <c:pt idx="1087">
                  <c:v>1.6</c:v>
                </c:pt>
                <c:pt idx="1088">
                  <c:v>1.6</c:v>
                </c:pt>
                <c:pt idx="1089">
                  <c:v>1.6</c:v>
                </c:pt>
                <c:pt idx="1090">
                  <c:v>1.6</c:v>
                </c:pt>
                <c:pt idx="1091">
                  <c:v>1.6</c:v>
                </c:pt>
                <c:pt idx="1092">
                  <c:v>1.6</c:v>
                </c:pt>
                <c:pt idx="1093">
                  <c:v>1.6</c:v>
                </c:pt>
                <c:pt idx="1094">
                  <c:v>1.6</c:v>
                </c:pt>
                <c:pt idx="1095">
                  <c:v>1.6</c:v>
                </c:pt>
                <c:pt idx="1096">
                  <c:v>1.6</c:v>
                </c:pt>
                <c:pt idx="1097">
                  <c:v>1.6</c:v>
                </c:pt>
                <c:pt idx="1098">
                  <c:v>1.6</c:v>
                </c:pt>
                <c:pt idx="1099">
                  <c:v>1.6</c:v>
                </c:pt>
                <c:pt idx="1100">
                  <c:v>1.6</c:v>
                </c:pt>
                <c:pt idx="1101">
                  <c:v>1.6</c:v>
                </c:pt>
                <c:pt idx="1102">
                  <c:v>1.6</c:v>
                </c:pt>
                <c:pt idx="1103">
                  <c:v>1.6</c:v>
                </c:pt>
                <c:pt idx="1104">
                  <c:v>1.6</c:v>
                </c:pt>
                <c:pt idx="1105">
                  <c:v>1.6</c:v>
                </c:pt>
                <c:pt idx="1106">
                  <c:v>1.6</c:v>
                </c:pt>
                <c:pt idx="1107">
                  <c:v>1.6</c:v>
                </c:pt>
                <c:pt idx="1108">
                  <c:v>1.6</c:v>
                </c:pt>
                <c:pt idx="1109">
                  <c:v>1.6</c:v>
                </c:pt>
                <c:pt idx="1110">
                  <c:v>1.6</c:v>
                </c:pt>
                <c:pt idx="1111">
                  <c:v>1.6</c:v>
                </c:pt>
                <c:pt idx="1112">
                  <c:v>1.6</c:v>
                </c:pt>
                <c:pt idx="1113">
                  <c:v>1.6</c:v>
                </c:pt>
                <c:pt idx="1114">
                  <c:v>1.6</c:v>
                </c:pt>
                <c:pt idx="1115">
                  <c:v>1.6</c:v>
                </c:pt>
                <c:pt idx="1116">
                  <c:v>1.6</c:v>
                </c:pt>
                <c:pt idx="1117">
                  <c:v>1.6</c:v>
                </c:pt>
                <c:pt idx="1118">
                  <c:v>1.6</c:v>
                </c:pt>
                <c:pt idx="1119">
                  <c:v>1.6</c:v>
                </c:pt>
                <c:pt idx="1120">
                  <c:v>1.6</c:v>
                </c:pt>
                <c:pt idx="1121">
                  <c:v>1.6</c:v>
                </c:pt>
                <c:pt idx="1122">
                  <c:v>1.6</c:v>
                </c:pt>
                <c:pt idx="1123">
                  <c:v>1.6</c:v>
                </c:pt>
                <c:pt idx="1124">
                  <c:v>1.6</c:v>
                </c:pt>
                <c:pt idx="1125">
                  <c:v>1.6</c:v>
                </c:pt>
                <c:pt idx="1126">
                  <c:v>1.6</c:v>
                </c:pt>
                <c:pt idx="1127">
                  <c:v>1.6</c:v>
                </c:pt>
                <c:pt idx="1128">
                  <c:v>1.6</c:v>
                </c:pt>
                <c:pt idx="1129">
                  <c:v>1.6</c:v>
                </c:pt>
                <c:pt idx="1130">
                  <c:v>1.6</c:v>
                </c:pt>
                <c:pt idx="1131">
                  <c:v>1.6</c:v>
                </c:pt>
                <c:pt idx="1132">
                  <c:v>1.6</c:v>
                </c:pt>
                <c:pt idx="1133">
                  <c:v>1.6</c:v>
                </c:pt>
                <c:pt idx="1134">
                  <c:v>1.6</c:v>
                </c:pt>
                <c:pt idx="1135">
                  <c:v>1.6</c:v>
                </c:pt>
                <c:pt idx="1136">
                  <c:v>1.6</c:v>
                </c:pt>
                <c:pt idx="1137">
                  <c:v>1.6</c:v>
                </c:pt>
                <c:pt idx="1138">
                  <c:v>1.6</c:v>
                </c:pt>
                <c:pt idx="1139">
                  <c:v>1.6</c:v>
                </c:pt>
                <c:pt idx="1140">
                  <c:v>1.6</c:v>
                </c:pt>
                <c:pt idx="1141">
                  <c:v>1.6</c:v>
                </c:pt>
                <c:pt idx="1142">
                  <c:v>1.6</c:v>
                </c:pt>
                <c:pt idx="1143">
                  <c:v>1.6</c:v>
                </c:pt>
                <c:pt idx="1144">
                  <c:v>1.5</c:v>
                </c:pt>
                <c:pt idx="1145">
                  <c:v>1.5</c:v>
                </c:pt>
                <c:pt idx="1146">
                  <c:v>1.5</c:v>
                </c:pt>
                <c:pt idx="1147">
                  <c:v>1.5</c:v>
                </c:pt>
                <c:pt idx="1148">
                  <c:v>1.5</c:v>
                </c:pt>
                <c:pt idx="1149">
                  <c:v>1.5</c:v>
                </c:pt>
                <c:pt idx="1150">
                  <c:v>1.5</c:v>
                </c:pt>
                <c:pt idx="1151">
                  <c:v>1.5</c:v>
                </c:pt>
                <c:pt idx="1152">
                  <c:v>1.5</c:v>
                </c:pt>
                <c:pt idx="1153">
                  <c:v>1.5</c:v>
                </c:pt>
                <c:pt idx="1154">
                  <c:v>1.5</c:v>
                </c:pt>
                <c:pt idx="1155">
                  <c:v>1.5</c:v>
                </c:pt>
                <c:pt idx="1156">
                  <c:v>1.5</c:v>
                </c:pt>
                <c:pt idx="1157">
                  <c:v>1.5</c:v>
                </c:pt>
                <c:pt idx="1158">
                  <c:v>1.5</c:v>
                </c:pt>
                <c:pt idx="1159">
                  <c:v>1.5</c:v>
                </c:pt>
                <c:pt idx="1160">
                  <c:v>1.5</c:v>
                </c:pt>
                <c:pt idx="1161">
                  <c:v>1.5</c:v>
                </c:pt>
                <c:pt idx="1162">
                  <c:v>1.5</c:v>
                </c:pt>
                <c:pt idx="1163">
                  <c:v>1.5</c:v>
                </c:pt>
                <c:pt idx="1164">
                  <c:v>1.5</c:v>
                </c:pt>
                <c:pt idx="1165">
                  <c:v>1.5</c:v>
                </c:pt>
                <c:pt idx="1166">
                  <c:v>1.5</c:v>
                </c:pt>
                <c:pt idx="1167">
                  <c:v>1.5</c:v>
                </c:pt>
                <c:pt idx="1168">
                  <c:v>1.5</c:v>
                </c:pt>
                <c:pt idx="1169">
                  <c:v>1.5</c:v>
                </c:pt>
                <c:pt idx="1170">
                  <c:v>1.5</c:v>
                </c:pt>
                <c:pt idx="1171">
                  <c:v>1.5</c:v>
                </c:pt>
                <c:pt idx="1172">
                  <c:v>1.5</c:v>
                </c:pt>
                <c:pt idx="1173">
                  <c:v>1.5</c:v>
                </c:pt>
                <c:pt idx="1174">
                  <c:v>1.5</c:v>
                </c:pt>
                <c:pt idx="1175">
                  <c:v>1.5</c:v>
                </c:pt>
                <c:pt idx="1176">
                  <c:v>1.5</c:v>
                </c:pt>
                <c:pt idx="1177">
                  <c:v>1.5</c:v>
                </c:pt>
                <c:pt idx="1178">
                  <c:v>1.5</c:v>
                </c:pt>
                <c:pt idx="1179">
                  <c:v>1.5</c:v>
                </c:pt>
                <c:pt idx="1180">
                  <c:v>1.5</c:v>
                </c:pt>
                <c:pt idx="1181">
                  <c:v>1.5</c:v>
                </c:pt>
                <c:pt idx="1182">
                  <c:v>1.5</c:v>
                </c:pt>
                <c:pt idx="1183">
                  <c:v>1.5</c:v>
                </c:pt>
                <c:pt idx="1184">
                  <c:v>1.5</c:v>
                </c:pt>
                <c:pt idx="1185">
                  <c:v>1.5</c:v>
                </c:pt>
                <c:pt idx="1186">
                  <c:v>1.5</c:v>
                </c:pt>
                <c:pt idx="1187">
                  <c:v>1.5</c:v>
                </c:pt>
                <c:pt idx="1188">
                  <c:v>1.5</c:v>
                </c:pt>
                <c:pt idx="1189">
                  <c:v>1.5</c:v>
                </c:pt>
                <c:pt idx="1190">
                  <c:v>1.5</c:v>
                </c:pt>
                <c:pt idx="1191">
                  <c:v>1.5</c:v>
                </c:pt>
                <c:pt idx="1192">
                  <c:v>1.5</c:v>
                </c:pt>
                <c:pt idx="1193">
                  <c:v>1.5</c:v>
                </c:pt>
                <c:pt idx="1194">
                  <c:v>1.5</c:v>
                </c:pt>
                <c:pt idx="1195">
                  <c:v>1.5</c:v>
                </c:pt>
                <c:pt idx="1196">
                  <c:v>1.5</c:v>
                </c:pt>
                <c:pt idx="1197">
                  <c:v>1.5</c:v>
                </c:pt>
                <c:pt idx="1198">
                  <c:v>1.5</c:v>
                </c:pt>
                <c:pt idx="1199">
                  <c:v>1.5</c:v>
                </c:pt>
                <c:pt idx="1200">
                  <c:v>1.5</c:v>
                </c:pt>
                <c:pt idx="1201">
                  <c:v>1.5</c:v>
                </c:pt>
                <c:pt idx="1202">
                  <c:v>1.5</c:v>
                </c:pt>
                <c:pt idx="1203">
                  <c:v>1.5</c:v>
                </c:pt>
                <c:pt idx="1204">
                  <c:v>1.5</c:v>
                </c:pt>
                <c:pt idx="1205">
                  <c:v>1.5</c:v>
                </c:pt>
                <c:pt idx="1206">
                  <c:v>1.5</c:v>
                </c:pt>
                <c:pt idx="1207">
                  <c:v>1.5</c:v>
                </c:pt>
                <c:pt idx="1208">
                  <c:v>1.5</c:v>
                </c:pt>
                <c:pt idx="1209">
                  <c:v>1.5</c:v>
                </c:pt>
                <c:pt idx="1210">
                  <c:v>1.5</c:v>
                </c:pt>
                <c:pt idx="1211">
                  <c:v>1.5</c:v>
                </c:pt>
                <c:pt idx="1212">
                  <c:v>1.5</c:v>
                </c:pt>
                <c:pt idx="1213">
                  <c:v>1.5</c:v>
                </c:pt>
                <c:pt idx="1214">
                  <c:v>1.4</c:v>
                </c:pt>
                <c:pt idx="1215">
                  <c:v>1.4</c:v>
                </c:pt>
                <c:pt idx="1216">
                  <c:v>1.4</c:v>
                </c:pt>
                <c:pt idx="1217">
                  <c:v>1.4</c:v>
                </c:pt>
                <c:pt idx="1218">
                  <c:v>1.4</c:v>
                </c:pt>
                <c:pt idx="1219">
                  <c:v>1.4</c:v>
                </c:pt>
                <c:pt idx="1220">
                  <c:v>1.4</c:v>
                </c:pt>
                <c:pt idx="1221">
                  <c:v>1.4</c:v>
                </c:pt>
                <c:pt idx="1222">
                  <c:v>1.4</c:v>
                </c:pt>
                <c:pt idx="1223">
                  <c:v>1.4</c:v>
                </c:pt>
                <c:pt idx="1224">
                  <c:v>1.4</c:v>
                </c:pt>
                <c:pt idx="1225">
                  <c:v>1.4</c:v>
                </c:pt>
                <c:pt idx="1226">
                  <c:v>1.4</c:v>
                </c:pt>
                <c:pt idx="1227">
                  <c:v>1.4</c:v>
                </c:pt>
                <c:pt idx="1228">
                  <c:v>1.4</c:v>
                </c:pt>
                <c:pt idx="1229">
                  <c:v>1.4</c:v>
                </c:pt>
                <c:pt idx="1230">
                  <c:v>1.4</c:v>
                </c:pt>
                <c:pt idx="1231">
                  <c:v>1.4</c:v>
                </c:pt>
                <c:pt idx="1232">
                  <c:v>1.4</c:v>
                </c:pt>
                <c:pt idx="1233">
                  <c:v>1.4</c:v>
                </c:pt>
                <c:pt idx="1234">
                  <c:v>1.4</c:v>
                </c:pt>
                <c:pt idx="1235">
                  <c:v>1.4</c:v>
                </c:pt>
                <c:pt idx="1236">
                  <c:v>1.4</c:v>
                </c:pt>
                <c:pt idx="1237">
                  <c:v>1.4</c:v>
                </c:pt>
                <c:pt idx="1238">
                  <c:v>1.4</c:v>
                </c:pt>
                <c:pt idx="1239">
                  <c:v>1.4</c:v>
                </c:pt>
                <c:pt idx="1240">
                  <c:v>1.4</c:v>
                </c:pt>
                <c:pt idx="1241">
                  <c:v>1.4</c:v>
                </c:pt>
                <c:pt idx="1242">
                  <c:v>1.4</c:v>
                </c:pt>
                <c:pt idx="1243">
                  <c:v>1.4</c:v>
                </c:pt>
                <c:pt idx="1244">
                  <c:v>1.4</c:v>
                </c:pt>
                <c:pt idx="1245">
                  <c:v>1.4</c:v>
                </c:pt>
                <c:pt idx="1246">
                  <c:v>1.4</c:v>
                </c:pt>
                <c:pt idx="1247">
                  <c:v>1.4</c:v>
                </c:pt>
                <c:pt idx="1248">
                  <c:v>1.4</c:v>
                </c:pt>
                <c:pt idx="1249">
                  <c:v>1.4</c:v>
                </c:pt>
                <c:pt idx="1250">
                  <c:v>1.4</c:v>
                </c:pt>
                <c:pt idx="1251">
                  <c:v>1.4</c:v>
                </c:pt>
                <c:pt idx="1252">
                  <c:v>1.4</c:v>
                </c:pt>
                <c:pt idx="1253">
                  <c:v>1.4</c:v>
                </c:pt>
                <c:pt idx="1254">
                  <c:v>1.4</c:v>
                </c:pt>
                <c:pt idx="1255">
                  <c:v>1.4</c:v>
                </c:pt>
                <c:pt idx="1256">
                  <c:v>1.4</c:v>
                </c:pt>
                <c:pt idx="1257">
                  <c:v>1.4</c:v>
                </c:pt>
                <c:pt idx="1258">
                  <c:v>1.4</c:v>
                </c:pt>
                <c:pt idx="1259">
                  <c:v>1.4</c:v>
                </c:pt>
                <c:pt idx="1260">
                  <c:v>1.4</c:v>
                </c:pt>
                <c:pt idx="1261">
                  <c:v>1.4</c:v>
                </c:pt>
                <c:pt idx="1262">
                  <c:v>1.4</c:v>
                </c:pt>
                <c:pt idx="1263">
                  <c:v>1.4</c:v>
                </c:pt>
                <c:pt idx="1264">
                  <c:v>1.4</c:v>
                </c:pt>
                <c:pt idx="1265">
                  <c:v>1.4</c:v>
                </c:pt>
                <c:pt idx="1266">
                  <c:v>1.4</c:v>
                </c:pt>
                <c:pt idx="1267">
                  <c:v>1.4</c:v>
                </c:pt>
                <c:pt idx="1268">
                  <c:v>1.4</c:v>
                </c:pt>
                <c:pt idx="1269">
                  <c:v>1.4</c:v>
                </c:pt>
                <c:pt idx="1270">
                  <c:v>1.4</c:v>
                </c:pt>
                <c:pt idx="1271">
                  <c:v>1.4</c:v>
                </c:pt>
                <c:pt idx="1272">
                  <c:v>1.4</c:v>
                </c:pt>
                <c:pt idx="1273">
                  <c:v>1.4</c:v>
                </c:pt>
                <c:pt idx="1274">
                  <c:v>1.4</c:v>
                </c:pt>
                <c:pt idx="1275">
                  <c:v>1.4</c:v>
                </c:pt>
                <c:pt idx="1276">
                  <c:v>1.4</c:v>
                </c:pt>
                <c:pt idx="1277">
                  <c:v>1.4</c:v>
                </c:pt>
                <c:pt idx="1278">
                  <c:v>1.4</c:v>
                </c:pt>
                <c:pt idx="1279">
                  <c:v>1.4</c:v>
                </c:pt>
                <c:pt idx="1280">
                  <c:v>1.4</c:v>
                </c:pt>
                <c:pt idx="1281">
                  <c:v>1.4</c:v>
                </c:pt>
                <c:pt idx="1282">
                  <c:v>1.4</c:v>
                </c:pt>
                <c:pt idx="1283">
                  <c:v>1.4</c:v>
                </c:pt>
                <c:pt idx="1284">
                  <c:v>1.3</c:v>
                </c:pt>
                <c:pt idx="1285">
                  <c:v>1.3</c:v>
                </c:pt>
                <c:pt idx="1286">
                  <c:v>1.3</c:v>
                </c:pt>
                <c:pt idx="1287">
                  <c:v>1.3</c:v>
                </c:pt>
                <c:pt idx="1288">
                  <c:v>1.3</c:v>
                </c:pt>
                <c:pt idx="1289">
                  <c:v>1.3</c:v>
                </c:pt>
                <c:pt idx="1290">
                  <c:v>1.3</c:v>
                </c:pt>
                <c:pt idx="1291">
                  <c:v>1.3</c:v>
                </c:pt>
                <c:pt idx="1292">
                  <c:v>1.3</c:v>
                </c:pt>
                <c:pt idx="1293">
                  <c:v>1.3</c:v>
                </c:pt>
                <c:pt idx="1294">
                  <c:v>1.3</c:v>
                </c:pt>
                <c:pt idx="1295">
                  <c:v>1.3</c:v>
                </c:pt>
                <c:pt idx="1296">
                  <c:v>1.3</c:v>
                </c:pt>
                <c:pt idx="1297">
                  <c:v>1.3</c:v>
                </c:pt>
                <c:pt idx="1298">
                  <c:v>1.3</c:v>
                </c:pt>
                <c:pt idx="1299">
                  <c:v>1.3</c:v>
                </c:pt>
                <c:pt idx="1300">
                  <c:v>1.3</c:v>
                </c:pt>
                <c:pt idx="1301">
                  <c:v>1.3</c:v>
                </c:pt>
                <c:pt idx="1302">
                  <c:v>1.3</c:v>
                </c:pt>
                <c:pt idx="1303">
                  <c:v>1.3</c:v>
                </c:pt>
                <c:pt idx="1304">
                  <c:v>1.3</c:v>
                </c:pt>
                <c:pt idx="1305">
                  <c:v>1.3</c:v>
                </c:pt>
                <c:pt idx="1306">
                  <c:v>1.3</c:v>
                </c:pt>
                <c:pt idx="1307">
                  <c:v>1.3</c:v>
                </c:pt>
                <c:pt idx="1308">
                  <c:v>1.3</c:v>
                </c:pt>
                <c:pt idx="1309">
                  <c:v>1.3</c:v>
                </c:pt>
                <c:pt idx="1310">
                  <c:v>1.3</c:v>
                </c:pt>
                <c:pt idx="1311">
                  <c:v>1.3</c:v>
                </c:pt>
                <c:pt idx="1312">
                  <c:v>1.3</c:v>
                </c:pt>
                <c:pt idx="1313">
                  <c:v>1.3</c:v>
                </c:pt>
                <c:pt idx="1314">
                  <c:v>1.3</c:v>
                </c:pt>
                <c:pt idx="1315">
                  <c:v>1.3</c:v>
                </c:pt>
                <c:pt idx="1316">
                  <c:v>1.3</c:v>
                </c:pt>
                <c:pt idx="1317">
                  <c:v>1.3</c:v>
                </c:pt>
                <c:pt idx="1318">
                  <c:v>1.3</c:v>
                </c:pt>
                <c:pt idx="1319">
                  <c:v>1.3</c:v>
                </c:pt>
                <c:pt idx="1320">
                  <c:v>1.3</c:v>
                </c:pt>
                <c:pt idx="1321">
                  <c:v>1.3</c:v>
                </c:pt>
                <c:pt idx="1322">
                  <c:v>1.3</c:v>
                </c:pt>
                <c:pt idx="1323">
                  <c:v>1.3</c:v>
                </c:pt>
                <c:pt idx="1324">
                  <c:v>1.3</c:v>
                </c:pt>
                <c:pt idx="1325">
                  <c:v>1.3</c:v>
                </c:pt>
                <c:pt idx="1326">
                  <c:v>1.3</c:v>
                </c:pt>
                <c:pt idx="1327">
                  <c:v>1.3</c:v>
                </c:pt>
                <c:pt idx="1328">
                  <c:v>1.3</c:v>
                </c:pt>
                <c:pt idx="1329">
                  <c:v>1.3</c:v>
                </c:pt>
                <c:pt idx="1330">
                  <c:v>1.3</c:v>
                </c:pt>
                <c:pt idx="1331">
                  <c:v>1.3</c:v>
                </c:pt>
                <c:pt idx="1332">
                  <c:v>1.3</c:v>
                </c:pt>
                <c:pt idx="1333">
                  <c:v>1.3</c:v>
                </c:pt>
                <c:pt idx="1334">
                  <c:v>1.3</c:v>
                </c:pt>
                <c:pt idx="1335">
                  <c:v>1.3</c:v>
                </c:pt>
                <c:pt idx="1336">
                  <c:v>1.3</c:v>
                </c:pt>
                <c:pt idx="1337">
                  <c:v>1.3</c:v>
                </c:pt>
                <c:pt idx="1338">
                  <c:v>1.3</c:v>
                </c:pt>
                <c:pt idx="1339">
                  <c:v>1.3</c:v>
                </c:pt>
                <c:pt idx="1340">
                  <c:v>1.3</c:v>
                </c:pt>
                <c:pt idx="1341">
                  <c:v>1.3</c:v>
                </c:pt>
                <c:pt idx="1342">
                  <c:v>1.3</c:v>
                </c:pt>
                <c:pt idx="1343">
                  <c:v>1.3</c:v>
                </c:pt>
                <c:pt idx="1344">
                  <c:v>1.3</c:v>
                </c:pt>
                <c:pt idx="1345">
                  <c:v>1.3</c:v>
                </c:pt>
                <c:pt idx="1346">
                  <c:v>1.3</c:v>
                </c:pt>
                <c:pt idx="1347">
                  <c:v>1.3</c:v>
                </c:pt>
                <c:pt idx="1348">
                  <c:v>1.3</c:v>
                </c:pt>
                <c:pt idx="1349">
                  <c:v>1.3</c:v>
                </c:pt>
                <c:pt idx="1350">
                  <c:v>1.3</c:v>
                </c:pt>
                <c:pt idx="1351">
                  <c:v>1.3</c:v>
                </c:pt>
                <c:pt idx="1352">
                  <c:v>1.3</c:v>
                </c:pt>
                <c:pt idx="1353">
                  <c:v>1.3</c:v>
                </c:pt>
                <c:pt idx="1354">
                  <c:v>1.3</c:v>
                </c:pt>
                <c:pt idx="1355">
                  <c:v>1.3</c:v>
                </c:pt>
                <c:pt idx="1356">
                  <c:v>1.3</c:v>
                </c:pt>
                <c:pt idx="1357">
                  <c:v>1.3</c:v>
                </c:pt>
                <c:pt idx="1358">
                  <c:v>1.3</c:v>
                </c:pt>
                <c:pt idx="1359">
                  <c:v>1.3</c:v>
                </c:pt>
                <c:pt idx="1360">
                  <c:v>1.3</c:v>
                </c:pt>
                <c:pt idx="1361">
                  <c:v>1.3</c:v>
                </c:pt>
                <c:pt idx="1362">
                  <c:v>1.3</c:v>
                </c:pt>
                <c:pt idx="1363">
                  <c:v>1.3</c:v>
                </c:pt>
                <c:pt idx="1364">
                  <c:v>1.3</c:v>
                </c:pt>
                <c:pt idx="1365">
                  <c:v>1.3</c:v>
                </c:pt>
                <c:pt idx="1366">
                  <c:v>1.3</c:v>
                </c:pt>
                <c:pt idx="1367">
                  <c:v>1.3</c:v>
                </c:pt>
                <c:pt idx="1368">
                  <c:v>1.3</c:v>
                </c:pt>
                <c:pt idx="1369">
                  <c:v>1.3</c:v>
                </c:pt>
                <c:pt idx="1370">
                  <c:v>1.2</c:v>
                </c:pt>
                <c:pt idx="1371">
                  <c:v>1.2</c:v>
                </c:pt>
                <c:pt idx="1372">
                  <c:v>1.2</c:v>
                </c:pt>
                <c:pt idx="1373">
                  <c:v>1.2</c:v>
                </c:pt>
                <c:pt idx="1374">
                  <c:v>1.2</c:v>
                </c:pt>
                <c:pt idx="1375">
                  <c:v>1.2</c:v>
                </c:pt>
                <c:pt idx="1376">
                  <c:v>1.2</c:v>
                </c:pt>
                <c:pt idx="1377">
                  <c:v>1.2</c:v>
                </c:pt>
                <c:pt idx="1378">
                  <c:v>1.2</c:v>
                </c:pt>
                <c:pt idx="1379">
                  <c:v>1.2</c:v>
                </c:pt>
                <c:pt idx="1380">
                  <c:v>1.2</c:v>
                </c:pt>
                <c:pt idx="1381">
                  <c:v>1.2</c:v>
                </c:pt>
                <c:pt idx="1382">
                  <c:v>1.2</c:v>
                </c:pt>
                <c:pt idx="1383">
                  <c:v>1.2</c:v>
                </c:pt>
                <c:pt idx="1384">
                  <c:v>1.2</c:v>
                </c:pt>
                <c:pt idx="1385">
                  <c:v>1.2</c:v>
                </c:pt>
                <c:pt idx="1386">
                  <c:v>1.2</c:v>
                </c:pt>
                <c:pt idx="1387">
                  <c:v>1.2</c:v>
                </c:pt>
                <c:pt idx="1388">
                  <c:v>1.2</c:v>
                </c:pt>
                <c:pt idx="1389">
                  <c:v>1.2</c:v>
                </c:pt>
                <c:pt idx="1390">
                  <c:v>1.2</c:v>
                </c:pt>
                <c:pt idx="1391">
                  <c:v>1.2</c:v>
                </c:pt>
                <c:pt idx="1392">
                  <c:v>1.2</c:v>
                </c:pt>
                <c:pt idx="1393">
                  <c:v>1.2</c:v>
                </c:pt>
                <c:pt idx="1394">
                  <c:v>1.2</c:v>
                </c:pt>
                <c:pt idx="1395">
                  <c:v>1.2</c:v>
                </c:pt>
                <c:pt idx="1396">
                  <c:v>1.2</c:v>
                </c:pt>
                <c:pt idx="1397">
                  <c:v>1.2</c:v>
                </c:pt>
                <c:pt idx="1398">
                  <c:v>1.2</c:v>
                </c:pt>
                <c:pt idx="1399">
                  <c:v>1.2</c:v>
                </c:pt>
                <c:pt idx="1400">
                  <c:v>1.2</c:v>
                </c:pt>
                <c:pt idx="1401">
                  <c:v>1.2</c:v>
                </c:pt>
                <c:pt idx="1402">
                  <c:v>1.2</c:v>
                </c:pt>
                <c:pt idx="1403">
                  <c:v>1.2</c:v>
                </c:pt>
                <c:pt idx="1404">
                  <c:v>1.2</c:v>
                </c:pt>
                <c:pt idx="1405">
                  <c:v>1.2</c:v>
                </c:pt>
                <c:pt idx="1406">
                  <c:v>1.2</c:v>
                </c:pt>
                <c:pt idx="1407">
                  <c:v>1.2</c:v>
                </c:pt>
                <c:pt idx="1408">
                  <c:v>1.2</c:v>
                </c:pt>
                <c:pt idx="1409">
                  <c:v>1.2</c:v>
                </c:pt>
                <c:pt idx="1410">
                  <c:v>1.2</c:v>
                </c:pt>
                <c:pt idx="1411">
                  <c:v>1.2</c:v>
                </c:pt>
                <c:pt idx="1412">
                  <c:v>1.2</c:v>
                </c:pt>
                <c:pt idx="1413">
                  <c:v>1.2</c:v>
                </c:pt>
                <c:pt idx="1414">
                  <c:v>1.2</c:v>
                </c:pt>
                <c:pt idx="1415">
                  <c:v>1.2</c:v>
                </c:pt>
                <c:pt idx="1416">
                  <c:v>1.2</c:v>
                </c:pt>
                <c:pt idx="1417">
                  <c:v>1.2</c:v>
                </c:pt>
                <c:pt idx="1418">
                  <c:v>1.2</c:v>
                </c:pt>
                <c:pt idx="1419">
                  <c:v>1.2</c:v>
                </c:pt>
                <c:pt idx="1420">
                  <c:v>1.2</c:v>
                </c:pt>
                <c:pt idx="1421">
                  <c:v>1.2</c:v>
                </c:pt>
                <c:pt idx="1422">
                  <c:v>1.2</c:v>
                </c:pt>
                <c:pt idx="1423">
                  <c:v>1.2</c:v>
                </c:pt>
                <c:pt idx="1424">
                  <c:v>1.2</c:v>
                </c:pt>
                <c:pt idx="1425">
                  <c:v>1.2</c:v>
                </c:pt>
                <c:pt idx="1426">
                  <c:v>1.2</c:v>
                </c:pt>
                <c:pt idx="1427">
                  <c:v>1.2</c:v>
                </c:pt>
                <c:pt idx="1428">
                  <c:v>1.2</c:v>
                </c:pt>
                <c:pt idx="1429">
                  <c:v>1.2</c:v>
                </c:pt>
                <c:pt idx="1430">
                  <c:v>1.2</c:v>
                </c:pt>
                <c:pt idx="1431">
                  <c:v>1.2</c:v>
                </c:pt>
                <c:pt idx="1432">
                  <c:v>1.2</c:v>
                </c:pt>
                <c:pt idx="1433">
                  <c:v>1.2</c:v>
                </c:pt>
                <c:pt idx="1434">
                  <c:v>1.2</c:v>
                </c:pt>
                <c:pt idx="1435">
                  <c:v>1.2</c:v>
                </c:pt>
                <c:pt idx="1436">
                  <c:v>1.2</c:v>
                </c:pt>
                <c:pt idx="1437">
                  <c:v>1.2</c:v>
                </c:pt>
                <c:pt idx="1438">
                  <c:v>1.2</c:v>
                </c:pt>
                <c:pt idx="1439">
                  <c:v>1.1000000000000001</c:v>
                </c:pt>
                <c:pt idx="1440">
                  <c:v>1.1000000000000001</c:v>
                </c:pt>
                <c:pt idx="1441">
                  <c:v>1.1000000000000001</c:v>
                </c:pt>
                <c:pt idx="1442">
                  <c:v>1.1000000000000001</c:v>
                </c:pt>
                <c:pt idx="1443">
                  <c:v>1.1000000000000001</c:v>
                </c:pt>
                <c:pt idx="1444">
                  <c:v>1.1000000000000001</c:v>
                </c:pt>
                <c:pt idx="1445">
                  <c:v>1.1000000000000001</c:v>
                </c:pt>
                <c:pt idx="1446">
                  <c:v>1.1000000000000001</c:v>
                </c:pt>
                <c:pt idx="1447">
                  <c:v>1.1000000000000001</c:v>
                </c:pt>
                <c:pt idx="1448">
                  <c:v>1.1000000000000001</c:v>
                </c:pt>
                <c:pt idx="1449">
                  <c:v>1.1000000000000001</c:v>
                </c:pt>
                <c:pt idx="1450">
                  <c:v>1.1000000000000001</c:v>
                </c:pt>
                <c:pt idx="1451">
                  <c:v>1.1000000000000001</c:v>
                </c:pt>
                <c:pt idx="1452">
                  <c:v>1.1000000000000001</c:v>
                </c:pt>
                <c:pt idx="1453">
                  <c:v>1.1000000000000001</c:v>
                </c:pt>
                <c:pt idx="1454">
                  <c:v>1.1000000000000001</c:v>
                </c:pt>
                <c:pt idx="1455">
                  <c:v>1.1000000000000001</c:v>
                </c:pt>
                <c:pt idx="1456">
                  <c:v>1.1000000000000001</c:v>
                </c:pt>
                <c:pt idx="1457">
                  <c:v>1.1000000000000001</c:v>
                </c:pt>
                <c:pt idx="1458">
                  <c:v>1.1000000000000001</c:v>
                </c:pt>
                <c:pt idx="1459">
                  <c:v>1.1000000000000001</c:v>
                </c:pt>
                <c:pt idx="1460">
                  <c:v>1.1000000000000001</c:v>
                </c:pt>
                <c:pt idx="1461">
                  <c:v>1.1000000000000001</c:v>
                </c:pt>
                <c:pt idx="1462">
                  <c:v>1.1000000000000001</c:v>
                </c:pt>
                <c:pt idx="1463">
                  <c:v>1.1000000000000001</c:v>
                </c:pt>
                <c:pt idx="1464">
                  <c:v>1.1000000000000001</c:v>
                </c:pt>
                <c:pt idx="1465">
                  <c:v>1.1000000000000001</c:v>
                </c:pt>
                <c:pt idx="1466">
                  <c:v>1.1000000000000001</c:v>
                </c:pt>
                <c:pt idx="1467">
                  <c:v>1.1000000000000001</c:v>
                </c:pt>
                <c:pt idx="1468">
                  <c:v>1.1000000000000001</c:v>
                </c:pt>
                <c:pt idx="1469">
                  <c:v>1.1000000000000001</c:v>
                </c:pt>
                <c:pt idx="1470">
                  <c:v>1.1000000000000001</c:v>
                </c:pt>
                <c:pt idx="1471">
                  <c:v>1.1000000000000001</c:v>
                </c:pt>
                <c:pt idx="1472">
                  <c:v>1.1000000000000001</c:v>
                </c:pt>
                <c:pt idx="1473">
                  <c:v>1.1000000000000001</c:v>
                </c:pt>
                <c:pt idx="1474">
                  <c:v>1.1000000000000001</c:v>
                </c:pt>
                <c:pt idx="1475">
                  <c:v>1.1000000000000001</c:v>
                </c:pt>
                <c:pt idx="1476">
                  <c:v>1.1000000000000001</c:v>
                </c:pt>
                <c:pt idx="1477">
                  <c:v>1.1000000000000001</c:v>
                </c:pt>
                <c:pt idx="1478">
                  <c:v>1.1000000000000001</c:v>
                </c:pt>
                <c:pt idx="1479">
                  <c:v>1.1000000000000001</c:v>
                </c:pt>
                <c:pt idx="1480">
                  <c:v>1.1000000000000001</c:v>
                </c:pt>
                <c:pt idx="1481">
                  <c:v>1.1000000000000001</c:v>
                </c:pt>
                <c:pt idx="1482">
                  <c:v>1.1000000000000001</c:v>
                </c:pt>
                <c:pt idx="1483">
                  <c:v>1.1000000000000001</c:v>
                </c:pt>
                <c:pt idx="1484">
                  <c:v>1.1000000000000001</c:v>
                </c:pt>
                <c:pt idx="1485">
                  <c:v>1.1000000000000001</c:v>
                </c:pt>
                <c:pt idx="1486">
                  <c:v>1.1000000000000001</c:v>
                </c:pt>
                <c:pt idx="1487">
                  <c:v>1.1000000000000001</c:v>
                </c:pt>
                <c:pt idx="1488">
                  <c:v>1.1000000000000001</c:v>
                </c:pt>
                <c:pt idx="1489">
                  <c:v>1.1000000000000001</c:v>
                </c:pt>
                <c:pt idx="1490">
                  <c:v>1.1000000000000001</c:v>
                </c:pt>
                <c:pt idx="1491">
                  <c:v>1.1000000000000001</c:v>
                </c:pt>
                <c:pt idx="1492">
                  <c:v>1.1000000000000001</c:v>
                </c:pt>
                <c:pt idx="1493">
                  <c:v>1.1000000000000001</c:v>
                </c:pt>
                <c:pt idx="1494">
                  <c:v>1.1000000000000001</c:v>
                </c:pt>
                <c:pt idx="1495">
                  <c:v>1.1000000000000001</c:v>
                </c:pt>
                <c:pt idx="1496">
                  <c:v>1.1000000000000001</c:v>
                </c:pt>
                <c:pt idx="1497">
                  <c:v>1.1000000000000001</c:v>
                </c:pt>
                <c:pt idx="1498">
                  <c:v>1.1000000000000001</c:v>
                </c:pt>
                <c:pt idx="1499">
                  <c:v>1.1000000000000001</c:v>
                </c:pt>
                <c:pt idx="1500">
                  <c:v>1.1000000000000001</c:v>
                </c:pt>
                <c:pt idx="1501">
                  <c:v>1.1000000000000001</c:v>
                </c:pt>
                <c:pt idx="1502">
                  <c:v>1.1000000000000001</c:v>
                </c:pt>
                <c:pt idx="1503">
                  <c:v>1</c:v>
                </c:pt>
                <c:pt idx="1504">
                  <c:v>1</c:v>
                </c:pt>
                <c:pt idx="1505">
                  <c:v>1</c:v>
                </c:pt>
                <c:pt idx="1506">
                  <c:v>1</c:v>
                </c:pt>
                <c:pt idx="1507">
                  <c:v>1</c:v>
                </c:pt>
                <c:pt idx="1508">
                  <c:v>1</c:v>
                </c:pt>
                <c:pt idx="1509">
                  <c:v>1</c:v>
                </c:pt>
                <c:pt idx="1510">
                  <c:v>1</c:v>
                </c:pt>
                <c:pt idx="1511">
                  <c:v>1</c:v>
                </c:pt>
                <c:pt idx="1512">
                  <c:v>1</c:v>
                </c:pt>
                <c:pt idx="1513">
                  <c:v>1</c:v>
                </c:pt>
                <c:pt idx="1514">
                  <c:v>1</c:v>
                </c:pt>
                <c:pt idx="1515">
                  <c:v>1</c:v>
                </c:pt>
                <c:pt idx="1516">
                  <c:v>1</c:v>
                </c:pt>
                <c:pt idx="1517">
                  <c:v>1</c:v>
                </c:pt>
                <c:pt idx="1518">
                  <c:v>1</c:v>
                </c:pt>
                <c:pt idx="1519">
                  <c:v>1</c:v>
                </c:pt>
                <c:pt idx="1520">
                  <c:v>1</c:v>
                </c:pt>
                <c:pt idx="1521">
                  <c:v>1</c:v>
                </c:pt>
                <c:pt idx="1522">
                  <c:v>1</c:v>
                </c:pt>
                <c:pt idx="1523">
                  <c:v>1</c:v>
                </c:pt>
                <c:pt idx="1524">
                  <c:v>1</c:v>
                </c:pt>
                <c:pt idx="1525">
                  <c:v>1</c:v>
                </c:pt>
                <c:pt idx="1526">
                  <c:v>1</c:v>
                </c:pt>
                <c:pt idx="1527">
                  <c:v>1</c:v>
                </c:pt>
                <c:pt idx="1528">
                  <c:v>1</c:v>
                </c:pt>
                <c:pt idx="1529">
                  <c:v>1</c:v>
                </c:pt>
                <c:pt idx="1530">
                  <c:v>1</c:v>
                </c:pt>
                <c:pt idx="1531">
                  <c:v>1</c:v>
                </c:pt>
                <c:pt idx="1532">
                  <c:v>1</c:v>
                </c:pt>
                <c:pt idx="1533">
                  <c:v>1</c:v>
                </c:pt>
                <c:pt idx="1534">
                  <c:v>1</c:v>
                </c:pt>
                <c:pt idx="1535">
                  <c:v>1</c:v>
                </c:pt>
                <c:pt idx="1536">
                  <c:v>1</c:v>
                </c:pt>
                <c:pt idx="1537">
                  <c:v>1</c:v>
                </c:pt>
                <c:pt idx="1538">
                  <c:v>1</c:v>
                </c:pt>
                <c:pt idx="1539">
                  <c:v>1</c:v>
                </c:pt>
                <c:pt idx="1540">
                  <c:v>1</c:v>
                </c:pt>
                <c:pt idx="1541">
                  <c:v>1</c:v>
                </c:pt>
                <c:pt idx="1542">
                  <c:v>1</c:v>
                </c:pt>
              </c:numCache>
            </c:numRef>
          </c:yVal>
          <c:smooth val="1"/>
          <c:extLst>
            <c:ext xmlns:c16="http://schemas.microsoft.com/office/drawing/2014/chart" uri="{C3380CC4-5D6E-409C-BE32-E72D297353CC}">
              <c16:uniqueId val="{00000004-0190-4926-A20C-97C66E2208B4}"/>
            </c:ext>
          </c:extLst>
        </c:ser>
        <c:ser>
          <c:idx val="5"/>
          <c:order val="5"/>
          <c:tx>
            <c:strRef>
              <c:f>Sheet1!$G$1</c:f>
              <c:strCache>
                <c:ptCount val="1"/>
                <c:pt idx="0">
                  <c:v>2016 Net Worth ($bil)</c:v>
                </c:pt>
              </c:strCache>
            </c:strRef>
          </c:tx>
          <c:spPr>
            <a:ln w="19050" cap="rnd">
              <a:solidFill>
                <a:schemeClr val="accent6"/>
              </a:solidFill>
              <a:round/>
            </a:ln>
            <a:effectLst/>
          </c:spPr>
          <c:marker>
            <c:symbol val="none"/>
          </c:marker>
          <c:xVal>
            <c:numRef>
              <c:f>Sheet1!$A$2:$A$1810</c:f>
              <c:numCache>
                <c:formatCode>General</c:formatCode>
                <c:ptCount val="180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numCache>
            </c:numRef>
          </c:xVal>
          <c:yVal>
            <c:numRef>
              <c:f>Sheet1!$G$2:$G$1810</c:f>
              <c:numCache>
                <c:formatCode>0.0</c:formatCode>
                <c:ptCount val="1809"/>
                <c:pt idx="0">
                  <c:v>75</c:v>
                </c:pt>
                <c:pt idx="1">
                  <c:v>67</c:v>
                </c:pt>
                <c:pt idx="2">
                  <c:v>60.8</c:v>
                </c:pt>
                <c:pt idx="3">
                  <c:v>50</c:v>
                </c:pt>
                <c:pt idx="4">
                  <c:v>45.2</c:v>
                </c:pt>
                <c:pt idx="5">
                  <c:v>44.6</c:v>
                </c:pt>
                <c:pt idx="6">
                  <c:v>43.6</c:v>
                </c:pt>
                <c:pt idx="7">
                  <c:v>40</c:v>
                </c:pt>
                <c:pt idx="8">
                  <c:v>39.6</c:v>
                </c:pt>
                <c:pt idx="9">
                  <c:v>39.6</c:v>
                </c:pt>
                <c:pt idx="10">
                  <c:v>36.1</c:v>
                </c:pt>
                <c:pt idx="11">
                  <c:v>35.200000000000003</c:v>
                </c:pt>
                <c:pt idx="12">
                  <c:v>34.4</c:v>
                </c:pt>
                <c:pt idx="13">
                  <c:v>34</c:v>
                </c:pt>
                <c:pt idx="14">
                  <c:v>33.6</c:v>
                </c:pt>
                <c:pt idx="15">
                  <c:v>32.299999999999997</c:v>
                </c:pt>
                <c:pt idx="16">
                  <c:v>31.9</c:v>
                </c:pt>
                <c:pt idx="17">
                  <c:v>28.7</c:v>
                </c:pt>
                <c:pt idx="18">
                  <c:v>27.8</c:v>
                </c:pt>
                <c:pt idx="19">
                  <c:v>27.1</c:v>
                </c:pt>
                <c:pt idx="20">
                  <c:v>25.9</c:v>
                </c:pt>
                <c:pt idx="21">
                  <c:v>25.2</c:v>
                </c:pt>
                <c:pt idx="22">
                  <c:v>24.9</c:v>
                </c:pt>
                <c:pt idx="23">
                  <c:v>24.4</c:v>
                </c:pt>
                <c:pt idx="24">
                  <c:v>23.8</c:v>
                </c:pt>
                <c:pt idx="25">
                  <c:v>23.5</c:v>
                </c:pt>
                <c:pt idx="26">
                  <c:v>23.4</c:v>
                </c:pt>
                <c:pt idx="27">
                  <c:v>23.4</c:v>
                </c:pt>
                <c:pt idx="28">
                  <c:v>23.4</c:v>
                </c:pt>
                <c:pt idx="29">
                  <c:v>22.1</c:v>
                </c:pt>
                <c:pt idx="30">
                  <c:v>21.5</c:v>
                </c:pt>
                <c:pt idx="31">
                  <c:v>20.8</c:v>
                </c:pt>
                <c:pt idx="32">
                  <c:v>20.5</c:v>
                </c:pt>
                <c:pt idx="33">
                  <c:v>20.3</c:v>
                </c:pt>
                <c:pt idx="34">
                  <c:v>19.8</c:v>
                </c:pt>
                <c:pt idx="35">
                  <c:v>19.3</c:v>
                </c:pt>
                <c:pt idx="36">
                  <c:v>18.7</c:v>
                </c:pt>
                <c:pt idx="37">
                  <c:v>18.5</c:v>
                </c:pt>
                <c:pt idx="38">
                  <c:v>18.100000000000001</c:v>
                </c:pt>
                <c:pt idx="39">
                  <c:v>17.5</c:v>
                </c:pt>
                <c:pt idx="40">
                  <c:v>17.3</c:v>
                </c:pt>
                <c:pt idx="41">
                  <c:v>17.2</c:v>
                </c:pt>
                <c:pt idx="42">
                  <c:v>17</c:v>
                </c:pt>
                <c:pt idx="43">
                  <c:v>16.7</c:v>
                </c:pt>
                <c:pt idx="44">
                  <c:v>16.7</c:v>
                </c:pt>
                <c:pt idx="45">
                  <c:v>16.600000000000001</c:v>
                </c:pt>
                <c:pt idx="46">
                  <c:v>16.399999999999999</c:v>
                </c:pt>
                <c:pt idx="47">
                  <c:v>15.6</c:v>
                </c:pt>
                <c:pt idx="48">
                  <c:v>15.6</c:v>
                </c:pt>
                <c:pt idx="49">
                  <c:v>15.5</c:v>
                </c:pt>
                <c:pt idx="50">
                  <c:v>15.4</c:v>
                </c:pt>
                <c:pt idx="51">
                  <c:v>15.4</c:v>
                </c:pt>
                <c:pt idx="52">
                  <c:v>15.3</c:v>
                </c:pt>
                <c:pt idx="53">
                  <c:v>15.1</c:v>
                </c:pt>
                <c:pt idx="54">
                  <c:v>15</c:v>
                </c:pt>
                <c:pt idx="55">
                  <c:v>14.7</c:v>
                </c:pt>
                <c:pt idx="56">
                  <c:v>14.6</c:v>
                </c:pt>
                <c:pt idx="57">
                  <c:v>14.5</c:v>
                </c:pt>
                <c:pt idx="58">
                  <c:v>14.5</c:v>
                </c:pt>
                <c:pt idx="59">
                  <c:v>14.4</c:v>
                </c:pt>
                <c:pt idx="60">
                  <c:v>14.4</c:v>
                </c:pt>
                <c:pt idx="61">
                  <c:v>13.4</c:v>
                </c:pt>
                <c:pt idx="62">
                  <c:v>13.3</c:v>
                </c:pt>
                <c:pt idx="63">
                  <c:v>13.2</c:v>
                </c:pt>
                <c:pt idx="64">
                  <c:v>13.1</c:v>
                </c:pt>
                <c:pt idx="65">
                  <c:v>13.1</c:v>
                </c:pt>
                <c:pt idx="66">
                  <c:v>13.1</c:v>
                </c:pt>
                <c:pt idx="67">
                  <c:v>13</c:v>
                </c:pt>
                <c:pt idx="68">
                  <c:v>13</c:v>
                </c:pt>
                <c:pt idx="69">
                  <c:v>13</c:v>
                </c:pt>
                <c:pt idx="70">
                  <c:v>12.9</c:v>
                </c:pt>
                <c:pt idx="71">
                  <c:v>12.7</c:v>
                </c:pt>
                <c:pt idx="72">
                  <c:v>12.5</c:v>
                </c:pt>
                <c:pt idx="73">
                  <c:v>12.5</c:v>
                </c:pt>
                <c:pt idx="74">
                  <c:v>12.5</c:v>
                </c:pt>
                <c:pt idx="75">
                  <c:v>12.3</c:v>
                </c:pt>
                <c:pt idx="76">
                  <c:v>12.2</c:v>
                </c:pt>
                <c:pt idx="77">
                  <c:v>12.1</c:v>
                </c:pt>
                <c:pt idx="78">
                  <c:v>12.1</c:v>
                </c:pt>
                <c:pt idx="79">
                  <c:v>12</c:v>
                </c:pt>
                <c:pt idx="80">
                  <c:v>11.9</c:v>
                </c:pt>
                <c:pt idx="81">
                  <c:v>11.7</c:v>
                </c:pt>
                <c:pt idx="82">
                  <c:v>11.7</c:v>
                </c:pt>
                <c:pt idx="83">
                  <c:v>11.5</c:v>
                </c:pt>
                <c:pt idx="84">
                  <c:v>11.4</c:v>
                </c:pt>
                <c:pt idx="85">
                  <c:v>11.4</c:v>
                </c:pt>
                <c:pt idx="86">
                  <c:v>11.3</c:v>
                </c:pt>
                <c:pt idx="87">
                  <c:v>11.1</c:v>
                </c:pt>
                <c:pt idx="88">
                  <c:v>11.1</c:v>
                </c:pt>
                <c:pt idx="89">
                  <c:v>11</c:v>
                </c:pt>
                <c:pt idx="90">
                  <c:v>11</c:v>
                </c:pt>
                <c:pt idx="91">
                  <c:v>11</c:v>
                </c:pt>
                <c:pt idx="92">
                  <c:v>10.9</c:v>
                </c:pt>
                <c:pt idx="93">
                  <c:v>10.7</c:v>
                </c:pt>
                <c:pt idx="94">
                  <c:v>10.7</c:v>
                </c:pt>
                <c:pt idx="95">
                  <c:v>10.6</c:v>
                </c:pt>
                <c:pt idx="96">
                  <c:v>10.6</c:v>
                </c:pt>
                <c:pt idx="97">
                  <c:v>10.5</c:v>
                </c:pt>
                <c:pt idx="98">
                  <c:v>10.4</c:v>
                </c:pt>
                <c:pt idx="99">
                  <c:v>10.199999999999999</c:v>
                </c:pt>
                <c:pt idx="100">
                  <c:v>10.1</c:v>
                </c:pt>
                <c:pt idx="101">
                  <c:v>10.1</c:v>
                </c:pt>
                <c:pt idx="102">
                  <c:v>10</c:v>
                </c:pt>
                <c:pt idx="103">
                  <c:v>10</c:v>
                </c:pt>
                <c:pt idx="104">
                  <c:v>10</c:v>
                </c:pt>
                <c:pt idx="105">
                  <c:v>10</c:v>
                </c:pt>
                <c:pt idx="106">
                  <c:v>9.8000000000000007</c:v>
                </c:pt>
                <c:pt idx="107">
                  <c:v>9.6999999999999993</c:v>
                </c:pt>
                <c:pt idx="108">
                  <c:v>9.6999999999999993</c:v>
                </c:pt>
                <c:pt idx="109">
                  <c:v>9.6999999999999993</c:v>
                </c:pt>
                <c:pt idx="110">
                  <c:v>9.6999999999999993</c:v>
                </c:pt>
                <c:pt idx="111">
                  <c:v>9.6</c:v>
                </c:pt>
                <c:pt idx="112">
                  <c:v>9.5</c:v>
                </c:pt>
                <c:pt idx="113">
                  <c:v>9.5</c:v>
                </c:pt>
                <c:pt idx="114">
                  <c:v>9.4</c:v>
                </c:pt>
                <c:pt idx="115">
                  <c:v>9.3000000000000007</c:v>
                </c:pt>
                <c:pt idx="116">
                  <c:v>9.3000000000000007</c:v>
                </c:pt>
                <c:pt idx="117">
                  <c:v>9.3000000000000007</c:v>
                </c:pt>
                <c:pt idx="118">
                  <c:v>9.3000000000000007</c:v>
                </c:pt>
                <c:pt idx="119">
                  <c:v>9.3000000000000007</c:v>
                </c:pt>
                <c:pt idx="120">
                  <c:v>9.1999999999999993</c:v>
                </c:pt>
                <c:pt idx="121">
                  <c:v>9</c:v>
                </c:pt>
                <c:pt idx="122">
                  <c:v>9</c:v>
                </c:pt>
                <c:pt idx="123">
                  <c:v>8.9</c:v>
                </c:pt>
                <c:pt idx="124">
                  <c:v>8.9</c:v>
                </c:pt>
                <c:pt idx="125">
                  <c:v>8.9</c:v>
                </c:pt>
                <c:pt idx="126">
                  <c:v>8.8000000000000007</c:v>
                </c:pt>
                <c:pt idx="127">
                  <c:v>8.6999999999999993</c:v>
                </c:pt>
                <c:pt idx="128">
                  <c:v>8.6</c:v>
                </c:pt>
                <c:pt idx="129">
                  <c:v>8.6</c:v>
                </c:pt>
                <c:pt idx="130">
                  <c:v>8.6</c:v>
                </c:pt>
                <c:pt idx="131">
                  <c:v>8.6</c:v>
                </c:pt>
                <c:pt idx="132">
                  <c:v>8.5</c:v>
                </c:pt>
                <c:pt idx="133">
                  <c:v>8.5</c:v>
                </c:pt>
                <c:pt idx="134">
                  <c:v>8.4</c:v>
                </c:pt>
                <c:pt idx="135">
                  <c:v>8.4</c:v>
                </c:pt>
                <c:pt idx="136">
                  <c:v>8.4</c:v>
                </c:pt>
                <c:pt idx="137">
                  <c:v>8.3000000000000007</c:v>
                </c:pt>
                <c:pt idx="138">
                  <c:v>8.1999999999999993</c:v>
                </c:pt>
                <c:pt idx="139">
                  <c:v>8.1999999999999993</c:v>
                </c:pt>
                <c:pt idx="140">
                  <c:v>8.1</c:v>
                </c:pt>
                <c:pt idx="141">
                  <c:v>8.1</c:v>
                </c:pt>
                <c:pt idx="142">
                  <c:v>8.1</c:v>
                </c:pt>
                <c:pt idx="143">
                  <c:v>8</c:v>
                </c:pt>
                <c:pt idx="144">
                  <c:v>8</c:v>
                </c:pt>
                <c:pt idx="145">
                  <c:v>7.9</c:v>
                </c:pt>
                <c:pt idx="146">
                  <c:v>7.9</c:v>
                </c:pt>
                <c:pt idx="147">
                  <c:v>7.7</c:v>
                </c:pt>
                <c:pt idx="148">
                  <c:v>7.7</c:v>
                </c:pt>
                <c:pt idx="149">
                  <c:v>7.7</c:v>
                </c:pt>
                <c:pt idx="150">
                  <c:v>7.6</c:v>
                </c:pt>
                <c:pt idx="151">
                  <c:v>7.6</c:v>
                </c:pt>
                <c:pt idx="152">
                  <c:v>7.6</c:v>
                </c:pt>
                <c:pt idx="153">
                  <c:v>7.6</c:v>
                </c:pt>
                <c:pt idx="154">
                  <c:v>7.6</c:v>
                </c:pt>
                <c:pt idx="155">
                  <c:v>7.6</c:v>
                </c:pt>
                <c:pt idx="156">
                  <c:v>7.5</c:v>
                </c:pt>
                <c:pt idx="157">
                  <c:v>7.4</c:v>
                </c:pt>
                <c:pt idx="158">
                  <c:v>7.3</c:v>
                </c:pt>
                <c:pt idx="159">
                  <c:v>7.3</c:v>
                </c:pt>
                <c:pt idx="160">
                  <c:v>7.3</c:v>
                </c:pt>
                <c:pt idx="161">
                  <c:v>7.3</c:v>
                </c:pt>
                <c:pt idx="162">
                  <c:v>7.2</c:v>
                </c:pt>
                <c:pt idx="163">
                  <c:v>7.2</c:v>
                </c:pt>
                <c:pt idx="164">
                  <c:v>7.2</c:v>
                </c:pt>
                <c:pt idx="165">
                  <c:v>7.2</c:v>
                </c:pt>
                <c:pt idx="166">
                  <c:v>7.1</c:v>
                </c:pt>
                <c:pt idx="167">
                  <c:v>7.1</c:v>
                </c:pt>
                <c:pt idx="168">
                  <c:v>7.1</c:v>
                </c:pt>
                <c:pt idx="169">
                  <c:v>6.9</c:v>
                </c:pt>
                <c:pt idx="170">
                  <c:v>6.8</c:v>
                </c:pt>
                <c:pt idx="171">
                  <c:v>6.8</c:v>
                </c:pt>
                <c:pt idx="172">
                  <c:v>6.7</c:v>
                </c:pt>
                <c:pt idx="173">
                  <c:v>6.6</c:v>
                </c:pt>
                <c:pt idx="174">
                  <c:v>6.6</c:v>
                </c:pt>
                <c:pt idx="175">
                  <c:v>6.5</c:v>
                </c:pt>
                <c:pt idx="176">
                  <c:v>6.5</c:v>
                </c:pt>
                <c:pt idx="177">
                  <c:v>6.4</c:v>
                </c:pt>
                <c:pt idx="178">
                  <c:v>6.4</c:v>
                </c:pt>
                <c:pt idx="179">
                  <c:v>6.4</c:v>
                </c:pt>
                <c:pt idx="180">
                  <c:v>6.4</c:v>
                </c:pt>
                <c:pt idx="181">
                  <c:v>6.4</c:v>
                </c:pt>
                <c:pt idx="182">
                  <c:v>6.4</c:v>
                </c:pt>
                <c:pt idx="183">
                  <c:v>6.3</c:v>
                </c:pt>
                <c:pt idx="184">
                  <c:v>6.3</c:v>
                </c:pt>
                <c:pt idx="185">
                  <c:v>6.3</c:v>
                </c:pt>
                <c:pt idx="186">
                  <c:v>6.3</c:v>
                </c:pt>
                <c:pt idx="187">
                  <c:v>6.2</c:v>
                </c:pt>
                <c:pt idx="188">
                  <c:v>6.2</c:v>
                </c:pt>
                <c:pt idx="189">
                  <c:v>6.2</c:v>
                </c:pt>
                <c:pt idx="190">
                  <c:v>6.2</c:v>
                </c:pt>
                <c:pt idx="191">
                  <c:v>6.2</c:v>
                </c:pt>
                <c:pt idx="192">
                  <c:v>6.2</c:v>
                </c:pt>
                <c:pt idx="193">
                  <c:v>6.2</c:v>
                </c:pt>
                <c:pt idx="194">
                  <c:v>6.2</c:v>
                </c:pt>
                <c:pt idx="195">
                  <c:v>6.1</c:v>
                </c:pt>
                <c:pt idx="196">
                  <c:v>6.1</c:v>
                </c:pt>
                <c:pt idx="197">
                  <c:v>6.1</c:v>
                </c:pt>
                <c:pt idx="198">
                  <c:v>6.1</c:v>
                </c:pt>
                <c:pt idx="199">
                  <c:v>6.1</c:v>
                </c:pt>
                <c:pt idx="200">
                  <c:v>6</c:v>
                </c:pt>
                <c:pt idx="201">
                  <c:v>6</c:v>
                </c:pt>
                <c:pt idx="202">
                  <c:v>6</c:v>
                </c:pt>
                <c:pt idx="203">
                  <c:v>6</c:v>
                </c:pt>
                <c:pt idx="204">
                  <c:v>5.9</c:v>
                </c:pt>
                <c:pt idx="205">
                  <c:v>5.9</c:v>
                </c:pt>
                <c:pt idx="206">
                  <c:v>5.9</c:v>
                </c:pt>
                <c:pt idx="207">
                  <c:v>5.9</c:v>
                </c:pt>
                <c:pt idx="208">
                  <c:v>5.9</c:v>
                </c:pt>
                <c:pt idx="209">
                  <c:v>5.9</c:v>
                </c:pt>
                <c:pt idx="210">
                  <c:v>5.9</c:v>
                </c:pt>
                <c:pt idx="211">
                  <c:v>5.9</c:v>
                </c:pt>
                <c:pt idx="212">
                  <c:v>5.9</c:v>
                </c:pt>
                <c:pt idx="213">
                  <c:v>5.8</c:v>
                </c:pt>
                <c:pt idx="214">
                  <c:v>5.8</c:v>
                </c:pt>
                <c:pt idx="215">
                  <c:v>5.8</c:v>
                </c:pt>
                <c:pt idx="216">
                  <c:v>5.8</c:v>
                </c:pt>
                <c:pt idx="217">
                  <c:v>5.8</c:v>
                </c:pt>
                <c:pt idx="218">
                  <c:v>5.7</c:v>
                </c:pt>
                <c:pt idx="219">
                  <c:v>5.7</c:v>
                </c:pt>
                <c:pt idx="220">
                  <c:v>5.7</c:v>
                </c:pt>
                <c:pt idx="221">
                  <c:v>5.7</c:v>
                </c:pt>
                <c:pt idx="222">
                  <c:v>5.7</c:v>
                </c:pt>
                <c:pt idx="223">
                  <c:v>5.7</c:v>
                </c:pt>
                <c:pt idx="224">
                  <c:v>5.7</c:v>
                </c:pt>
                <c:pt idx="225">
                  <c:v>5.7</c:v>
                </c:pt>
                <c:pt idx="226">
                  <c:v>5.7</c:v>
                </c:pt>
                <c:pt idx="227">
                  <c:v>5.6</c:v>
                </c:pt>
                <c:pt idx="228">
                  <c:v>5.6</c:v>
                </c:pt>
                <c:pt idx="229">
                  <c:v>5.6</c:v>
                </c:pt>
                <c:pt idx="230">
                  <c:v>5.6</c:v>
                </c:pt>
                <c:pt idx="231">
                  <c:v>5.6</c:v>
                </c:pt>
                <c:pt idx="232">
                  <c:v>5.5</c:v>
                </c:pt>
                <c:pt idx="233">
                  <c:v>5.5</c:v>
                </c:pt>
                <c:pt idx="234">
                  <c:v>5.5</c:v>
                </c:pt>
                <c:pt idx="235">
                  <c:v>5.5</c:v>
                </c:pt>
                <c:pt idx="236">
                  <c:v>5.5</c:v>
                </c:pt>
                <c:pt idx="237">
                  <c:v>5.5</c:v>
                </c:pt>
                <c:pt idx="238">
                  <c:v>5.5</c:v>
                </c:pt>
                <c:pt idx="239">
                  <c:v>5.4</c:v>
                </c:pt>
                <c:pt idx="240">
                  <c:v>5.4</c:v>
                </c:pt>
                <c:pt idx="241">
                  <c:v>5.4</c:v>
                </c:pt>
                <c:pt idx="242">
                  <c:v>5.4</c:v>
                </c:pt>
                <c:pt idx="243">
                  <c:v>5.4</c:v>
                </c:pt>
                <c:pt idx="244">
                  <c:v>5.4</c:v>
                </c:pt>
                <c:pt idx="245">
                  <c:v>5.4</c:v>
                </c:pt>
                <c:pt idx="246">
                  <c:v>5.4</c:v>
                </c:pt>
                <c:pt idx="247">
                  <c:v>5.3</c:v>
                </c:pt>
                <c:pt idx="248">
                  <c:v>5.3</c:v>
                </c:pt>
                <c:pt idx="249">
                  <c:v>5.3</c:v>
                </c:pt>
                <c:pt idx="250">
                  <c:v>5.3</c:v>
                </c:pt>
                <c:pt idx="251">
                  <c:v>5.3</c:v>
                </c:pt>
                <c:pt idx="252">
                  <c:v>5.3</c:v>
                </c:pt>
                <c:pt idx="253">
                  <c:v>5.3</c:v>
                </c:pt>
                <c:pt idx="254">
                  <c:v>5.3</c:v>
                </c:pt>
                <c:pt idx="255">
                  <c:v>5.3</c:v>
                </c:pt>
                <c:pt idx="256">
                  <c:v>5.3</c:v>
                </c:pt>
                <c:pt idx="257">
                  <c:v>5.2</c:v>
                </c:pt>
                <c:pt idx="258">
                  <c:v>5.2</c:v>
                </c:pt>
                <c:pt idx="259">
                  <c:v>5.2</c:v>
                </c:pt>
                <c:pt idx="260">
                  <c:v>5.2</c:v>
                </c:pt>
                <c:pt idx="261">
                  <c:v>5.0999999999999996</c:v>
                </c:pt>
                <c:pt idx="262">
                  <c:v>5.0999999999999996</c:v>
                </c:pt>
                <c:pt idx="263">
                  <c:v>5.0999999999999996</c:v>
                </c:pt>
                <c:pt idx="264">
                  <c:v>5.0999999999999996</c:v>
                </c:pt>
                <c:pt idx="265">
                  <c:v>5.0999999999999996</c:v>
                </c:pt>
                <c:pt idx="266">
                  <c:v>5.0999999999999996</c:v>
                </c:pt>
                <c:pt idx="267">
                  <c:v>5.0999999999999996</c:v>
                </c:pt>
                <c:pt idx="268">
                  <c:v>5.0999999999999996</c:v>
                </c:pt>
                <c:pt idx="269">
                  <c:v>5</c:v>
                </c:pt>
                <c:pt idx="270">
                  <c:v>5</c:v>
                </c:pt>
                <c:pt idx="271">
                  <c:v>5</c:v>
                </c:pt>
                <c:pt idx="272">
                  <c:v>5</c:v>
                </c:pt>
                <c:pt idx="273">
                  <c:v>5</c:v>
                </c:pt>
                <c:pt idx="274">
                  <c:v>5</c:v>
                </c:pt>
                <c:pt idx="275">
                  <c:v>5</c:v>
                </c:pt>
                <c:pt idx="276">
                  <c:v>5</c:v>
                </c:pt>
                <c:pt idx="277">
                  <c:v>5</c:v>
                </c:pt>
                <c:pt idx="278">
                  <c:v>5</c:v>
                </c:pt>
                <c:pt idx="279">
                  <c:v>5</c:v>
                </c:pt>
                <c:pt idx="280">
                  <c:v>5</c:v>
                </c:pt>
                <c:pt idx="281">
                  <c:v>5</c:v>
                </c:pt>
                <c:pt idx="282">
                  <c:v>5</c:v>
                </c:pt>
                <c:pt idx="283">
                  <c:v>5</c:v>
                </c:pt>
                <c:pt idx="284">
                  <c:v>5</c:v>
                </c:pt>
                <c:pt idx="285">
                  <c:v>4.9000000000000004</c:v>
                </c:pt>
                <c:pt idx="286">
                  <c:v>4.9000000000000004</c:v>
                </c:pt>
                <c:pt idx="287">
                  <c:v>4.9000000000000004</c:v>
                </c:pt>
                <c:pt idx="288">
                  <c:v>4.9000000000000004</c:v>
                </c:pt>
                <c:pt idx="289">
                  <c:v>4.9000000000000004</c:v>
                </c:pt>
                <c:pt idx="290">
                  <c:v>4.9000000000000004</c:v>
                </c:pt>
                <c:pt idx="291">
                  <c:v>4.9000000000000004</c:v>
                </c:pt>
                <c:pt idx="292">
                  <c:v>4.9000000000000004</c:v>
                </c:pt>
                <c:pt idx="293">
                  <c:v>4.9000000000000004</c:v>
                </c:pt>
                <c:pt idx="294">
                  <c:v>4.9000000000000004</c:v>
                </c:pt>
                <c:pt idx="295">
                  <c:v>4.9000000000000004</c:v>
                </c:pt>
                <c:pt idx="296">
                  <c:v>4.9000000000000004</c:v>
                </c:pt>
                <c:pt idx="297">
                  <c:v>4.8</c:v>
                </c:pt>
                <c:pt idx="298">
                  <c:v>4.8</c:v>
                </c:pt>
                <c:pt idx="299">
                  <c:v>4.8</c:v>
                </c:pt>
                <c:pt idx="300">
                  <c:v>4.8</c:v>
                </c:pt>
                <c:pt idx="301">
                  <c:v>4.8</c:v>
                </c:pt>
                <c:pt idx="302">
                  <c:v>4.8</c:v>
                </c:pt>
                <c:pt idx="303">
                  <c:v>4.8</c:v>
                </c:pt>
                <c:pt idx="304">
                  <c:v>4.8</c:v>
                </c:pt>
                <c:pt idx="305">
                  <c:v>4.8</c:v>
                </c:pt>
                <c:pt idx="306">
                  <c:v>4.8</c:v>
                </c:pt>
                <c:pt idx="307">
                  <c:v>4.7</c:v>
                </c:pt>
                <c:pt idx="308">
                  <c:v>4.7</c:v>
                </c:pt>
                <c:pt idx="309">
                  <c:v>4.7</c:v>
                </c:pt>
                <c:pt idx="310">
                  <c:v>4.7</c:v>
                </c:pt>
                <c:pt idx="311">
                  <c:v>4.7</c:v>
                </c:pt>
                <c:pt idx="312">
                  <c:v>4.7</c:v>
                </c:pt>
                <c:pt idx="313">
                  <c:v>4.7</c:v>
                </c:pt>
                <c:pt idx="314">
                  <c:v>4.7</c:v>
                </c:pt>
                <c:pt idx="315">
                  <c:v>4.7</c:v>
                </c:pt>
                <c:pt idx="316">
                  <c:v>4.5999999999999996</c:v>
                </c:pt>
                <c:pt idx="317">
                  <c:v>4.5999999999999996</c:v>
                </c:pt>
                <c:pt idx="318">
                  <c:v>4.5999999999999996</c:v>
                </c:pt>
                <c:pt idx="319">
                  <c:v>4.5999999999999996</c:v>
                </c:pt>
                <c:pt idx="320">
                  <c:v>4.5999999999999996</c:v>
                </c:pt>
                <c:pt idx="321">
                  <c:v>4.5999999999999996</c:v>
                </c:pt>
                <c:pt idx="322">
                  <c:v>4.5999999999999996</c:v>
                </c:pt>
                <c:pt idx="323">
                  <c:v>4.5</c:v>
                </c:pt>
                <c:pt idx="324">
                  <c:v>4.5</c:v>
                </c:pt>
                <c:pt idx="325">
                  <c:v>4.5</c:v>
                </c:pt>
                <c:pt idx="326">
                  <c:v>4.5</c:v>
                </c:pt>
                <c:pt idx="327">
                  <c:v>4.5</c:v>
                </c:pt>
                <c:pt idx="328">
                  <c:v>4.5</c:v>
                </c:pt>
                <c:pt idx="329">
                  <c:v>4.5</c:v>
                </c:pt>
                <c:pt idx="330">
                  <c:v>4.5</c:v>
                </c:pt>
                <c:pt idx="331">
                  <c:v>4.5</c:v>
                </c:pt>
                <c:pt idx="332">
                  <c:v>4.5</c:v>
                </c:pt>
                <c:pt idx="333">
                  <c:v>4.5</c:v>
                </c:pt>
                <c:pt idx="334">
                  <c:v>4.5</c:v>
                </c:pt>
                <c:pt idx="335">
                  <c:v>4.5</c:v>
                </c:pt>
                <c:pt idx="336">
                  <c:v>4.5</c:v>
                </c:pt>
                <c:pt idx="337">
                  <c:v>4.4000000000000004</c:v>
                </c:pt>
                <c:pt idx="338">
                  <c:v>4.4000000000000004</c:v>
                </c:pt>
                <c:pt idx="339">
                  <c:v>4.4000000000000004</c:v>
                </c:pt>
                <c:pt idx="340">
                  <c:v>4.4000000000000004</c:v>
                </c:pt>
                <c:pt idx="341">
                  <c:v>4.4000000000000004</c:v>
                </c:pt>
                <c:pt idx="342">
                  <c:v>4.4000000000000004</c:v>
                </c:pt>
                <c:pt idx="343">
                  <c:v>4.4000000000000004</c:v>
                </c:pt>
                <c:pt idx="344">
                  <c:v>4.4000000000000004</c:v>
                </c:pt>
                <c:pt idx="345">
                  <c:v>4.4000000000000004</c:v>
                </c:pt>
                <c:pt idx="346">
                  <c:v>4.4000000000000004</c:v>
                </c:pt>
                <c:pt idx="347">
                  <c:v>4.4000000000000004</c:v>
                </c:pt>
                <c:pt idx="348">
                  <c:v>4.4000000000000004</c:v>
                </c:pt>
                <c:pt idx="349">
                  <c:v>4.4000000000000004</c:v>
                </c:pt>
                <c:pt idx="350">
                  <c:v>4.3</c:v>
                </c:pt>
                <c:pt idx="351">
                  <c:v>4.3</c:v>
                </c:pt>
                <c:pt idx="352">
                  <c:v>4.3</c:v>
                </c:pt>
                <c:pt idx="353">
                  <c:v>4.3</c:v>
                </c:pt>
                <c:pt idx="354">
                  <c:v>4.3</c:v>
                </c:pt>
                <c:pt idx="355">
                  <c:v>4.3</c:v>
                </c:pt>
                <c:pt idx="356">
                  <c:v>4.3</c:v>
                </c:pt>
                <c:pt idx="357">
                  <c:v>4.2</c:v>
                </c:pt>
                <c:pt idx="358">
                  <c:v>4.2</c:v>
                </c:pt>
                <c:pt idx="359">
                  <c:v>4.2</c:v>
                </c:pt>
                <c:pt idx="360">
                  <c:v>4.2</c:v>
                </c:pt>
                <c:pt idx="361">
                  <c:v>4.2</c:v>
                </c:pt>
                <c:pt idx="362">
                  <c:v>4.2</c:v>
                </c:pt>
                <c:pt idx="363">
                  <c:v>4.2</c:v>
                </c:pt>
                <c:pt idx="364">
                  <c:v>4.2</c:v>
                </c:pt>
                <c:pt idx="365">
                  <c:v>4.2</c:v>
                </c:pt>
                <c:pt idx="366">
                  <c:v>4.2</c:v>
                </c:pt>
                <c:pt idx="367">
                  <c:v>4.2</c:v>
                </c:pt>
                <c:pt idx="368">
                  <c:v>4.0999999999999996</c:v>
                </c:pt>
                <c:pt idx="369">
                  <c:v>4.0999999999999996</c:v>
                </c:pt>
                <c:pt idx="370">
                  <c:v>4.0999999999999996</c:v>
                </c:pt>
                <c:pt idx="371">
                  <c:v>4.0999999999999996</c:v>
                </c:pt>
                <c:pt idx="372">
                  <c:v>4.0999999999999996</c:v>
                </c:pt>
                <c:pt idx="373">
                  <c:v>4.0999999999999996</c:v>
                </c:pt>
                <c:pt idx="374">
                  <c:v>4.0999999999999996</c:v>
                </c:pt>
                <c:pt idx="375">
                  <c:v>4.0999999999999996</c:v>
                </c:pt>
                <c:pt idx="376">
                  <c:v>4.0999999999999996</c:v>
                </c:pt>
                <c:pt idx="377">
                  <c:v>4.0999999999999996</c:v>
                </c:pt>
                <c:pt idx="378">
                  <c:v>4.0999999999999996</c:v>
                </c:pt>
                <c:pt idx="379">
                  <c:v>4</c:v>
                </c:pt>
                <c:pt idx="380">
                  <c:v>4</c:v>
                </c:pt>
                <c:pt idx="381">
                  <c:v>4</c:v>
                </c:pt>
                <c:pt idx="382">
                  <c:v>4</c:v>
                </c:pt>
                <c:pt idx="383">
                  <c:v>4</c:v>
                </c:pt>
                <c:pt idx="384">
                  <c:v>4</c:v>
                </c:pt>
                <c:pt idx="385">
                  <c:v>4</c:v>
                </c:pt>
                <c:pt idx="386">
                  <c:v>4</c:v>
                </c:pt>
                <c:pt idx="387">
                  <c:v>4</c:v>
                </c:pt>
                <c:pt idx="388">
                  <c:v>4</c:v>
                </c:pt>
                <c:pt idx="389">
                  <c:v>4</c:v>
                </c:pt>
                <c:pt idx="390">
                  <c:v>4</c:v>
                </c:pt>
                <c:pt idx="391">
                  <c:v>3.9</c:v>
                </c:pt>
                <c:pt idx="392">
                  <c:v>3.9</c:v>
                </c:pt>
                <c:pt idx="393">
                  <c:v>3.9</c:v>
                </c:pt>
                <c:pt idx="394">
                  <c:v>3.9</c:v>
                </c:pt>
                <c:pt idx="395">
                  <c:v>3.9</c:v>
                </c:pt>
                <c:pt idx="396">
                  <c:v>3.9</c:v>
                </c:pt>
                <c:pt idx="397">
                  <c:v>3.9</c:v>
                </c:pt>
                <c:pt idx="398">
                  <c:v>3.9</c:v>
                </c:pt>
                <c:pt idx="399">
                  <c:v>3.9</c:v>
                </c:pt>
                <c:pt idx="400">
                  <c:v>3.9</c:v>
                </c:pt>
                <c:pt idx="401">
                  <c:v>3.9</c:v>
                </c:pt>
                <c:pt idx="402">
                  <c:v>3.8</c:v>
                </c:pt>
                <c:pt idx="403">
                  <c:v>3.8</c:v>
                </c:pt>
                <c:pt idx="404">
                  <c:v>3.8</c:v>
                </c:pt>
                <c:pt idx="405">
                  <c:v>3.8</c:v>
                </c:pt>
                <c:pt idx="406">
                  <c:v>3.8</c:v>
                </c:pt>
                <c:pt idx="407">
                  <c:v>3.8</c:v>
                </c:pt>
                <c:pt idx="408">
                  <c:v>3.8</c:v>
                </c:pt>
                <c:pt idx="409">
                  <c:v>3.8</c:v>
                </c:pt>
                <c:pt idx="410">
                  <c:v>3.8</c:v>
                </c:pt>
                <c:pt idx="411">
                  <c:v>3.8</c:v>
                </c:pt>
                <c:pt idx="412">
                  <c:v>3.8</c:v>
                </c:pt>
                <c:pt idx="413">
                  <c:v>3.8</c:v>
                </c:pt>
                <c:pt idx="414">
                  <c:v>3.8</c:v>
                </c:pt>
                <c:pt idx="415">
                  <c:v>3.8</c:v>
                </c:pt>
                <c:pt idx="416">
                  <c:v>3.8</c:v>
                </c:pt>
                <c:pt idx="417">
                  <c:v>3.8</c:v>
                </c:pt>
                <c:pt idx="418">
                  <c:v>3.8</c:v>
                </c:pt>
                <c:pt idx="419">
                  <c:v>3.8</c:v>
                </c:pt>
                <c:pt idx="420">
                  <c:v>3.7</c:v>
                </c:pt>
                <c:pt idx="421">
                  <c:v>3.7</c:v>
                </c:pt>
                <c:pt idx="422">
                  <c:v>3.7</c:v>
                </c:pt>
                <c:pt idx="423">
                  <c:v>3.7</c:v>
                </c:pt>
                <c:pt idx="424">
                  <c:v>3.7</c:v>
                </c:pt>
                <c:pt idx="425">
                  <c:v>3.7</c:v>
                </c:pt>
                <c:pt idx="426">
                  <c:v>3.7</c:v>
                </c:pt>
                <c:pt idx="427">
                  <c:v>3.7</c:v>
                </c:pt>
                <c:pt idx="428">
                  <c:v>3.7</c:v>
                </c:pt>
                <c:pt idx="429">
                  <c:v>3.7</c:v>
                </c:pt>
                <c:pt idx="430">
                  <c:v>3.7</c:v>
                </c:pt>
                <c:pt idx="431">
                  <c:v>3.7</c:v>
                </c:pt>
                <c:pt idx="432">
                  <c:v>3.7</c:v>
                </c:pt>
                <c:pt idx="433">
                  <c:v>3.7</c:v>
                </c:pt>
                <c:pt idx="434">
                  <c:v>3.6</c:v>
                </c:pt>
                <c:pt idx="435">
                  <c:v>3.6</c:v>
                </c:pt>
                <c:pt idx="436">
                  <c:v>3.6</c:v>
                </c:pt>
                <c:pt idx="437">
                  <c:v>3.6</c:v>
                </c:pt>
                <c:pt idx="438">
                  <c:v>3.6</c:v>
                </c:pt>
                <c:pt idx="439">
                  <c:v>3.6</c:v>
                </c:pt>
                <c:pt idx="440">
                  <c:v>3.6</c:v>
                </c:pt>
                <c:pt idx="441">
                  <c:v>3.6</c:v>
                </c:pt>
                <c:pt idx="442">
                  <c:v>3.6</c:v>
                </c:pt>
                <c:pt idx="443">
                  <c:v>3.6</c:v>
                </c:pt>
                <c:pt idx="444">
                  <c:v>3.6</c:v>
                </c:pt>
                <c:pt idx="445">
                  <c:v>3.6</c:v>
                </c:pt>
                <c:pt idx="446">
                  <c:v>3.6</c:v>
                </c:pt>
                <c:pt idx="447">
                  <c:v>3.6</c:v>
                </c:pt>
                <c:pt idx="448">
                  <c:v>3.6</c:v>
                </c:pt>
                <c:pt idx="449">
                  <c:v>3.6</c:v>
                </c:pt>
                <c:pt idx="450">
                  <c:v>3.6</c:v>
                </c:pt>
                <c:pt idx="451">
                  <c:v>3.6</c:v>
                </c:pt>
                <c:pt idx="452">
                  <c:v>3.5</c:v>
                </c:pt>
                <c:pt idx="453">
                  <c:v>3.5</c:v>
                </c:pt>
                <c:pt idx="454">
                  <c:v>3.5</c:v>
                </c:pt>
                <c:pt idx="455">
                  <c:v>3.5</c:v>
                </c:pt>
                <c:pt idx="456">
                  <c:v>3.5</c:v>
                </c:pt>
                <c:pt idx="457">
                  <c:v>3.5</c:v>
                </c:pt>
                <c:pt idx="458">
                  <c:v>3.5</c:v>
                </c:pt>
                <c:pt idx="459">
                  <c:v>3.5</c:v>
                </c:pt>
                <c:pt idx="460">
                  <c:v>3.5</c:v>
                </c:pt>
                <c:pt idx="461">
                  <c:v>3.5</c:v>
                </c:pt>
                <c:pt idx="462">
                  <c:v>3.5</c:v>
                </c:pt>
                <c:pt idx="463">
                  <c:v>3.5</c:v>
                </c:pt>
                <c:pt idx="464">
                  <c:v>3.5</c:v>
                </c:pt>
                <c:pt idx="465">
                  <c:v>3.5</c:v>
                </c:pt>
                <c:pt idx="466">
                  <c:v>3.5</c:v>
                </c:pt>
                <c:pt idx="467">
                  <c:v>3.5</c:v>
                </c:pt>
                <c:pt idx="468">
                  <c:v>3.5</c:v>
                </c:pt>
                <c:pt idx="469">
                  <c:v>3.5</c:v>
                </c:pt>
                <c:pt idx="470">
                  <c:v>3.5</c:v>
                </c:pt>
                <c:pt idx="471">
                  <c:v>3.5</c:v>
                </c:pt>
                <c:pt idx="472">
                  <c:v>3.5</c:v>
                </c:pt>
                <c:pt idx="473">
                  <c:v>3.5</c:v>
                </c:pt>
                <c:pt idx="474">
                  <c:v>3.5</c:v>
                </c:pt>
                <c:pt idx="475">
                  <c:v>3.5</c:v>
                </c:pt>
                <c:pt idx="476">
                  <c:v>3.4</c:v>
                </c:pt>
                <c:pt idx="477">
                  <c:v>3.4</c:v>
                </c:pt>
                <c:pt idx="478">
                  <c:v>3.4</c:v>
                </c:pt>
                <c:pt idx="479">
                  <c:v>3.4</c:v>
                </c:pt>
                <c:pt idx="480">
                  <c:v>3.4</c:v>
                </c:pt>
                <c:pt idx="481">
                  <c:v>3.4</c:v>
                </c:pt>
                <c:pt idx="482">
                  <c:v>3.4</c:v>
                </c:pt>
                <c:pt idx="483">
                  <c:v>3.4</c:v>
                </c:pt>
                <c:pt idx="484">
                  <c:v>3.4</c:v>
                </c:pt>
                <c:pt idx="485">
                  <c:v>3.4</c:v>
                </c:pt>
                <c:pt idx="486">
                  <c:v>3.4</c:v>
                </c:pt>
                <c:pt idx="487">
                  <c:v>3.4</c:v>
                </c:pt>
                <c:pt idx="488">
                  <c:v>3.4</c:v>
                </c:pt>
                <c:pt idx="489">
                  <c:v>3.4</c:v>
                </c:pt>
                <c:pt idx="490">
                  <c:v>3.4</c:v>
                </c:pt>
                <c:pt idx="491">
                  <c:v>3.4</c:v>
                </c:pt>
                <c:pt idx="492">
                  <c:v>3.4</c:v>
                </c:pt>
                <c:pt idx="493">
                  <c:v>3.4</c:v>
                </c:pt>
                <c:pt idx="494">
                  <c:v>3.3</c:v>
                </c:pt>
                <c:pt idx="495">
                  <c:v>3.3</c:v>
                </c:pt>
                <c:pt idx="496">
                  <c:v>3.3</c:v>
                </c:pt>
                <c:pt idx="497">
                  <c:v>3.3</c:v>
                </c:pt>
                <c:pt idx="498">
                  <c:v>3.3</c:v>
                </c:pt>
                <c:pt idx="499">
                  <c:v>3.3</c:v>
                </c:pt>
                <c:pt idx="500">
                  <c:v>3.3</c:v>
                </c:pt>
                <c:pt idx="501">
                  <c:v>3.3</c:v>
                </c:pt>
                <c:pt idx="502">
                  <c:v>3.3</c:v>
                </c:pt>
                <c:pt idx="503">
                  <c:v>3.3</c:v>
                </c:pt>
                <c:pt idx="504">
                  <c:v>3.3</c:v>
                </c:pt>
                <c:pt idx="505">
                  <c:v>3.3</c:v>
                </c:pt>
                <c:pt idx="506">
                  <c:v>3.3</c:v>
                </c:pt>
                <c:pt idx="507">
                  <c:v>3.3</c:v>
                </c:pt>
                <c:pt idx="508">
                  <c:v>3.3</c:v>
                </c:pt>
                <c:pt idx="509">
                  <c:v>3.3</c:v>
                </c:pt>
                <c:pt idx="510">
                  <c:v>3.3</c:v>
                </c:pt>
                <c:pt idx="511">
                  <c:v>3.3</c:v>
                </c:pt>
                <c:pt idx="512">
                  <c:v>3.3</c:v>
                </c:pt>
                <c:pt idx="513">
                  <c:v>3.3</c:v>
                </c:pt>
                <c:pt idx="514">
                  <c:v>3.3</c:v>
                </c:pt>
                <c:pt idx="515">
                  <c:v>3.3</c:v>
                </c:pt>
                <c:pt idx="516">
                  <c:v>3.3</c:v>
                </c:pt>
                <c:pt idx="517">
                  <c:v>3.3</c:v>
                </c:pt>
                <c:pt idx="518">
                  <c:v>3.3</c:v>
                </c:pt>
                <c:pt idx="519">
                  <c:v>3.3</c:v>
                </c:pt>
                <c:pt idx="520">
                  <c:v>3.3</c:v>
                </c:pt>
                <c:pt idx="521">
                  <c:v>3.3</c:v>
                </c:pt>
                <c:pt idx="522">
                  <c:v>3.3</c:v>
                </c:pt>
                <c:pt idx="523">
                  <c:v>3.3</c:v>
                </c:pt>
                <c:pt idx="524">
                  <c:v>3.3</c:v>
                </c:pt>
                <c:pt idx="525">
                  <c:v>3.3</c:v>
                </c:pt>
                <c:pt idx="526">
                  <c:v>3.2</c:v>
                </c:pt>
                <c:pt idx="527">
                  <c:v>3.2</c:v>
                </c:pt>
                <c:pt idx="528">
                  <c:v>3.2</c:v>
                </c:pt>
                <c:pt idx="529">
                  <c:v>3.2</c:v>
                </c:pt>
                <c:pt idx="530">
                  <c:v>3.2</c:v>
                </c:pt>
                <c:pt idx="531">
                  <c:v>3.2</c:v>
                </c:pt>
                <c:pt idx="532">
                  <c:v>3.2</c:v>
                </c:pt>
                <c:pt idx="533">
                  <c:v>3.2</c:v>
                </c:pt>
                <c:pt idx="534">
                  <c:v>3.2</c:v>
                </c:pt>
                <c:pt idx="535">
                  <c:v>3.2</c:v>
                </c:pt>
                <c:pt idx="536">
                  <c:v>3.2</c:v>
                </c:pt>
                <c:pt idx="537">
                  <c:v>3.2</c:v>
                </c:pt>
                <c:pt idx="538">
                  <c:v>3.2</c:v>
                </c:pt>
                <c:pt idx="539">
                  <c:v>3.2</c:v>
                </c:pt>
                <c:pt idx="540">
                  <c:v>3.2</c:v>
                </c:pt>
                <c:pt idx="541">
                  <c:v>3.2</c:v>
                </c:pt>
                <c:pt idx="542">
                  <c:v>3.2</c:v>
                </c:pt>
                <c:pt idx="543">
                  <c:v>3.2</c:v>
                </c:pt>
                <c:pt idx="544">
                  <c:v>3.2</c:v>
                </c:pt>
                <c:pt idx="545">
                  <c:v>3.2</c:v>
                </c:pt>
                <c:pt idx="546">
                  <c:v>3.2</c:v>
                </c:pt>
                <c:pt idx="547">
                  <c:v>3.2</c:v>
                </c:pt>
                <c:pt idx="548">
                  <c:v>3.1</c:v>
                </c:pt>
                <c:pt idx="549">
                  <c:v>3.1</c:v>
                </c:pt>
                <c:pt idx="550">
                  <c:v>3.1</c:v>
                </c:pt>
                <c:pt idx="551">
                  <c:v>3.1</c:v>
                </c:pt>
                <c:pt idx="552">
                  <c:v>3.1</c:v>
                </c:pt>
                <c:pt idx="553">
                  <c:v>3.1</c:v>
                </c:pt>
                <c:pt idx="554">
                  <c:v>3.1</c:v>
                </c:pt>
                <c:pt idx="555">
                  <c:v>3.1</c:v>
                </c:pt>
                <c:pt idx="556">
                  <c:v>3.1</c:v>
                </c:pt>
                <c:pt idx="557">
                  <c:v>3.1</c:v>
                </c:pt>
                <c:pt idx="558">
                  <c:v>3.1</c:v>
                </c:pt>
                <c:pt idx="559">
                  <c:v>3.1</c:v>
                </c:pt>
                <c:pt idx="560">
                  <c:v>3.1</c:v>
                </c:pt>
                <c:pt idx="561">
                  <c:v>3.1</c:v>
                </c:pt>
                <c:pt idx="562">
                  <c:v>3.1</c:v>
                </c:pt>
                <c:pt idx="563">
                  <c:v>3.1</c:v>
                </c:pt>
                <c:pt idx="564">
                  <c:v>3.1</c:v>
                </c:pt>
                <c:pt idx="565">
                  <c:v>3.1</c:v>
                </c:pt>
                <c:pt idx="566">
                  <c:v>3.1</c:v>
                </c:pt>
                <c:pt idx="567">
                  <c:v>3.1</c:v>
                </c:pt>
                <c:pt idx="568">
                  <c:v>3</c:v>
                </c:pt>
                <c:pt idx="569">
                  <c:v>3</c:v>
                </c:pt>
                <c:pt idx="570">
                  <c:v>3</c:v>
                </c:pt>
                <c:pt idx="571">
                  <c:v>3</c:v>
                </c:pt>
                <c:pt idx="572">
                  <c:v>3</c:v>
                </c:pt>
                <c:pt idx="573">
                  <c:v>3</c:v>
                </c:pt>
                <c:pt idx="574">
                  <c:v>3</c:v>
                </c:pt>
                <c:pt idx="575">
                  <c:v>3</c:v>
                </c:pt>
                <c:pt idx="576">
                  <c:v>3</c:v>
                </c:pt>
                <c:pt idx="577">
                  <c:v>3</c:v>
                </c:pt>
                <c:pt idx="578">
                  <c:v>3</c:v>
                </c:pt>
                <c:pt idx="579">
                  <c:v>3</c:v>
                </c:pt>
                <c:pt idx="580">
                  <c:v>3</c:v>
                </c:pt>
                <c:pt idx="581">
                  <c:v>3</c:v>
                </c:pt>
                <c:pt idx="582">
                  <c:v>3</c:v>
                </c:pt>
                <c:pt idx="583">
                  <c:v>3</c:v>
                </c:pt>
                <c:pt idx="584">
                  <c:v>3</c:v>
                </c:pt>
                <c:pt idx="585">
                  <c:v>3</c:v>
                </c:pt>
                <c:pt idx="586">
                  <c:v>3</c:v>
                </c:pt>
                <c:pt idx="587">
                  <c:v>3</c:v>
                </c:pt>
                <c:pt idx="588">
                  <c:v>3</c:v>
                </c:pt>
                <c:pt idx="589">
                  <c:v>3</c:v>
                </c:pt>
                <c:pt idx="590">
                  <c:v>3</c:v>
                </c:pt>
                <c:pt idx="591">
                  <c:v>3</c:v>
                </c:pt>
                <c:pt idx="592">
                  <c:v>3</c:v>
                </c:pt>
                <c:pt idx="593">
                  <c:v>3</c:v>
                </c:pt>
                <c:pt idx="594">
                  <c:v>2.9</c:v>
                </c:pt>
                <c:pt idx="595">
                  <c:v>2.9</c:v>
                </c:pt>
                <c:pt idx="596">
                  <c:v>2.9</c:v>
                </c:pt>
                <c:pt idx="597">
                  <c:v>2.9</c:v>
                </c:pt>
                <c:pt idx="598">
                  <c:v>2.9</c:v>
                </c:pt>
                <c:pt idx="599">
                  <c:v>2.9</c:v>
                </c:pt>
                <c:pt idx="600">
                  <c:v>2.9</c:v>
                </c:pt>
                <c:pt idx="601">
                  <c:v>2.9</c:v>
                </c:pt>
                <c:pt idx="602">
                  <c:v>2.9</c:v>
                </c:pt>
                <c:pt idx="603">
                  <c:v>2.9</c:v>
                </c:pt>
                <c:pt idx="604">
                  <c:v>2.9</c:v>
                </c:pt>
                <c:pt idx="605">
                  <c:v>2.9</c:v>
                </c:pt>
                <c:pt idx="606">
                  <c:v>2.9</c:v>
                </c:pt>
                <c:pt idx="607">
                  <c:v>2.9</c:v>
                </c:pt>
                <c:pt idx="608">
                  <c:v>2.9</c:v>
                </c:pt>
                <c:pt idx="609">
                  <c:v>2.9</c:v>
                </c:pt>
                <c:pt idx="610">
                  <c:v>2.9</c:v>
                </c:pt>
                <c:pt idx="611">
                  <c:v>2.8</c:v>
                </c:pt>
                <c:pt idx="612">
                  <c:v>2.8</c:v>
                </c:pt>
                <c:pt idx="613">
                  <c:v>2.8</c:v>
                </c:pt>
                <c:pt idx="614">
                  <c:v>2.8</c:v>
                </c:pt>
                <c:pt idx="615">
                  <c:v>2.8</c:v>
                </c:pt>
                <c:pt idx="616">
                  <c:v>2.8</c:v>
                </c:pt>
                <c:pt idx="617">
                  <c:v>2.8</c:v>
                </c:pt>
                <c:pt idx="618">
                  <c:v>2.8</c:v>
                </c:pt>
                <c:pt idx="619">
                  <c:v>2.8</c:v>
                </c:pt>
                <c:pt idx="620">
                  <c:v>2.9</c:v>
                </c:pt>
                <c:pt idx="621">
                  <c:v>2.8</c:v>
                </c:pt>
                <c:pt idx="622">
                  <c:v>2.8</c:v>
                </c:pt>
                <c:pt idx="623">
                  <c:v>2.8</c:v>
                </c:pt>
                <c:pt idx="624">
                  <c:v>2.8</c:v>
                </c:pt>
                <c:pt idx="625">
                  <c:v>2.8</c:v>
                </c:pt>
                <c:pt idx="626">
                  <c:v>2.8</c:v>
                </c:pt>
                <c:pt idx="627">
                  <c:v>2.8</c:v>
                </c:pt>
                <c:pt idx="628">
                  <c:v>2.8</c:v>
                </c:pt>
                <c:pt idx="629">
                  <c:v>2.8</c:v>
                </c:pt>
                <c:pt idx="630">
                  <c:v>2.8</c:v>
                </c:pt>
                <c:pt idx="631">
                  <c:v>2.8</c:v>
                </c:pt>
                <c:pt idx="632">
                  <c:v>2.8</c:v>
                </c:pt>
                <c:pt idx="633">
                  <c:v>2.8</c:v>
                </c:pt>
                <c:pt idx="634">
                  <c:v>2.8</c:v>
                </c:pt>
                <c:pt idx="635">
                  <c:v>2.8</c:v>
                </c:pt>
                <c:pt idx="636">
                  <c:v>2.8</c:v>
                </c:pt>
                <c:pt idx="637">
                  <c:v>2.7</c:v>
                </c:pt>
                <c:pt idx="638">
                  <c:v>2.7</c:v>
                </c:pt>
                <c:pt idx="639">
                  <c:v>2.7</c:v>
                </c:pt>
                <c:pt idx="640">
                  <c:v>2.7</c:v>
                </c:pt>
                <c:pt idx="641">
                  <c:v>2.7</c:v>
                </c:pt>
                <c:pt idx="642">
                  <c:v>2.7</c:v>
                </c:pt>
                <c:pt idx="643">
                  <c:v>2.7</c:v>
                </c:pt>
                <c:pt idx="644">
                  <c:v>2.7</c:v>
                </c:pt>
                <c:pt idx="645">
                  <c:v>2.7</c:v>
                </c:pt>
                <c:pt idx="646">
                  <c:v>2.7</c:v>
                </c:pt>
                <c:pt idx="647">
                  <c:v>2.7</c:v>
                </c:pt>
                <c:pt idx="648">
                  <c:v>2.7</c:v>
                </c:pt>
                <c:pt idx="649">
                  <c:v>2.7</c:v>
                </c:pt>
                <c:pt idx="650">
                  <c:v>2.7</c:v>
                </c:pt>
                <c:pt idx="651">
                  <c:v>2.7</c:v>
                </c:pt>
                <c:pt idx="652">
                  <c:v>2.7</c:v>
                </c:pt>
                <c:pt idx="653">
                  <c:v>2.7</c:v>
                </c:pt>
                <c:pt idx="654">
                  <c:v>2.7</c:v>
                </c:pt>
                <c:pt idx="655">
                  <c:v>2.7</c:v>
                </c:pt>
                <c:pt idx="656">
                  <c:v>2.7</c:v>
                </c:pt>
                <c:pt idx="657">
                  <c:v>2.7</c:v>
                </c:pt>
                <c:pt idx="658">
                  <c:v>2.7</c:v>
                </c:pt>
                <c:pt idx="659">
                  <c:v>2.7</c:v>
                </c:pt>
                <c:pt idx="660">
                  <c:v>2.7</c:v>
                </c:pt>
                <c:pt idx="661">
                  <c:v>2.7</c:v>
                </c:pt>
                <c:pt idx="662">
                  <c:v>2.7</c:v>
                </c:pt>
                <c:pt idx="663">
                  <c:v>2.7</c:v>
                </c:pt>
                <c:pt idx="664">
                  <c:v>2.7</c:v>
                </c:pt>
                <c:pt idx="665">
                  <c:v>2.6</c:v>
                </c:pt>
                <c:pt idx="666">
                  <c:v>2.6</c:v>
                </c:pt>
                <c:pt idx="667">
                  <c:v>2.6</c:v>
                </c:pt>
                <c:pt idx="668">
                  <c:v>2.6</c:v>
                </c:pt>
                <c:pt idx="669">
                  <c:v>2.6</c:v>
                </c:pt>
                <c:pt idx="670">
                  <c:v>2.6</c:v>
                </c:pt>
                <c:pt idx="671">
                  <c:v>2.6</c:v>
                </c:pt>
                <c:pt idx="672">
                  <c:v>2.6</c:v>
                </c:pt>
                <c:pt idx="673">
                  <c:v>2.6</c:v>
                </c:pt>
                <c:pt idx="674">
                  <c:v>2.6</c:v>
                </c:pt>
                <c:pt idx="675">
                  <c:v>2.6</c:v>
                </c:pt>
                <c:pt idx="676">
                  <c:v>2.6</c:v>
                </c:pt>
                <c:pt idx="677">
                  <c:v>2.6</c:v>
                </c:pt>
                <c:pt idx="678">
                  <c:v>2.6</c:v>
                </c:pt>
                <c:pt idx="679">
                  <c:v>2.6</c:v>
                </c:pt>
                <c:pt idx="680">
                  <c:v>2.6</c:v>
                </c:pt>
                <c:pt idx="681">
                  <c:v>2.6</c:v>
                </c:pt>
                <c:pt idx="682">
                  <c:v>2.6</c:v>
                </c:pt>
                <c:pt idx="683">
                  <c:v>2.6</c:v>
                </c:pt>
                <c:pt idx="684">
                  <c:v>2.6</c:v>
                </c:pt>
                <c:pt idx="685">
                  <c:v>2.6</c:v>
                </c:pt>
                <c:pt idx="686">
                  <c:v>2.6</c:v>
                </c:pt>
                <c:pt idx="687">
                  <c:v>2.5</c:v>
                </c:pt>
                <c:pt idx="688">
                  <c:v>2.5</c:v>
                </c:pt>
                <c:pt idx="689">
                  <c:v>2.5</c:v>
                </c:pt>
                <c:pt idx="690">
                  <c:v>2.5</c:v>
                </c:pt>
                <c:pt idx="691">
                  <c:v>2.5</c:v>
                </c:pt>
                <c:pt idx="692">
                  <c:v>2.5</c:v>
                </c:pt>
                <c:pt idx="693">
                  <c:v>2.5</c:v>
                </c:pt>
                <c:pt idx="694">
                  <c:v>2.5</c:v>
                </c:pt>
                <c:pt idx="695">
                  <c:v>2.5</c:v>
                </c:pt>
                <c:pt idx="696">
                  <c:v>2.5</c:v>
                </c:pt>
                <c:pt idx="697">
                  <c:v>2.5</c:v>
                </c:pt>
                <c:pt idx="698">
                  <c:v>2.5</c:v>
                </c:pt>
                <c:pt idx="699">
                  <c:v>2.5</c:v>
                </c:pt>
                <c:pt idx="700">
                  <c:v>2.5</c:v>
                </c:pt>
                <c:pt idx="701">
                  <c:v>2.5</c:v>
                </c:pt>
                <c:pt idx="702">
                  <c:v>2.5</c:v>
                </c:pt>
                <c:pt idx="703">
                  <c:v>2.5</c:v>
                </c:pt>
                <c:pt idx="704">
                  <c:v>2.5</c:v>
                </c:pt>
                <c:pt idx="705">
                  <c:v>2.5</c:v>
                </c:pt>
                <c:pt idx="706">
                  <c:v>2.5</c:v>
                </c:pt>
                <c:pt idx="707">
                  <c:v>2.5</c:v>
                </c:pt>
                <c:pt idx="708">
                  <c:v>2.5</c:v>
                </c:pt>
                <c:pt idx="709">
                  <c:v>2.5</c:v>
                </c:pt>
                <c:pt idx="710">
                  <c:v>2.5</c:v>
                </c:pt>
                <c:pt idx="711">
                  <c:v>2.5</c:v>
                </c:pt>
                <c:pt idx="712">
                  <c:v>2.5</c:v>
                </c:pt>
                <c:pt idx="713">
                  <c:v>2.5</c:v>
                </c:pt>
                <c:pt idx="714">
                  <c:v>2.5</c:v>
                </c:pt>
                <c:pt idx="715">
                  <c:v>2.5</c:v>
                </c:pt>
                <c:pt idx="716">
                  <c:v>2.5</c:v>
                </c:pt>
                <c:pt idx="717">
                  <c:v>2.5</c:v>
                </c:pt>
                <c:pt idx="718">
                  <c:v>2.5</c:v>
                </c:pt>
                <c:pt idx="719">
                  <c:v>2.5</c:v>
                </c:pt>
                <c:pt idx="720">
                  <c:v>2.5</c:v>
                </c:pt>
                <c:pt idx="721">
                  <c:v>2.5</c:v>
                </c:pt>
                <c:pt idx="722">
                  <c:v>2.5</c:v>
                </c:pt>
                <c:pt idx="723">
                  <c:v>2.5</c:v>
                </c:pt>
                <c:pt idx="724">
                  <c:v>2.5</c:v>
                </c:pt>
                <c:pt idx="725">
                  <c:v>2.5</c:v>
                </c:pt>
                <c:pt idx="726">
                  <c:v>2.5</c:v>
                </c:pt>
                <c:pt idx="727">
                  <c:v>2.5</c:v>
                </c:pt>
                <c:pt idx="728">
                  <c:v>2.5</c:v>
                </c:pt>
                <c:pt idx="729">
                  <c:v>2.5</c:v>
                </c:pt>
                <c:pt idx="730">
                  <c:v>2.5</c:v>
                </c:pt>
                <c:pt idx="731">
                  <c:v>2.4</c:v>
                </c:pt>
                <c:pt idx="732">
                  <c:v>2.4</c:v>
                </c:pt>
                <c:pt idx="733">
                  <c:v>2.4</c:v>
                </c:pt>
                <c:pt idx="734">
                  <c:v>2.4</c:v>
                </c:pt>
                <c:pt idx="735">
                  <c:v>2.4</c:v>
                </c:pt>
                <c:pt idx="736">
                  <c:v>2.4</c:v>
                </c:pt>
                <c:pt idx="737">
                  <c:v>2.4</c:v>
                </c:pt>
                <c:pt idx="738">
                  <c:v>2.4</c:v>
                </c:pt>
                <c:pt idx="739">
                  <c:v>2.4</c:v>
                </c:pt>
                <c:pt idx="740">
                  <c:v>2.4</c:v>
                </c:pt>
                <c:pt idx="741">
                  <c:v>2.4</c:v>
                </c:pt>
                <c:pt idx="742">
                  <c:v>2.4</c:v>
                </c:pt>
                <c:pt idx="743">
                  <c:v>2.4</c:v>
                </c:pt>
                <c:pt idx="744">
                  <c:v>2.4</c:v>
                </c:pt>
                <c:pt idx="745">
                  <c:v>2.4</c:v>
                </c:pt>
                <c:pt idx="746">
                  <c:v>2.4</c:v>
                </c:pt>
                <c:pt idx="747">
                  <c:v>2.4</c:v>
                </c:pt>
                <c:pt idx="748">
                  <c:v>2.4</c:v>
                </c:pt>
                <c:pt idx="749">
                  <c:v>2.4</c:v>
                </c:pt>
                <c:pt idx="750">
                  <c:v>2.4</c:v>
                </c:pt>
                <c:pt idx="751">
                  <c:v>2.4</c:v>
                </c:pt>
                <c:pt idx="752">
                  <c:v>2.4</c:v>
                </c:pt>
                <c:pt idx="753">
                  <c:v>2.4</c:v>
                </c:pt>
                <c:pt idx="754">
                  <c:v>2.4</c:v>
                </c:pt>
                <c:pt idx="755">
                  <c:v>2.4</c:v>
                </c:pt>
                <c:pt idx="756">
                  <c:v>2.4</c:v>
                </c:pt>
                <c:pt idx="757">
                  <c:v>2.4</c:v>
                </c:pt>
                <c:pt idx="758">
                  <c:v>2.4</c:v>
                </c:pt>
                <c:pt idx="759">
                  <c:v>2.4</c:v>
                </c:pt>
                <c:pt idx="760">
                  <c:v>2.4</c:v>
                </c:pt>
                <c:pt idx="761">
                  <c:v>2.4</c:v>
                </c:pt>
                <c:pt idx="762">
                  <c:v>2.4</c:v>
                </c:pt>
                <c:pt idx="763">
                  <c:v>2.4</c:v>
                </c:pt>
                <c:pt idx="764">
                  <c:v>2.4</c:v>
                </c:pt>
                <c:pt idx="765">
                  <c:v>2.4</c:v>
                </c:pt>
                <c:pt idx="766">
                  <c:v>2.4</c:v>
                </c:pt>
                <c:pt idx="767">
                  <c:v>2.4</c:v>
                </c:pt>
                <c:pt idx="768">
                  <c:v>2.4</c:v>
                </c:pt>
                <c:pt idx="769">
                  <c:v>2.4</c:v>
                </c:pt>
                <c:pt idx="770">
                  <c:v>2.2999999999999998</c:v>
                </c:pt>
                <c:pt idx="771">
                  <c:v>2.2999999999999998</c:v>
                </c:pt>
                <c:pt idx="772">
                  <c:v>2.2999999999999998</c:v>
                </c:pt>
                <c:pt idx="773">
                  <c:v>2.2999999999999998</c:v>
                </c:pt>
                <c:pt idx="774">
                  <c:v>2.2999999999999998</c:v>
                </c:pt>
                <c:pt idx="775">
                  <c:v>2.2999999999999998</c:v>
                </c:pt>
                <c:pt idx="776">
                  <c:v>2.2999999999999998</c:v>
                </c:pt>
                <c:pt idx="777">
                  <c:v>2.2999999999999998</c:v>
                </c:pt>
                <c:pt idx="778">
                  <c:v>2.2999999999999998</c:v>
                </c:pt>
                <c:pt idx="779">
                  <c:v>2.2999999999999998</c:v>
                </c:pt>
                <c:pt idx="780">
                  <c:v>2.2999999999999998</c:v>
                </c:pt>
                <c:pt idx="781">
                  <c:v>2.2999999999999998</c:v>
                </c:pt>
                <c:pt idx="782">
                  <c:v>2.2999999999999998</c:v>
                </c:pt>
                <c:pt idx="783">
                  <c:v>2.2999999999999998</c:v>
                </c:pt>
                <c:pt idx="784">
                  <c:v>2.2999999999999998</c:v>
                </c:pt>
                <c:pt idx="785">
                  <c:v>2.2999999999999998</c:v>
                </c:pt>
                <c:pt idx="786">
                  <c:v>2.2999999999999998</c:v>
                </c:pt>
                <c:pt idx="787">
                  <c:v>2.2999999999999998</c:v>
                </c:pt>
                <c:pt idx="788">
                  <c:v>2.2999999999999998</c:v>
                </c:pt>
                <c:pt idx="789">
                  <c:v>2.2999999999999998</c:v>
                </c:pt>
                <c:pt idx="790">
                  <c:v>2.2999999999999998</c:v>
                </c:pt>
                <c:pt idx="791">
                  <c:v>2.2999999999999998</c:v>
                </c:pt>
                <c:pt idx="792">
                  <c:v>2.2999999999999998</c:v>
                </c:pt>
                <c:pt idx="793">
                  <c:v>2.2999999999999998</c:v>
                </c:pt>
                <c:pt idx="794">
                  <c:v>2.2999999999999998</c:v>
                </c:pt>
                <c:pt idx="795">
                  <c:v>2.2999999999999998</c:v>
                </c:pt>
                <c:pt idx="796">
                  <c:v>2.2999999999999998</c:v>
                </c:pt>
                <c:pt idx="797">
                  <c:v>2.2999999999999998</c:v>
                </c:pt>
                <c:pt idx="798">
                  <c:v>2.2999999999999998</c:v>
                </c:pt>
                <c:pt idx="799">
                  <c:v>2.2999999999999998</c:v>
                </c:pt>
                <c:pt idx="800">
                  <c:v>2.2999999999999998</c:v>
                </c:pt>
                <c:pt idx="801">
                  <c:v>2.2999999999999998</c:v>
                </c:pt>
                <c:pt idx="802">
                  <c:v>2.2999999999999998</c:v>
                </c:pt>
                <c:pt idx="803">
                  <c:v>2.2999999999999998</c:v>
                </c:pt>
                <c:pt idx="804">
                  <c:v>2.2999999999999998</c:v>
                </c:pt>
                <c:pt idx="805">
                  <c:v>2.2999999999999998</c:v>
                </c:pt>
                <c:pt idx="806">
                  <c:v>2.2999999999999998</c:v>
                </c:pt>
                <c:pt idx="807">
                  <c:v>2.2999999999999998</c:v>
                </c:pt>
                <c:pt idx="808">
                  <c:v>2.2999999999999998</c:v>
                </c:pt>
                <c:pt idx="809">
                  <c:v>2.2000000000000002</c:v>
                </c:pt>
                <c:pt idx="810">
                  <c:v>2.2000000000000002</c:v>
                </c:pt>
                <c:pt idx="811">
                  <c:v>2.2000000000000002</c:v>
                </c:pt>
                <c:pt idx="812">
                  <c:v>2.2000000000000002</c:v>
                </c:pt>
                <c:pt idx="813">
                  <c:v>2.2000000000000002</c:v>
                </c:pt>
                <c:pt idx="814">
                  <c:v>2.2000000000000002</c:v>
                </c:pt>
                <c:pt idx="815">
                  <c:v>2.2000000000000002</c:v>
                </c:pt>
                <c:pt idx="816">
                  <c:v>2.2000000000000002</c:v>
                </c:pt>
                <c:pt idx="817">
                  <c:v>2.2000000000000002</c:v>
                </c:pt>
                <c:pt idx="818">
                  <c:v>2.2000000000000002</c:v>
                </c:pt>
                <c:pt idx="819">
                  <c:v>2.2000000000000002</c:v>
                </c:pt>
                <c:pt idx="820">
                  <c:v>2.2000000000000002</c:v>
                </c:pt>
                <c:pt idx="821">
                  <c:v>2.2000000000000002</c:v>
                </c:pt>
                <c:pt idx="822">
                  <c:v>2.2000000000000002</c:v>
                </c:pt>
                <c:pt idx="823">
                  <c:v>2.2000000000000002</c:v>
                </c:pt>
                <c:pt idx="824">
                  <c:v>2.2000000000000002</c:v>
                </c:pt>
                <c:pt idx="825">
                  <c:v>2.2000000000000002</c:v>
                </c:pt>
                <c:pt idx="826">
                  <c:v>2.2000000000000002</c:v>
                </c:pt>
                <c:pt idx="827">
                  <c:v>2.2000000000000002</c:v>
                </c:pt>
                <c:pt idx="828">
                  <c:v>2.2000000000000002</c:v>
                </c:pt>
                <c:pt idx="829">
                  <c:v>2.2000000000000002</c:v>
                </c:pt>
                <c:pt idx="830">
                  <c:v>2.2000000000000002</c:v>
                </c:pt>
                <c:pt idx="831">
                  <c:v>2.2000000000000002</c:v>
                </c:pt>
                <c:pt idx="832">
                  <c:v>2.2000000000000002</c:v>
                </c:pt>
                <c:pt idx="833">
                  <c:v>2.2000000000000002</c:v>
                </c:pt>
                <c:pt idx="834">
                  <c:v>2.2000000000000002</c:v>
                </c:pt>
                <c:pt idx="835">
                  <c:v>2.2000000000000002</c:v>
                </c:pt>
                <c:pt idx="836">
                  <c:v>2.2000000000000002</c:v>
                </c:pt>
                <c:pt idx="837">
                  <c:v>2.2000000000000002</c:v>
                </c:pt>
                <c:pt idx="838">
                  <c:v>2.2000000000000002</c:v>
                </c:pt>
                <c:pt idx="839">
                  <c:v>2.2000000000000002</c:v>
                </c:pt>
                <c:pt idx="840">
                  <c:v>2.2000000000000002</c:v>
                </c:pt>
                <c:pt idx="841">
                  <c:v>2.2000000000000002</c:v>
                </c:pt>
                <c:pt idx="842">
                  <c:v>2.2000000000000002</c:v>
                </c:pt>
                <c:pt idx="843">
                  <c:v>2.2000000000000002</c:v>
                </c:pt>
                <c:pt idx="844">
                  <c:v>2.2000000000000002</c:v>
                </c:pt>
                <c:pt idx="845">
                  <c:v>2.2000000000000002</c:v>
                </c:pt>
                <c:pt idx="846">
                  <c:v>2.2000000000000002</c:v>
                </c:pt>
                <c:pt idx="847">
                  <c:v>2.2000000000000002</c:v>
                </c:pt>
                <c:pt idx="848">
                  <c:v>2.2000000000000002</c:v>
                </c:pt>
                <c:pt idx="849">
                  <c:v>2.2000000000000002</c:v>
                </c:pt>
                <c:pt idx="850">
                  <c:v>2.2000000000000002</c:v>
                </c:pt>
                <c:pt idx="851">
                  <c:v>2.2000000000000002</c:v>
                </c:pt>
                <c:pt idx="852">
                  <c:v>2.2000000000000002</c:v>
                </c:pt>
                <c:pt idx="853">
                  <c:v>2.1</c:v>
                </c:pt>
                <c:pt idx="854">
                  <c:v>2.1</c:v>
                </c:pt>
                <c:pt idx="855">
                  <c:v>2.1</c:v>
                </c:pt>
                <c:pt idx="856">
                  <c:v>2.1</c:v>
                </c:pt>
                <c:pt idx="857">
                  <c:v>2.1</c:v>
                </c:pt>
                <c:pt idx="858">
                  <c:v>2.1</c:v>
                </c:pt>
                <c:pt idx="859">
                  <c:v>2.1</c:v>
                </c:pt>
                <c:pt idx="860">
                  <c:v>2.1</c:v>
                </c:pt>
                <c:pt idx="861">
                  <c:v>2.1</c:v>
                </c:pt>
                <c:pt idx="862">
                  <c:v>2.1</c:v>
                </c:pt>
                <c:pt idx="863">
                  <c:v>2.1</c:v>
                </c:pt>
                <c:pt idx="864">
                  <c:v>2.1</c:v>
                </c:pt>
                <c:pt idx="865">
                  <c:v>2.1</c:v>
                </c:pt>
                <c:pt idx="866">
                  <c:v>2.1</c:v>
                </c:pt>
                <c:pt idx="867">
                  <c:v>2.1</c:v>
                </c:pt>
                <c:pt idx="868">
                  <c:v>2.1</c:v>
                </c:pt>
                <c:pt idx="869">
                  <c:v>2.1</c:v>
                </c:pt>
                <c:pt idx="870">
                  <c:v>2.1</c:v>
                </c:pt>
                <c:pt idx="871">
                  <c:v>2.1</c:v>
                </c:pt>
                <c:pt idx="872">
                  <c:v>2.1</c:v>
                </c:pt>
                <c:pt idx="873">
                  <c:v>2.1</c:v>
                </c:pt>
                <c:pt idx="874">
                  <c:v>2.1</c:v>
                </c:pt>
                <c:pt idx="875">
                  <c:v>2.1</c:v>
                </c:pt>
                <c:pt idx="876">
                  <c:v>2.1</c:v>
                </c:pt>
                <c:pt idx="877">
                  <c:v>2.1</c:v>
                </c:pt>
                <c:pt idx="878">
                  <c:v>2.1</c:v>
                </c:pt>
                <c:pt idx="879">
                  <c:v>2.1</c:v>
                </c:pt>
                <c:pt idx="880">
                  <c:v>2.1</c:v>
                </c:pt>
                <c:pt idx="881">
                  <c:v>2.1</c:v>
                </c:pt>
                <c:pt idx="882">
                  <c:v>2.1</c:v>
                </c:pt>
                <c:pt idx="883">
                  <c:v>2.1</c:v>
                </c:pt>
                <c:pt idx="884">
                  <c:v>2.1</c:v>
                </c:pt>
                <c:pt idx="885">
                  <c:v>2.1</c:v>
                </c:pt>
                <c:pt idx="886">
                  <c:v>2.1</c:v>
                </c:pt>
                <c:pt idx="887">
                  <c:v>2.1</c:v>
                </c:pt>
                <c:pt idx="888">
                  <c:v>2.1</c:v>
                </c:pt>
                <c:pt idx="889">
                  <c:v>2.1</c:v>
                </c:pt>
                <c:pt idx="890">
                  <c:v>2.1</c:v>
                </c:pt>
                <c:pt idx="891">
                  <c:v>2.1</c:v>
                </c:pt>
                <c:pt idx="892">
                  <c:v>2.1</c:v>
                </c:pt>
                <c:pt idx="893">
                  <c:v>2.1</c:v>
                </c:pt>
                <c:pt idx="894">
                  <c:v>2.1</c:v>
                </c:pt>
                <c:pt idx="895">
                  <c:v>2.1</c:v>
                </c:pt>
                <c:pt idx="896">
                  <c:v>2.1</c:v>
                </c:pt>
                <c:pt idx="897">
                  <c:v>2.1</c:v>
                </c:pt>
                <c:pt idx="898">
                  <c:v>2.1</c:v>
                </c:pt>
                <c:pt idx="899">
                  <c:v>2.1</c:v>
                </c:pt>
                <c:pt idx="900">
                  <c:v>2.1</c:v>
                </c:pt>
                <c:pt idx="901">
                  <c:v>2.1</c:v>
                </c:pt>
                <c:pt idx="902">
                  <c:v>2.1</c:v>
                </c:pt>
                <c:pt idx="903">
                  <c:v>2.1</c:v>
                </c:pt>
                <c:pt idx="904">
                  <c:v>2.1</c:v>
                </c:pt>
                <c:pt idx="905">
                  <c:v>2</c:v>
                </c:pt>
                <c:pt idx="906">
                  <c:v>2</c:v>
                </c:pt>
                <c:pt idx="907">
                  <c:v>2</c:v>
                </c:pt>
                <c:pt idx="908">
                  <c:v>2</c:v>
                </c:pt>
                <c:pt idx="909">
                  <c:v>2</c:v>
                </c:pt>
                <c:pt idx="910">
                  <c:v>2</c:v>
                </c:pt>
                <c:pt idx="911">
                  <c:v>2</c:v>
                </c:pt>
                <c:pt idx="912">
                  <c:v>2</c:v>
                </c:pt>
                <c:pt idx="913">
                  <c:v>2</c:v>
                </c:pt>
                <c:pt idx="914">
                  <c:v>2</c:v>
                </c:pt>
                <c:pt idx="915">
                  <c:v>2</c:v>
                </c:pt>
                <c:pt idx="916">
                  <c:v>2</c:v>
                </c:pt>
                <c:pt idx="917">
                  <c:v>2</c:v>
                </c:pt>
                <c:pt idx="918">
                  <c:v>2</c:v>
                </c:pt>
                <c:pt idx="919">
                  <c:v>2</c:v>
                </c:pt>
                <c:pt idx="920">
                  <c:v>2</c:v>
                </c:pt>
                <c:pt idx="921">
                  <c:v>2</c:v>
                </c:pt>
                <c:pt idx="922">
                  <c:v>2</c:v>
                </c:pt>
                <c:pt idx="923">
                  <c:v>2</c:v>
                </c:pt>
                <c:pt idx="924">
                  <c:v>2</c:v>
                </c:pt>
                <c:pt idx="925">
                  <c:v>2</c:v>
                </c:pt>
                <c:pt idx="926">
                  <c:v>2</c:v>
                </c:pt>
                <c:pt idx="927">
                  <c:v>2</c:v>
                </c:pt>
                <c:pt idx="928">
                  <c:v>2</c:v>
                </c:pt>
                <c:pt idx="929">
                  <c:v>2</c:v>
                </c:pt>
                <c:pt idx="930">
                  <c:v>2</c:v>
                </c:pt>
                <c:pt idx="931">
                  <c:v>2</c:v>
                </c:pt>
                <c:pt idx="932">
                  <c:v>2</c:v>
                </c:pt>
                <c:pt idx="933">
                  <c:v>2</c:v>
                </c:pt>
                <c:pt idx="934">
                  <c:v>2</c:v>
                </c:pt>
                <c:pt idx="935">
                  <c:v>2</c:v>
                </c:pt>
                <c:pt idx="936">
                  <c:v>2</c:v>
                </c:pt>
                <c:pt idx="937">
                  <c:v>2</c:v>
                </c:pt>
                <c:pt idx="938">
                  <c:v>2</c:v>
                </c:pt>
                <c:pt idx="939">
                  <c:v>2</c:v>
                </c:pt>
                <c:pt idx="940">
                  <c:v>2</c:v>
                </c:pt>
                <c:pt idx="941">
                  <c:v>2</c:v>
                </c:pt>
                <c:pt idx="942">
                  <c:v>2</c:v>
                </c:pt>
                <c:pt idx="943">
                  <c:v>2</c:v>
                </c:pt>
                <c:pt idx="944">
                  <c:v>2</c:v>
                </c:pt>
                <c:pt idx="945">
                  <c:v>2</c:v>
                </c:pt>
                <c:pt idx="946">
                  <c:v>2</c:v>
                </c:pt>
                <c:pt idx="947">
                  <c:v>2</c:v>
                </c:pt>
                <c:pt idx="948">
                  <c:v>2</c:v>
                </c:pt>
                <c:pt idx="949">
                  <c:v>2</c:v>
                </c:pt>
                <c:pt idx="950">
                  <c:v>2</c:v>
                </c:pt>
                <c:pt idx="951">
                  <c:v>2</c:v>
                </c:pt>
                <c:pt idx="952">
                  <c:v>2</c:v>
                </c:pt>
                <c:pt idx="953">
                  <c:v>2</c:v>
                </c:pt>
                <c:pt idx="954">
                  <c:v>2</c:v>
                </c:pt>
                <c:pt idx="955">
                  <c:v>2</c:v>
                </c:pt>
                <c:pt idx="956">
                  <c:v>2</c:v>
                </c:pt>
                <c:pt idx="957">
                  <c:v>2</c:v>
                </c:pt>
                <c:pt idx="958">
                  <c:v>1.9</c:v>
                </c:pt>
                <c:pt idx="959">
                  <c:v>1.9</c:v>
                </c:pt>
                <c:pt idx="960">
                  <c:v>1.9</c:v>
                </c:pt>
                <c:pt idx="961">
                  <c:v>1.9</c:v>
                </c:pt>
                <c:pt idx="962">
                  <c:v>1.9</c:v>
                </c:pt>
                <c:pt idx="963">
                  <c:v>1.9</c:v>
                </c:pt>
                <c:pt idx="964">
                  <c:v>1.9</c:v>
                </c:pt>
                <c:pt idx="965">
                  <c:v>1.9</c:v>
                </c:pt>
                <c:pt idx="966">
                  <c:v>1.9</c:v>
                </c:pt>
                <c:pt idx="967">
                  <c:v>1.9</c:v>
                </c:pt>
                <c:pt idx="968">
                  <c:v>1.9</c:v>
                </c:pt>
                <c:pt idx="969">
                  <c:v>1.9</c:v>
                </c:pt>
                <c:pt idx="970">
                  <c:v>1.9</c:v>
                </c:pt>
                <c:pt idx="971">
                  <c:v>1.9</c:v>
                </c:pt>
                <c:pt idx="972">
                  <c:v>1.9</c:v>
                </c:pt>
                <c:pt idx="973">
                  <c:v>1.9</c:v>
                </c:pt>
                <c:pt idx="974">
                  <c:v>1.9</c:v>
                </c:pt>
                <c:pt idx="975">
                  <c:v>1.9</c:v>
                </c:pt>
                <c:pt idx="976">
                  <c:v>1.9</c:v>
                </c:pt>
                <c:pt idx="977">
                  <c:v>1.9</c:v>
                </c:pt>
                <c:pt idx="978">
                  <c:v>1.9</c:v>
                </c:pt>
                <c:pt idx="979">
                  <c:v>1.9</c:v>
                </c:pt>
                <c:pt idx="980">
                  <c:v>1.9</c:v>
                </c:pt>
                <c:pt idx="981">
                  <c:v>1.9</c:v>
                </c:pt>
                <c:pt idx="982">
                  <c:v>1.9</c:v>
                </c:pt>
                <c:pt idx="983">
                  <c:v>1.9</c:v>
                </c:pt>
                <c:pt idx="984">
                  <c:v>1.9</c:v>
                </c:pt>
                <c:pt idx="985">
                  <c:v>1.9</c:v>
                </c:pt>
                <c:pt idx="986">
                  <c:v>1.9</c:v>
                </c:pt>
                <c:pt idx="987">
                  <c:v>1.9</c:v>
                </c:pt>
                <c:pt idx="988">
                  <c:v>1.9</c:v>
                </c:pt>
                <c:pt idx="989">
                  <c:v>1.9</c:v>
                </c:pt>
                <c:pt idx="990">
                  <c:v>1.9</c:v>
                </c:pt>
                <c:pt idx="991">
                  <c:v>1.9</c:v>
                </c:pt>
                <c:pt idx="992">
                  <c:v>1.9</c:v>
                </c:pt>
                <c:pt idx="993">
                  <c:v>1.9</c:v>
                </c:pt>
                <c:pt idx="994">
                  <c:v>1.9</c:v>
                </c:pt>
                <c:pt idx="995">
                  <c:v>1.9</c:v>
                </c:pt>
                <c:pt idx="996">
                  <c:v>1.9</c:v>
                </c:pt>
                <c:pt idx="997">
                  <c:v>1.9</c:v>
                </c:pt>
                <c:pt idx="998">
                  <c:v>1.9</c:v>
                </c:pt>
                <c:pt idx="999">
                  <c:v>1.9</c:v>
                </c:pt>
                <c:pt idx="1000">
                  <c:v>1.9</c:v>
                </c:pt>
                <c:pt idx="1001">
                  <c:v>1.9</c:v>
                </c:pt>
                <c:pt idx="1002">
                  <c:v>1.9</c:v>
                </c:pt>
                <c:pt idx="1003">
                  <c:v>1.9</c:v>
                </c:pt>
                <c:pt idx="1004">
                  <c:v>1.9</c:v>
                </c:pt>
                <c:pt idx="1005">
                  <c:v>1.9</c:v>
                </c:pt>
                <c:pt idx="1006">
                  <c:v>1.9</c:v>
                </c:pt>
                <c:pt idx="1007">
                  <c:v>1.9</c:v>
                </c:pt>
                <c:pt idx="1008">
                  <c:v>1.9</c:v>
                </c:pt>
                <c:pt idx="1009">
                  <c:v>1.9</c:v>
                </c:pt>
                <c:pt idx="1010">
                  <c:v>1.8</c:v>
                </c:pt>
                <c:pt idx="1011">
                  <c:v>1.8</c:v>
                </c:pt>
                <c:pt idx="1012">
                  <c:v>1.8</c:v>
                </c:pt>
                <c:pt idx="1013">
                  <c:v>1.8</c:v>
                </c:pt>
                <c:pt idx="1014">
                  <c:v>1.8</c:v>
                </c:pt>
                <c:pt idx="1015">
                  <c:v>1.8</c:v>
                </c:pt>
                <c:pt idx="1016">
                  <c:v>1.8</c:v>
                </c:pt>
                <c:pt idx="1017">
                  <c:v>1.8</c:v>
                </c:pt>
                <c:pt idx="1018">
                  <c:v>1.8</c:v>
                </c:pt>
                <c:pt idx="1019">
                  <c:v>1.8</c:v>
                </c:pt>
                <c:pt idx="1020">
                  <c:v>1.8</c:v>
                </c:pt>
                <c:pt idx="1021">
                  <c:v>1.8</c:v>
                </c:pt>
                <c:pt idx="1022">
                  <c:v>1.8</c:v>
                </c:pt>
                <c:pt idx="1023">
                  <c:v>1.8</c:v>
                </c:pt>
                <c:pt idx="1024">
                  <c:v>1.8</c:v>
                </c:pt>
                <c:pt idx="1025">
                  <c:v>1.8</c:v>
                </c:pt>
                <c:pt idx="1026">
                  <c:v>1.8</c:v>
                </c:pt>
                <c:pt idx="1027">
                  <c:v>1.8</c:v>
                </c:pt>
                <c:pt idx="1028">
                  <c:v>1.8</c:v>
                </c:pt>
                <c:pt idx="1029">
                  <c:v>1.8</c:v>
                </c:pt>
                <c:pt idx="1030">
                  <c:v>1.8</c:v>
                </c:pt>
                <c:pt idx="1031">
                  <c:v>1.8</c:v>
                </c:pt>
                <c:pt idx="1032">
                  <c:v>1.8</c:v>
                </c:pt>
                <c:pt idx="1033">
                  <c:v>1.8</c:v>
                </c:pt>
                <c:pt idx="1034">
                  <c:v>1.8</c:v>
                </c:pt>
                <c:pt idx="1035">
                  <c:v>1.8</c:v>
                </c:pt>
                <c:pt idx="1036">
                  <c:v>1.8</c:v>
                </c:pt>
                <c:pt idx="1037">
                  <c:v>1.8</c:v>
                </c:pt>
                <c:pt idx="1038">
                  <c:v>1.8</c:v>
                </c:pt>
                <c:pt idx="1039">
                  <c:v>1.8</c:v>
                </c:pt>
                <c:pt idx="1040">
                  <c:v>1.8</c:v>
                </c:pt>
                <c:pt idx="1041">
                  <c:v>1.8</c:v>
                </c:pt>
                <c:pt idx="1042">
                  <c:v>1.8</c:v>
                </c:pt>
                <c:pt idx="1043">
                  <c:v>1.8</c:v>
                </c:pt>
                <c:pt idx="1044">
                  <c:v>1.8</c:v>
                </c:pt>
                <c:pt idx="1045">
                  <c:v>1.8</c:v>
                </c:pt>
                <c:pt idx="1046">
                  <c:v>1.8</c:v>
                </c:pt>
                <c:pt idx="1047">
                  <c:v>1.8</c:v>
                </c:pt>
                <c:pt idx="1048">
                  <c:v>1.8</c:v>
                </c:pt>
                <c:pt idx="1049">
                  <c:v>1.8</c:v>
                </c:pt>
                <c:pt idx="1050">
                  <c:v>1.8</c:v>
                </c:pt>
                <c:pt idx="1051">
                  <c:v>1.8</c:v>
                </c:pt>
                <c:pt idx="1052">
                  <c:v>1.8</c:v>
                </c:pt>
                <c:pt idx="1053">
                  <c:v>1.8</c:v>
                </c:pt>
                <c:pt idx="1054">
                  <c:v>1.8</c:v>
                </c:pt>
                <c:pt idx="1055">
                  <c:v>1.8</c:v>
                </c:pt>
                <c:pt idx="1056">
                  <c:v>1.8</c:v>
                </c:pt>
                <c:pt idx="1057">
                  <c:v>1.8</c:v>
                </c:pt>
                <c:pt idx="1058">
                  <c:v>1.8</c:v>
                </c:pt>
                <c:pt idx="1059">
                  <c:v>1.8</c:v>
                </c:pt>
                <c:pt idx="1060">
                  <c:v>1.8</c:v>
                </c:pt>
                <c:pt idx="1061">
                  <c:v>1.8</c:v>
                </c:pt>
                <c:pt idx="1062">
                  <c:v>1.8</c:v>
                </c:pt>
                <c:pt idx="1063">
                  <c:v>1.8</c:v>
                </c:pt>
                <c:pt idx="1064">
                  <c:v>1.8</c:v>
                </c:pt>
                <c:pt idx="1065">
                  <c:v>1.8</c:v>
                </c:pt>
                <c:pt idx="1066">
                  <c:v>1.7</c:v>
                </c:pt>
                <c:pt idx="1067">
                  <c:v>1.7</c:v>
                </c:pt>
                <c:pt idx="1068">
                  <c:v>1.7</c:v>
                </c:pt>
                <c:pt idx="1069">
                  <c:v>1.7</c:v>
                </c:pt>
                <c:pt idx="1070">
                  <c:v>1.7</c:v>
                </c:pt>
                <c:pt idx="1071">
                  <c:v>1.7</c:v>
                </c:pt>
                <c:pt idx="1072">
                  <c:v>1.7</c:v>
                </c:pt>
                <c:pt idx="1073">
                  <c:v>1.7</c:v>
                </c:pt>
                <c:pt idx="1074">
                  <c:v>1.7</c:v>
                </c:pt>
                <c:pt idx="1075">
                  <c:v>1.7</c:v>
                </c:pt>
                <c:pt idx="1076">
                  <c:v>1.7</c:v>
                </c:pt>
                <c:pt idx="1077">
                  <c:v>1.7</c:v>
                </c:pt>
                <c:pt idx="1078">
                  <c:v>1.7</c:v>
                </c:pt>
                <c:pt idx="1079">
                  <c:v>1.7</c:v>
                </c:pt>
                <c:pt idx="1080">
                  <c:v>1.7</c:v>
                </c:pt>
                <c:pt idx="1081">
                  <c:v>1.7</c:v>
                </c:pt>
                <c:pt idx="1082">
                  <c:v>1.7</c:v>
                </c:pt>
                <c:pt idx="1083">
                  <c:v>1.7</c:v>
                </c:pt>
                <c:pt idx="1084">
                  <c:v>1.7</c:v>
                </c:pt>
                <c:pt idx="1085">
                  <c:v>1.7</c:v>
                </c:pt>
                <c:pt idx="1086">
                  <c:v>1.7</c:v>
                </c:pt>
                <c:pt idx="1087">
                  <c:v>1.7</c:v>
                </c:pt>
                <c:pt idx="1088">
                  <c:v>1.7</c:v>
                </c:pt>
                <c:pt idx="1089">
                  <c:v>1.7</c:v>
                </c:pt>
                <c:pt idx="1090">
                  <c:v>1.7</c:v>
                </c:pt>
                <c:pt idx="1091">
                  <c:v>1.7</c:v>
                </c:pt>
                <c:pt idx="1092">
                  <c:v>1.7</c:v>
                </c:pt>
                <c:pt idx="1093">
                  <c:v>1.7</c:v>
                </c:pt>
                <c:pt idx="1094">
                  <c:v>1.7</c:v>
                </c:pt>
                <c:pt idx="1095">
                  <c:v>1.7</c:v>
                </c:pt>
                <c:pt idx="1096">
                  <c:v>1.7</c:v>
                </c:pt>
                <c:pt idx="1097">
                  <c:v>1.7</c:v>
                </c:pt>
                <c:pt idx="1098">
                  <c:v>1.7</c:v>
                </c:pt>
                <c:pt idx="1099">
                  <c:v>1.7</c:v>
                </c:pt>
                <c:pt idx="1100">
                  <c:v>1.7</c:v>
                </c:pt>
                <c:pt idx="1101">
                  <c:v>1.7</c:v>
                </c:pt>
                <c:pt idx="1102">
                  <c:v>1.7</c:v>
                </c:pt>
                <c:pt idx="1103">
                  <c:v>1.7</c:v>
                </c:pt>
                <c:pt idx="1104">
                  <c:v>1.7</c:v>
                </c:pt>
                <c:pt idx="1105">
                  <c:v>1.7</c:v>
                </c:pt>
                <c:pt idx="1106">
                  <c:v>1.7</c:v>
                </c:pt>
                <c:pt idx="1107">
                  <c:v>1.7</c:v>
                </c:pt>
                <c:pt idx="1108">
                  <c:v>1.7</c:v>
                </c:pt>
                <c:pt idx="1109">
                  <c:v>1.7</c:v>
                </c:pt>
                <c:pt idx="1110">
                  <c:v>1.7</c:v>
                </c:pt>
                <c:pt idx="1111">
                  <c:v>1.7</c:v>
                </c:pt>
                <c:pt idx="1112">
                  <c:v>1.7</c:v>
                </c:pt>
                <c:pt idx="1113">
                  <c:v>1.7</c:v>
                </c:pt>
                <c:pt idx="1114">
                  <c:v>1.7</c:v>
                </c:pt>
                <c:pt idx="1115">
                  <c:v>1.7</c:v>
                </c:pt>
                <c:pt idx="1116">
                  <c:v>1.7</c:v>
                </c:pt>
                <c:pt idx="1117">
                  <c:v>1.7</c:v>
                </c:pt>
                <c:pt idx="1118">
                  <c:v>1.7</c:v>
                </c:pt>
                <c:pt idx="1119">
                  <c:v>1.7</c:v>
                </c:pt>
                <c:pt idx="1120">
                  <c:v>1.6</c:v>
                </c:pt>
                <c:pt idx="1121">
                  <c:v>1.6</c:v>
                </c:pt>
                <c:pt idx="1122">
                  <c:v>1.6</c:v>
                </c:pt>
                <c:pt idx="1123">
                  <c:v>1.6</c:v>
                </c:pt>
                <c:pt idx="1124">
                  <c:v>1.6</c:v>
                </c:pt>
                <c:pt idx="1125">
                  <c:v>1.6</c:v>
                </c:pt>
                <c:pt idx="1126">
                  <c:v>1.6</c:v>
                </c:pt>
                <c:pt idx="1127">
                  <c:v>1.6</c:v>
                </c:pt>
                <c:pt idx="1128">
                  <c:v>1.6</c:v>
                </c:pt>
                <c:pt idx="1129">
                  <c:v>1.6</c:v>
                </c:pt>
                <c:pt idx="1130">
                  <c:v>1.6</c:v>
                </c:pt>
                <c:pt idx="1131">
                  <c:v>1.6</c:v>
                </c:pt>
                <c:pt idx="1132">
                  <c:v>1.6</c:v>
                </c:pt>
                <c:pt idx="1133">
                  <c:v>1.6</c:v>
                </c:pt>
                <c:pt idx="1134">
                  <c:v>1.6</c:v>
                </c:pt>
                <c:pt idx="1135">
                  <c:v>1.6</c:v>
                </c:pt>
                <c:pt idx="1136">
                  <c:v>1.6</c:v>
                </c:pt>
                <c:pt idx="1137">
                  <c:v>1.6</c:v>
                </c:pt>
                <c:pt idx="1138">
                  <c:v>1.6</c:v>
                </c:pt>
                <c:pt idx="1139">
                  <c:v>1.6</c:v>
                </c:pt>
                <c:pt idx="1140">
                  <c:v>1.6</c:v>
                </c:pt>
                <c:pt idx="1141">
                  <c:v>1.6</c:v>
                </c:pt>
                <c:pt idx="1142">
                  <c:v>1.6</c:v>
                </c:pt>
                <c:pt idx="1143">
                  <c:v>1.6</c:v>
                </c:pt>
                <c:pt idx="1144">
                  <c:v>1.6</c:v>
                </c:pt>
                <c:pt idx="1145">
                  <c:v>1.6</c:v>
                </c:pt>
                <c:pt idx="1146">
                  <c:v>1.6</c:v>
                </c:pt>
                <c:pt idx="1147">
                  <c:v>1.6</c:v>
                </c:pt>
                <c:pt idx="1148">
                  <c:v>1.6</c:v>
                </c:pt>
                <c:pt idx="1149">
                  <c:v>1.6</c:v>
                </c:pt>
                <c:pt idx="1150">
                  <c:v>1.6</c:v>
                </c:pt>
                <c:pt idx="1151">
                  <c:v>1.6</c:v>
                </c:pt>
                <c:pt idx="1152">
                  <c:v>1.6</c:v>
                </c:pt>
                <c:pt idx="1153">
                  <c:v>1.6</c:v>
                </c:pt>
                <c:pt idx="1154">
                  <c:v>1.6</c:v>
                </c:pt>
                <c:pt idx="1155">
                  <c:v>1.6</c:v>
                </c:pt>
                <c:pt idx="1156">
                  <c:v>1.6</c:v>
                </c:pt>
                <c:pt idx="1157">
                  <c:v>1.6</c:v>
                </c:pt>
                <c:pt idx="1158">
                  <c:v>1.6</c:v>
                </c:pt>
                <c:pt idx="1159">
                  <c:v>1.6</c:v>
                </c:pt>
                <c:pt idx="1160">
                  <c:v>1.6</c:v>
                </c:pt>
                <c:pt idx="1161">
                  <c:v>1.6</c:v>
                </c:pt>
                <c:pt idx="1162">
                  <c:v>1.6</c:v>
                </c:pt>
                <c:pt idx="1163">
                  <c:v>1.6</c:v>
                </c:pt>
                <c:pt idx="1164">
                  <c:v>1.6</c:v>
                </c:pt>
                <c:pt idx="1165">
                  <c:v>1.6</c:v>
                </c:pt>
                <c:pt idx="1166">
                  <c:v>1.6</c:v>
                </c:pt>
                <c:pt idx="1167">
                  <c:v>1.6</c:v>
                </c:pt>
                <c:pt idx="1168">
                  <c:v>1.6</c:v>
                </c:pt>
                <c:pt idx="1169">
                  <c:v>1.6</c:v>
                </c:pt>
                <c:pt idx="1170">
                  <c:v>1.6</c:v>
                </c:pt>
                <c:pt idx="1171">
                  <c:v>1.6</c:v>
                </c:pt>
                <c:pt idx="1172">
                  <c:v>1.6</c:v>
                </c:pt>
                <c:pt idx="1173">
                  <c:v>1.6</c:v>
                </c:pt>
                <c:pt idx="1174">
                  <c:v>1.6</c:v>
                </c:pt>
                <c:pt idx="1175">
                  <c:v>1.6</c:v>
                </c:pt>
                <c:pt idx="1176">
                  <c:v>1.6</c:v>
                </c:pt>
                <c:pt idx="1177">
                  <c:v>1.6</c:v>
                </c:pt>
                <c:pt idx="1178">
                  <c:v>1.6</c:v>
                </c:pt>
                <c:pt idx="1179">
                  <c:v>1.6</c:v>
                </c:pt>
                <c:pt idx="1180">
                  <c:v>1.6</c:v>
                </c:pt>
                <c:pt idx="1181">
                  <c:v>1.6</c:v>
                </c:pt>
                <c:pt idx="1182">
                  <c:v>1.6</c:v>
                </c:pt>
                <c:pt idx="1183">
                  <c:v>1.6</c:v>
                </c:pt>
                <c:pt idx="1184">
                  <c:v>1.6</c:v>
                </c:pt>
                <c:pt idx="1185">
                  <c:v>1.6</c:v>
                </c:pt>
                <c:pt idx="1186">
                  <c:v>1.6</c:v>
                </c:pt>
                <c:pt idx="1187">
                  <c:v>1.6</c:v>
                </c:pt>
                <c:pt idx="1188">
                  <c:v>1.6</c:v>
                </c:pt>
                <c:pt idx="1189">
                  <c:v>1.6</c:v>
                </c:pt>
                <c:pt idx="1190">
                  <c:v>1.6</c:v>
                </c:pt>
                <c:pt idx="1191">
                  <c:v>1.6</c:v>
                </c:pt>
                <c:pt idx="1192">
                  <c:v>1.6</c:v>
                </c:pt>
                <c:pt idx="1193">
                  <c:v>1.6</c:v>
                </c:pt>
                <c:pt idx="1194">
                  <c:v>1.6</c:v>
                </c:pt>
                <c:pt idx="1195">
                  <c:v>1.6</c:v>
                </c:pt>
                <c:pt idx="1196">
                  <c:v>1.6</c:v>
                </c:pt>
                <c:pt idx="1197">
                  <c:v>1.5</c:v>
                </c:pt>
                <c:pt idx="1198">
                  <c:v>1.5</c:v>
                </c:pt>
                <c:pt idx="1199">
                  <c:v>1.5</c:v>
                </c:pt>
                <c:pt idx="1200">
                  <c:v>1.5</c:v>
                </c:pt>
                <c:pt idx="1201">
                  <c:v>1.5</c:v>
                </c:pt>
                <c:pt idx="1202">
                  <c:v>1.5</c:v>
                </c:pt>
                <c:pt idx="1203">
                  <c:v>1.5</c:v>
                </c:pt>
                <c:pt idx="1204">
                  <c:v>1.5</c:v>
                </c:pt>
                <c:pt idx="1205">
                  <c:v>1.5</c:v>
                </c:pt>
                <c:pt idx="1206">
                  <c:v>1.5</c:v>
                </c:pt>
                <c:pt idx="1207">
                  <c:v>1.5</c:v>
                </c:pt>
                <c:pt idx="1208">
                  <c:v>1.5</c:v>
                </c:pt>
                <c:pt idx="1209">
                  <c:v>1.5</c:v>
                </c:pt>
                <c:pt idx="1210">
                  <c:v>1.5</c:v>
                </c:pt>
                <c:pt idx="1211">
                  <c:v>1.5</c:v>
                </c:pt>
                <c:pt idx="1212">
                  <c:v>1.5</c:v>
                </c:pt>
                <c:pt idx="1213">
                  <c:v>1.5</c:v>
                </c:pt>
                <c:pt idx="1214">
                  <c:v>1.5</c:v>
                </c:pt>
                <c:pt idx="1215">
                  <c:v>1.5</c:v>
                </c:pt>
                <c:pt idx="1216">
                  <c:v>1.5</c:v>
                </c:pt>
                <c:pt idx="1217">
                  <c:v>1.5</c:v>
                </c:pt>
                <c:pt idx="1218">
                  <c:v>1.5</c:v>
                </c:pt>
                <c:pt idx="1219">
                  <c:v>1.5</c:v>
                </c:pt>
                <c:pt idx="1220">
                  <c:v>1.5</c:v>
                </c:pt>
                <c:pt idx="1221">
                  <c:v>1.5</c:v>
                </c:pt>
                <c:pt idx="1222">
                  <c:v>1.5</c:v>
                </c:pt>
                <c:pt idx="1223">
                  <c:v>1.5</c:v>
                </c:pt>
                <c:pt idx="1224">
                  <c:v>1.5</c:v>
                </c:pt>
                <c:pt idx="1225">
                  <c:v>1.5</c:v>
                </c:pt>
                <c:pt idx="1226">
                  <c:v>1.5</c:v>
                </c:pt>
                <c:pt idx="1227">
                  <c:v>1.5</c:v>
                </c:pt>
                <c:pt idx="1228">
                  <c:v>1.5</c:v>
                </c:pt>
                <c:pt idx="1229">
                  <c:v>1.5</c:v>
                </c:pt>
                <c:pt idx="1230">
                  <c:v>1.5</c:v>
                </c:pt>
                <c:pt idx="1231">
                  <c:v>1.5</c:v>
                </c:pt>
                <c:pt idx="1232">
                  <c:v>1.5</c:v>
                </c:pt>
                <c:pt idx="1233">
                  <c:v>1.5</c:v>
                </c:pt>
                <c:pt idx="1234">
                  <c:v>1.5</c:v>
                </c:pt>
                <c:pt idx="1235">
                  <c:v>1.5</c:v>
                </c:pt>
                <c:pt idx="1236">
                  <c:v>1.5</c:v>
                </c:pt>
                <c:pt idx="1237">
                  <c:v>1.5</c:v>
                </c:pt>
                <c:pt idx="1238">
                  <c:v>1.5</c:v>
                </c:pt>
                <c:pt idx="1239">
                  <c:v>1.5</c:v>
                </c:pt>
                <c:pt idx="1240">
                  <c:v>1.5</c:v>
                </c:pt>
                <c:pt idx="1241">
                  <c:v>1.5</c:v>
                </c:pt>
                <c:pt idx="1242">
                  <c:v>1.5</c:v>
                </c:pt>
                <c:pt idx="1243">
                  <c:v>1.5</c:v>
                </c:pt>
                <c:pt idx="1244">
                  <c:v>1.5</c:v>
                </c:pt>
                <c:pt idx="1245">
                  <c:v>1.5</c:v>
                </c:pt>
                <c:pt idx="1246">
                  <c:v>1.5</c:v>
                </c:pt>
                <c:pt idx="1247">
                  <c:v>1.5</c:v>
                </c:pt>
                <c:pt idx="1248">
                  <c:v>1.5</c:v>
                </c:pt>
                <c:pt idx="1249">
                  <c:v>1.5</c:v>
                </c:pt>
                <c:pt idx="1250">
                  <c:v>1.5</c:v>
                </c:pt>
                <c:pt idx="1251">
                  <c:v>1.5</c:v>
                </c:pt>
                <c:pt idx="1252">
                  <c:v>1.5</c:v>
                </c:pt>
                <c:pt idx="1253">
                  <c:v>1.5</c:v>
                </c:pt>
                <c:pt idx="1254">
                  <c:v>1.5</c:v>
                </c:pt>
                <c:pt idx="1255">
                  <c:v>1.5</c:v>
                </c:pt>
                <c:pt idx="1256">
                  <c:v>1.5</c:v>
                </c:pt>
                <c:pt idx="1257">
                  <c:v>1.5</c:v>
                </c:pt>
                <c:pt idx="1258">
                  <c:v>1.5</c:v>
                </c:pt>
                <c:pt idx="1259">
                  <c:v>1.5</c:v>
                </c:pt>
                <c:pt idx="1260">
                  <c:v>1.5</c:v>
                </c:pt>
                <c:pt idx="1261">
                  <c:v>1.5</c:v>
                </c:pt>
                <c:pt idx="1262">
                  <c:v>1.5</c:v>
                </c:pt>
                <c:pt idx="1263">
                  <c:v>1.5</c:v>
                </c:pt>
                <c:pt idx="1264">
                  <c:v>1.5</c:v>
                </c:pt>
                <c:pt idx="1265">
                  <c:v>1.5</c:v>
                </c:pt>
                <c:pt idx="1266">
                  <c:v>1.5</c:v>
                </c:pt>
                <c:pt idx="1267">
                  <c:v>1.5</c:v>
                </c:pt>
                <c:pt idx="1268">
                  <c:v>1.5</c:v>
                </c:pt>
                <c:pt idx="1269">
                  <c:v>1.5</c:v>
                </c:pt>
                <c:pt idx="1270">
                  <c:v>1.5</c:v>
                </c:pt>
                <c:pt idx="1271">
                  <c:v>1.5</c:v>
                </c:pt>
                <c:pt idx="1272">
                  <c:v>1.5</c:v>
                </c:pt>
                <c:pt idx="1273">
                  <c:v>1.5</c:v>
                </c:pt>
                <c:pt idx="1274">
                  <c:v>1.4</c:v>
                </c:pt>
                <c:pt idx="1275">
                  <c:v>1.4</c:v>
                </c:pt>
                <c:pt idx="1276">
                  <c:v>1.4</c:v>
                </c:pt>
                <c:pt idx="1277">
                  <c:v>1.4</c:v>
                </c:pt>
                <c:pt idx="1278">
                  <c:v>1.4</c:v>
                </c:pt>
                <c:pt idx="1279">
                  <c:v>1.4</c:v>
                </c:pt>
                <c:pt idx="1280">
                  <c:v>1.4</c:v>
                </c:pt>
                <c:pt idx="1281">
                  <c:v>1.4</c:v>
                </c:pt>
                <c:pt idx="1282">
                  <c:v>1.4</c:v>
                </c:pt>
                <c:pt idx="1283">
                  <c:v>1.4</c:v>
                </c:pt>
                <c:pt idx="1284">
                  <c:v>1.4</c:v>
                </c:pt>
                <c:pt idx="1285">
                  <c:v>1.4</c:v>
                </c:pt>
                <c:pt idx="1286">
                  <c:v>1.4</c:v>
                </c:pt>
                <c:pt idx="1287">
                  <c:v>1.4</c:v>
                </c:pt>
                <c:pt idx="1288">
                  <c:v>1.4</c:v>
                </c:pt>
                <c:pt idx="1289">
                  <c:v>1.4</c:v>
                </c:pt>
                <c:pt idx="1290">
                  <c:v>1.4</c:v>
                </c:pt>
                <c:pt idx="1291">
                  <c:v>1.4</c:v>
                </c:pt>
                <c:pt idx="1292">
                  <c:v>1.4</c:v>
                </c:pt>
                <c:pt idx="1293">
                  <c:v>1.4</c:v>
                </c:pt>
                <c:pt idx="1294">
                  <c:v>1.4</c:v>
                </c:pt>
                <c:pt idx="1295">
                  <c:v>1.4</c:v>
                </c:pt>
                <c:pt idx="1296">
                  <c:v>1.4</c:v>
                </c:pt>
                <c:pt idx="1297">
                  <c:v>1.4</c:v>
                </c:pt>
                <c:pt idx="1298">
                  <c:v>1.4</c:v>
                </c:pt>
                <c:pt idx="1299">
                  <c:v>1.4</c:v>
                </c:pt>
                <c:pt idx="1300">
                  <c:v>1.4</c:v>
                </c:pt>
                <c:pt idx="1301">
                  <c:v>1.4</c:v>
                </c:pt>
                <c:pt idx="1302">
                  <c:v>1.4</c:v>
                </c:pt>
                <c:pt idx="1303">
                  <c:v>1.4</c:v>
                </c:pt>
                <c:pt idx="1304">
                  <c:v>1.4</c:v>
                </c:pt>
                <c:pt idx="1305">
                  <c:v>1.4</c:v>
                </c:pt>
                <c:pt idx="1306">
                  <c:v>1.4</c:v>
                </c:pt>
                <c:pt idx="1307">
                  <c:v>1.4</c:v>
                </c:pt>
                <c:pt idx="1308">
                  <c:v>1.4</c:v>
                </c:pt>
                <c:pt idx="1309">
                  <c:v>1.4</c:v>
                </c:pt>
                <c:pt idx="1310">
                  <c:v>1.4</c:v>
                </c:pt>
                <c:pt idx="1311">
                  <c:v>1.4</c:v>
                </c:pt>
                <c:pt idx="1312">
                  <c:v>1.4</c:v>
                </c:pt>
                <c:pt idx="1313">
                  <c:v>1.4</c:v>
                </c:pt>
                <c:pt idx="1314">
                  <c:v>1.4</c:v>
                </c:pt>
                <c:pt idx="1315">
                  <c:v>1.4</c:v>
                </c:pt>
                <c:pt idx="1316">
                  <c:v>1.4</c:v>
                </c:pt>
                <c:pt idx="1317">
                  <c:v>1.4</c:v>
                </c:pt>
                <c:pt idx="1318">
                  <c:v>1.4</c:v>
                </c:pt>
                <c:pt idx="1319">
                  <c:v>1.4</c:v>
                </c:pt>
                <c:pt idx="1320">
                  <c:v>1.4</c:v>
                </c:pt>
                <c:pt idx="1321">
                  <c:v>1.4</c:v>
                </c:pt>
                <c:pt idx="1322">
                  <c:v>1.4</c:v>
                </c:pt>
                <c:pt idx="1323">
                  <c:v>1.4</c:v>
                </c:pt>
                <c:pt idx="1324">
                  <c:v>1.4</c:v>
                </c:pt>
                <c:pt idx="1325">
                  <c:v>1.4</c:v>
                </c:pt>
                <c:pt idx="1326">
                  <c:v>1.4</c:v>
                </c:pt>
                <c:pt idx="1327">
                  <c:v>1.4</c:v>
                </c:pt>
                <c:pt idx="1328">
                  <c:v>1.4</c:v>
                </c:pt>
                <c:pt idx="1329">
                  <c:v>1.4</c:v>
                </c:pt>
                <c:pt idx="1330">
                  <c:v>1.4</c:v>
                </c:pt>
                <c:pt idx="1331">
                  <c:v>1.4</c:v>
                </c:pt>
                <c:pt idx="1332">
                  <c:v>1.4</c:v>
                </c:pt>
                <c:pt idx="1333">
                  <c:v>1.4</c:v>
                </c:pt>
                <c:pt idx="1334">
                  <c:v>1.4</c:v>
                </c:pt>
                <c:pt idx="1335">
                  <c:v>1.4</c:v>
                </c:pt>
                <c:pt idx="1336">
                  <c:v>1.4</c:v>
                </c:pt>
                <c:pt idx="1337">
                  <c:v>1.4</c:v>
                </c:pt>
                <c:pt idx="1338">
                  <c:v>1.4</c:v>
                </c:pt>
                <c:pt idx="1339">
                  <c:v>1.4</c:v>
                </c:pt>
                <c:pt idx="1340">
                  <c:v>1.4</c:v>
                </c:pt>
                <c:pt idx="1341">
                  <c:v>1.4</c:v>
                </c:pt>
                <c:pt idx="1342">
                  <c:v>1.4</c:v>
                </c:pt>
                <c:pt idx="1343">
                  <c:v>1.4</c:v>
                </c:pt>
                <c:pt idx="1344">
                  <c:v>1.4</c:v>
                </c:pt>
                <c:pt idx="1345">
                  <c:v>1.4</c:v>
                </c:pt>
                <c:pt idx="1346">
                  <c:v>1.4</c:v>
                </c:pt>
                <c:pt idx="1347">
                  <c:v>1.4</c:v>
                </c:pt>
                <c:pt idx="1348">
                  <c:v>1.4</c:v>
                </c:pt>
                <c:pt idx="1349">
                  <c:v>1.4</c:v>
                </c:pt>
                <c:pt idx="1350">
                  <c:v>1.4</c:v>
                </c:pt>
                <c:pt idx="1351">
                  <c:v>1.4</c:v>
                </c:pt>
                <c:pt idx="1352">
                  <c:v>1.4</c:v>
                </c:pt>
                <c:pt idx="1353">
                  <c:v>1.4</c:v>
                </c:pt>
                <c:pt idx="1354">
                  <c:v>1.4</c:v>
                </c:pt>
                <c:pt idx="1355">
                  <c:v>1.4</c:v>
                </c:pt>
                <c:pt idx="1356">
                  <c:v>1.4</c:v>
                </c:pt>
                <c:pt idx="1357">
                  <c:v>1.4</c:v>
                </c:pt>
                <c:pt idx="1358">
                  <c:v>1.4</c:v>
                </c:pt>
                <c:pt idx="1359">
                  <c:v>1.4</c:v>
                </c:pt>
                <c:pt idx="1360">
                  <c:v>1.4</c:v>
                </c:pt>
                <c:pt idx="1361">
                  <c:v>1.4</c:v>
                </c:pt>
                <c:pt idx="1362">
                  <c:v>1.4</c:v>
                </c:pt>
                <c:pt idx="1363">
                  <c:v>1.4</c:v>
                </c:pt>
                <c:pt idx="1364">
                  <c:v>1.4</c:v>
                </c:pt>
                <c:pt idx="1365">
                  <c:v>1.4</c:v>
                </c:pt>
                <c:pt idx="1366">
                  <c:v>1.3</c:v>
                </c:pt>
                <c:pt idx="1367">
                  <c:v>1.3</c:v>
                </c:pt>
                <c:pt idx="1368">
                  <c:v>1.3</c:v>
                </c:pt>
                <c:pt idx="1369">
                  <c:v>1.3</c:v>
                </c:pt>
                <c:pt idx="1370">
                  <c:v>1.3</c:v>
                </c:pt>
                <c:pt idx="1371">
                  <c:v>1.3</c:v>
                </c:pt>
                <c:pt idx="1372">
                  <c:v>1.3</c:v>
                </c:pt>
                <c:pt idx="1373">
                  <c:v>1.3</c:v>
                </c:pt>
                <c:pt idx="1374">
                  <c:v>1.3</c:v>
                </c:pt>
                <c:pt idx="1375">
                  <c:v>1.3</c:v>
                </c:pt>
                <c:pt idx="1376">
                  <c:v>1.3</c:v>
                </c:pt>
                <c:pt idx="1377">
                  <c:v>1.3</c:v>
                </c:pt>
                <c:pt idx="1378">
                  <c:v>1.3</c:v>
                </c:pt>
                <c:pt idx="1379">
                  <c:v>1.3</c:v>
                </c:pt>
                <c:pt idx="1380">
                  <c:v>1.3</c:v>
                </c:pt>
                <c:pt idx="1381">
                  <c:v>1.3</c:v>
                </c:pt>
                <c:pt idx="1382">
                  <c:v>1.3</c:v>
                </c:pt>
                <c:pt idx="1383">
                  <c:v>1.3</c:v>
                </c:pt>
                <c:pt idx="1384">
                  <c:v>1.3</c:v>
                </c:pt>
                <c:pt idx="1385">
                  <c:v>1.3</c:v>
                </c:pt>
                <c:pt idx="1386">
                  <c:v>1.3</c:v>
                </c:pt>
                <c:pt idx="1387">
                  <c:v>1.3</c:v>
                </c:pt>
                <c:pt idx="1388">
                  <c:v>1.3</c:v>
                </c:pt>
                <c:pt idx="1389">
                  <c:v>1.3</c:v>
                </c:pt>
                <c:pt idx="1390">
                  <c:v>1.3</c:v>
                </c:pt>
                <c:pt idx="1391">
                  <c:v>1.3</c:v>
                </c:pt>
                <c:pt idx="1392">
                  <c:v>1.3</c:v>
                </c:pt>
                <c:pt idx="1393">
                  <c:v>1.3</c:v>
                </c:pt>
                <c:pt idx="1394">
                  <c:v>1.3</c:v>
                </c:pt>
                <c:pt idx="1395">
                  <c:v>1.3</c:v>
                </c:pt>
                <c:pt idx="1396">
                  <c:v>1.3</c:v>
                </c:pt>
                <c:pt idx="1397">
                  <c:v>1.3</c:v>
                </c:pt>
                <c:pt idx="1398">
                  <c:v>1.3</c:v>
                </c:pt>
                <c:pt idx="1399">
                  <c:v>1.3</c:v>
                </c:pt>
                <c:pt idx="1400">
                  <c:v>1.3</c:v>
                </c:pt>
                <c:pt idx="1401">
                  <c:v>1.3</c:v>
                </c:pt>
                <c:pt idx="1402">
                  <c:v>1.3</c:v>
                </c:pt>
                <c:pt idx="1403">
                  <c:v>1.3</c:v>
                </c:pt>
                <c:pt idx="1404">
                  <c:v>1.3</c:v>
                </c:pt>
                <c:pt idx="1405">
                  <c:v>1.3</c:v>
                </c:pt>
                <c:pt idx="1406">
                  <c:v>1.3</c:v>
                </c:pt>
                <c:pt idx="1407">
                  <c:v>1.3</c:v>
                </c:pt>
                <c:pt idx="1408">
                  <c:v>1.3</c:v>
                </c:pt>
                <c:pt idx="1409">
                  <c:v>1.3</c:v>
                </c:pt>
                <c:pt idx="1410">
                  <c:v>1.3</c:v>
                </c:pt>
                <c:pt idx="1411">
                  <c:v>1.3</c:v>
                </c:pt>
                <c:pt idx="1412">
                  <c:v>1.3</c:v>
                </c:pt>
                <c:pt idx="1413">
                  <c:v>1.3</c:v>
                </c:pt>
                <c:pt idx="1414">
                  <c:v>1.3</c:v>
                </c:pt>
                <c:pt idx="1415">
                  <c:v>1.3</c:v>
                </c:pt>
                <c:pt idx="1416">
                  <c:v>1.3</c:v>
                </c:pt>
                <c:pt idx="1417">
                  <c:v>1.3</c:v>
                </c:pt>
                <c:pt idx="1418">
                  <c:v>1.3</c:v>
                </c:pt>
                <c:pt idx="1419">
                  <c:v>1.3</c:v>
                </c:pt>
                <c:pt idx="1420">
                  <c:v>1.3</c:v>
                </c:pt>
                <c:pt idx="1421">
                  <c:v>1.3</c:v>
                </c:pt>
                <c:pt idx="1422">
                  <c:v>1.3</c:v>
                </c:pt>
                <c:pt idx="1423">
                  <c:v>1.3</c:v>
                </c:pt>
                <c:pt idx="1424">
                  <c:v>1.3</c:v>
                </c:pt>
                <c:pt idx="1425">
                  <c:v>1.3</c:v>
                </c:pt>
                <c:pt idx="1426">
                  <c:v>1.3</c:v>
                </c:pt>
                <c:pt idx="1427">
                  <c:v>1.3</c:v>
                </c:pt>
                <c:pt idx="1428">
                  <c:v>1.3</c:v>
                </c:pt>
                <c:pt idx="1429">
                  <c:v>1.3</c:v>
                </c:pt>
                <c:pt idx="1430">
                  <c:v>1.3</c:v>
                </c:pt>
                <c:pt idx="1431">
                  <c:v>1.3</c:v>
                </c:pt>
                <c:pt idx="1432">
                  <c:v>1.3</c:v>
                </c:pt>
                <c:pt idx="1433">
                  <c:v>1.3</c:v>
                </c:pt>
                <c:pt idx="1434">
                  <c:v>1.3</c:v>
                </c:pt>
                <c:pt idx="1435">
                  <c:v>1.3</c:v>
                </c:pt>
                <c:pt idx="1436">
                  <c:v>1.3</c:v>
                </c:pt>
                <c:pt idx="1437">
                  <c:v>1.3</c:v>
                </c:pt>
                <c:pt idx="1438">
                  <c:v>1.3</c:v>
                </c:pt>
                <c:pt idx="1439">
                  <c:v>1.3</c:v>
                </c:pt>
                <c:pt idx="1440">
                  <c:v>1.3</c:v>
                </c:pt>
                <c:pt idx="1441">
                  <c:v>1.3</c:v>
                </c:pt>
                <c:pt idx="1442">
                  <c:v>1.3</c:v>
                </c:pt>
                <c:pt idx="1443">
                  <c:v>1.3</c:v>
                </c:pt>
                <c:pt idx="1444">
                  <c:v>1.3</c:v>
                </c:pt>
                <c:pt idx="1445">
                  <c:v>1.3</c:v>
                </c:pt>
                <c:pt idx="1446">
                  <c:v>1.3</c:v>
                </c:pt>
                <c:pt idx="1447">
                  <c:v>1.3</c:v>
                </c:pt>
                <c:pt idx="1448">
                  <c:v>1.3</c:v>
                </c:pt>
                <c:pt idx="1449">
                  <c:v>1.3</c:v>
                </c:pt>
                <c:pt idx="1450">
                  <c:v>1.3</c:v>
                </c:pt>
                <c:pt idx="1451">
                  <c:v>1.3</c:v>
                </c:pt>
                <c:pt idx="1452">
                  <c:v>1.3</c:v>
                </c:pt>
                <c:pt idx="1453">
                  <c:v>1.3</c:v>
                </c:pt>
                <c:pt idx="1454">
                  <c:v>1.3</c:v>
                </c:pt>
                <c:pt idx="1455">
                  <c:v>1.3</c:v>
                </c:pt>
                <c:pt idx="1456">
                  <c:v>1.3</c:v>
                </c:pt>
                <c:pt idx="1457">
                  <c:v>1.3</c:v>
                </c:pt>
                <c:pt idx="1458">
                  <c:v>1.3</c:v>
                </c:pt>
                <c:pt idx="1459">
                  <c:v>1.3</c:v>
                </c:pt>
                <c:pt idx="1460">
                  <c:v>1.3</c:v>
                </c:pt>
                <c:pt idx="1461">
                  <c:v>1.3</c:v>
                </c:pt>
                <c:pt idx="1462">
                  <c:v>1.3</c:v>
                </c:pt>
                <c:pt idx="1463">
                  <c:v>1.3</c:v>
                </c:pt>
                <c:pt idx="1464">
                  <c:v>1.3</c:v>
                </c:pt>
                <c:pt idx="1465">
                  <c:v>1.3</c:v>
                </c:pt>
                <c:pt idx="1466">
                  <c:v>1.3</c:v>
                </c:pt>
                <c:pt idx="1467">
                  <c:v>1.3</c:v>
                </c:pt>
                <c:pt idx="1468">
                  <c:v>1.3</c:v>
                </c:pt>
                <c:pt idx="1469">
                  <c:v>1.3</c:v>
                </c:pt>
                <c:pt idx="1470">
                  <c:v>1.3</c:v>
                </c:pt>
                <c:pt idx="1471">
                  <c:v>1.3</c:v>
                </c:pt>
                <c:pt idx="1472">
                  <c:v>1.3</c:v>
                </c:pt>
                <c:pt idx="1473">
                  <c:v>1.3</c:v>
                </c:pt>
                <c:pt idx="1474">
                  <c:v>1.3</c:v>
                </c:pt>
                <c:pt idx="1475">
                  <c:v>1.2</c:v>
                </c:pt>
                <c:pt idx="1476">
                  <c:v>1.2</c:v>
                </c:pt>
                <c:pt idx="1477">
                  <c:v>1.2</c:v>
                </c:pt>
                <c:pt idx="1478">
                  <c:v>1.2</c:v>
                </c:pt>
                <c:pt idx="1479">
                  <c:v>1.2</c:v>
                </c:pt>
                <c:pt idx="1480">
                  <c:v>1.2</c:v>
                </c:pt>
                <c:pt idx="1481">
                  <c:v>1.2</c:v>
                </c:pt>
                <c:pt idx="1482">
                  <c:v>1.2</c:v>
                </c:pt>
                <c:pt idx="1483">
                  <c:v>1.2</c:v>
                </c:pt>
                <c:pt idx="1484">
                  <c:v>1.2</c:v>
                </c:pt>
                <c:pt idx="1485">
                  <c:v>1.2</c:v>
                </c:pt>
                <c:pt idx="1486">
                  <c:v>1.2</c:v>
                </c:pt>
                <c:pt idx="1487">
                  <c:v>1.2</c:v>
                </c:pt>
                <c:pt idx="1488">
                  <c:v>1.2</c:v>
                </c:pt>
                <c:pt idx="1489">
                  <c:v>1.2</c:v>
                </c:pt>
                <c:pt idx="1490">
                  <c:v>1.2</c:v>
                </c:pt>
                <c:pt idx="1491">
                  <c:v>1.2</c:v>
                </c:pt>
                <c:pt idx="1492">
                  <c:v>1.2</c:v>
                </c:pt>
                <c:pt idx="1493">
                  <c:v>1.2</c:v>
                </c:pt>
                <c:pt idx="1494">
                  <c:v>1.2</c:v>
                </c:pt>
                <c:pt idx="1495">
                  <c:v>1.2</c:v>
                </c:pt>
                <c:pt idx="1496">
                  <c:v>1.2</c:v>
                </c:pt>
                <c:pt idx="1497">
                  <c:v>1.2</c:v>
                </c:pt>
                <c:pt idx="1498">
                  <c:v>1.2</c:v>
                </c:pt>
                <c:pt idx="1499">
                  <c:v>1.2</c:v>
                </c:pt>
                <c:pt idx="1500">
                  <c:v>1.2</c:v>
                </c:pt>
                <c:pt idx="1501">
                  <c:v>1.2</c:v>
                </c:pt>
                <c:pt idx="1502">
                  <c:v>1.2</c:v>
                </c:pt>
                <c:pt idx="1503">
                  <c:v>1.2</c:v>
                </c:pt>
                <c:pt idx="1504">
                  <c:v>1.2</c:v>
                </c:pt>
                <c:pt idx="1505">
                  <c:v>1.2</c:v>
                </c:pt>
                <c:pt idx="1506">
                  <c:v>1.2</c:v>
                </c:pt>
                <c:pt idx="1507">
                  <c:v>1.2</c:v>
                </c:pt>
                <c:pt idx="1508">
                  <c:v>1.2</c:v>
                </c:pt>
                <c:pt idx="1509">
                  <c:v>1.2</c:v>
                </c:pt>
                <c:pt idx="1510">
                  <c:v>1.2</c:v>
                </c:pt>
                <c:pt idx="1511">
                  <c:v>1.2</c:v>
                </c:pt>
                <c:pt idx="1512">
                  <c:v>1.2</c:v>
                </c:pt>
                <c:pt idx="1513">
                  <c:v>1.2</c:v>
                </c:pt>
                <c:pt idx="1514">
                  <c:v>1.2</c:v>
                </c:pt>
                <c:pt idx="1515">
                  <c:v>1.2</c:v>
                </c:pt>
                <c:pt idx="1516">
                  <c:v>1.2</c:v>
                </c:pt>
                <c:pt idx="1517">
                  <c:v>1.2</c:v>
                </c:pt>
                <c:pt idx="1518">
                  <c:v>1.2</c:v>
                </c:pt>
                <c:pt idx="1519">
                  <c:v>1.2</c:v>
                </c:pt>
                <c:pt idx="1520">
                  <c:v>1.2</c:v>
                </c:pt>
                <c:pt idx="1521">
                  <c:v>1.2</c:v>
                </c:pt>
                <c:pt idx="1522">
                  <c:v>1.2</c:v>
                </c:pt>
                <c:pt idx="1523">
                  <c:v>1.2</c:v>
                </c:pt>
                <c:pt idx="1524">
                  <c:v>1.2</c:v>
                </c:pt>
                <c:pt idx="1525">
                  <c:v>1.2</c:v>
                </c:pt>
                <c:pt idx="1526">
                  <c:v>1.2</c:v>
                </c:pt>
                <c:pt idx="1527">
                  <c:v>1.2</c:v>
                </c:pt>
                <c:pt idx="1528">
                  <c:v>1.2</c:v>
                </c:pt>
                <c:pt idx="1529">
                  <c:v>1.2</c:v>
                </c:pt>
                <c:pt idx="1530">
                  <c:v>1.2</c:v>
                </c:pt>
                <c:pt idx="1531">
                  <c:v>1.2</c:v>
                </c:pt>
                <c:pt idx="1532">
                  <c:v>1.2</c:v>
                </c:pt>
                <c:pt idx="1533">
                  <c:v>1.2</c:v>
                </c:pt>
                <c:pt idx="1534">
                  <c:v>1.2</c:v>
                </c:pt>
                <c:pt idx="1535">
                  <c:v>1.2</c:v>
                </c:pt>
                <c:pt idx="1536">
                  <c:v>1.2</c:v>
                </c:pt>
                <c:pt idx="1537">
                  <c:v>1.2</c:v>
                </c:pt>
                <c:pt idx="1538">
                  <c:v>1.2</c:v>
                </c:pt>
                <c:pt idx="1539">
                  <c:v>1.2</c:v>
                </c:pt>
                <c:pt idx="1540">
                  <c:v>1.2</c:v>
                </c:pt>
                <c:pt idx="1541">
                  <c:v>1.2</c:v>
                </c:pt>
                <c:pt idx="1542">
                  <c:v>1.2</c:v>
                </c:pt>
                <c:pt idx="1543">
                  <c:v>1.2</c:v>
                </c:pt>
                <c:pt idx="1544">
                  <c:v>1.2</c:v>
                </c:pt>
                <c:pt idx="1545">
                  <c:v>1.2</c:v>
                </c:pt>
                <c:pt idx="1546">
                  <c:v>1.2</c:v>
                </c:pt>
                <c:pt idx="1547">
                  <c:v>1.2</c:v>
                </c:pt>
                <c:pt idx="1548">
                  <c:v>1.2</c:v>
                </c:pt>
                <c:pt idx="1549">
                  <c:v>1.2</c:v>
                </c:pt>
                <c:pt idx="1550">
                  <c:v>1.2</c:v>
                </c:pt>
                <c:pt idx="1551">
                  <c:v>1.2</c:v>
                </c:pt>
                <c:pt idx="1552">
                  <c:v>1.2</c:v>
                </c:pt>
                <c:pt idx="1553">
                  <c:v>1.2</c:v>
                </c:pt>
                <c:pt idx="1554">
                  <c:v>1.2</c:v>
                </c:pt>
                <c:pt idx="1555">
                  <c:v>1.2</c:v>
                </c:pt>
                <c:pt idx="1556">
                  <c:v>1.2</c:v>
                </c:pt>
                <c:pt idx="1557">
                  <c:v>1.2</c:v>
                </c:pt>
                <c:pt idx="1558">
                  <c:v>1.2</c:v>
                </c:pt>
                <c:pt idx="1559">
                  <c:v>1.2</c:v>
                </c:pt>
                <c:pt idx="1560">
                  <c:v>1.2</c:v>
                </c:pt>
                <c:pt idx="1561">
                  <c:v>1.2</c:v>
                </c:pt>
                <c:pt idx="1562">
                  <c:v>1.2</c:v>
                </c:pt>
                <c:pt idx="1563">
                  <c:v>1.2</c:v>
                </c:pt>
                <c:pt idx="1564">
                  <c:v>1.2</c:v>
                </c:pt>
                <c:pt idx="1565">
                  <c:v>1.2</c:v>
                </c:pt>
                <c:pt idx="1566">
                  <c:v>1.2</c:v>
                </c:pt>
                <c:pt idx="1567">
                  <c:v>1.2</c:v>
                </c:pt>
                <c:pt idx="1568">
                  <c:v>1.2</c:v>
                </c:pt>
                <c:pt idx="1569">
                  <c:v>1.2</c:v>
                </c:pt>
                <c:pt idx="1570">
                  <c:v>1.2</c:v>
                </c:pt>
                <c:pt idx="1571">
                  <c:v>1.2</c:v>
                </c:pt>
                <c:pt idx="1572">
                  <c:v>1.2</c:v>
                </c:pt>
                <c:pt idx="1573">
                  <c:v>1.2</c:v>
                </c:pt>
                <c:pt idx="1574">
                  <c:v>1.2</c:v>
                </c:pt>
                <c:pt idx="1575">
                  <c:v>1.2</c:v>
                </c:pt>
                <c:pt idx="1576">
                  <c:v>1.1000000000000001</c:v>
                </c:pt>
                <c:pt idx="1577">
                  <c:v>1.1000000000000001</c:v>
                </c:pt>
                <c:pt idx="1578">
                  <c:v>1.1000000000000001</c:v>
                </c:pt>
                <c:pt idx="1579">
                  <c:v>1.1000000000000001</c:v>
                </c:pt>
                <c:pt idx="1580">
                  <c:v>1.1000000000000001</c:v>
                </c:pt>
                <c:pt idx="1581">
                  <c:v>1.1000000000000001</c:v>
                </c:pt>
                <c:pt idx="1582">
                  <c:v>1.1000000000000001</c:v>
                </c:pt>
                <c:pt idx="1583">
                  <c:v>1.1000000000000001</c:v>
                </c:pt>
                <c:pt idx="1584">
                  <c:v>1.1000000000000001</c:v>
                </c:pt>
                <c:pt idx="1585">
                  <c:v>1.1000000000000001</c:v>
                </c:pt>
                <c:pt idx="1586">
                  <c:v>1.1000000000000001</c:v>
                </c:pt>
                <c:pt idx="1587">
                  <c:v>1.1000000000000001</c:v>
                </c:pt>
                <c:pt idx="1588">
                  <c:v>1.1000000000000001</c:v>
                </c:pt>
                <c:pt idx="1589">
                  <c:v>1.1000000000000001</c:v>
                </c:pt>
                <c:pt idx="1590">
                  <c:v>1.1000000000000001</c:v>
                </c:pt>
                <c:pt idx="1591">
                  <c:v>1.1000000000000001</c:v>
                </c:pt>
                <c:pt idx="1592">
                  <c:v>1.1000000000000001</c:v>
                </c:pt>
                <c:pt idx="1593">
                  <c:v>1.1000000000000001</c:v>
                </c:pt>
                <c:pt idx="1594">
                  <c:v>1.1000000000000001</c:v>
                </c:pt>
                <c:pt idx="1595">
                  <c:v>1.1000000000000001</c:v>
                </c:pt>
                <c:pt idx="1596">
                  <c:v>1.1000000000000001</c:v>
                </c:pt>
                <c:pt idx="1597">
                  <c:v>1.1000000000000001</c:v>
                </c:pt>
                <c:pt idx="1598">
                  <c:v>1.1000000000000001</c:v>
                </c:pt>
                <c:pt idx="1599">
                  <c:v>1.1000000000000001</c:v>
                </c:pt>
                <c:pt idx="1600">
                  <c:v>1.1000000000000001</c:v>
                </c:pt>
                <c:pt idx="1601">
                  <c:v>1.1000000000000001</c:v>
                </c:pt>
                <c:pt idx="1602">
                  <c:v>1.1000000000000001</c:v>
                </c:pt>
                <c:pt idx="1603">
                  <c:v>1.1000000000000001</c:v>
                </c:pt>
                <c:pt idx="1604">
                  <c:v>1.1000000000000001</c:v>
                </c:pt>
                <c:pt idx="1605">
                  <c:v>1.1000000000000001</c:v>
                </c:pt>
                <c:pt idx="1606">
                  <c:v>1.1000000000000001</c:v>
                </c:pt>
                <c:pt idx="1607">
                  <c:v>1.1000000000000001</c:v>
                </c:pt>
                <c:pt idx="1608">
                  <c:v>1.1000000000000001</c:v>
                </c:pt>
                <c:pt idx="1609">
                  <c:v>1.1000000000000001</c:v>
                </c:pt>
                <c:pt idx="1610">
                  <c:v>1.1000000000000001</c:v>
                </c:pt>
                <c:pt idx="1611">
                  <c:v>1.1000000000000001</c:v>
                </c:pt>
                <c:pt idx="1612">
                  <c:v>1.1000000000000001</c:v>
                </c:pt>
                <c:pt idx="1613">
                  <c:v>1.1000000000000001</c:v>
                </c:pt>
                <c:pt idx="1614">
                  <c:v>1.1000000000000001</c:v>
                </c:pt>
                <c:pt idx="1615">
                  <c:v>1.1000000000000001</c:v>
                </c:pt>
                <c:pt idx="1616">
                  <c:v>1.1000000000000001</c:v>
                </c:pt>
                <c:pt idx="1617">
                  <c:v>1.1000000000000001</c:v>
                </c:pt>
                <c:pt idx="1618">
                  <c:v>1.1000000000000001</c:v>
                </c:pt>
                <c:pt idx="1619">
                  <c:v>1.1000000000000001</c:v>
                </c:pt>
                <c:pt idx="1620">
                  <c:v>1.1000000000000001</c:v>
                </c:pt>
                <c:pt idx="1621">
                  <c:v>1.1000000000000001</c:v>
                </c:pt>
                <c:pt idx="1622">
                  <c:v>1.1000000000000001</c:v>
                </c:pt>
                <c:pt idx="1623">
                  <c:v>1.1000000000000001</c:v>
                </c:pt>
                <c:pt idx="1624">
                  <c:v>1.1000000000000001</c:v>
                </c:pt>
                <c:pt idx="1625">
                  <c:v>1.1000000000000001</c:v>
                </c:pt>
                <c:pt idx="1626">
                  <c:v>1.1000000000000001</c:v>
                </c:pt>
                <c:pt idx="1627">
                  <c:v>1.1000000000000001</c:v>
                </c:pt>
                <c:pt idx="1628">
                  <c:v>1.1000000000000001</c:v>
                </c:pt>
                <c:pt idx="1629">
                  <c:v>1.1000000000000001</c:v>
                </c:pt>
                <c:pt idx="1630">
                  <c:v>1.1000000000000001</c:v>
                </c:pt>
                <c:pt idx="1631">
                  <c:v>1.1000000000000001</c:v>
                </c:pt>
                <c:pt idx="1632">
                  <c:v>1.1000000000000001</c:v>
                </c:pt>
                <c:pt idx="1633">
                  <c:v>1.1000000000000001</c:v>
                </c:pt>
                <c:pt idx="1634">
                  <c:v>1.1000000000000001</c:v>
                </c:pt>
                <c:pt idx="1635">
                  <c:v>1.1000000000000001</c:v>
                </c:pt>
                <c:pt idx="1636">
                  <c:v>1.1000000000000001</c:v>
                </c:pt>
                <c:pt idx="1637">
                  <c:v>1.1000000000000001</c:v>
                </c:pt>
                <c:pt idx="1638">
                  <c:v>1.1000000000000001</c:v>
                </c:pt>
                <c:pt idx="1639">
                  <c:v>1.1000000000000001</c:v>
                </c:pt>
                <c:pt idx="1640">
                  <c:v>1.1000000000000001</c:v>
                </c:pt>
                <c:pt idx="1641">
                  <c:v>1.1000000000000001</c:v>
                </c:pt>
                <c:pt idx="1642">
                  <c:v>1.1000000000000001</c:v>
                </c:pt>
                <c:pt idx="1643">
                  <c:v>1.1000000000000001</c:v>
                </c:pt>
                <c:pt idx="1644">
                  <c:v>1.1000000000000001</c:v>
                </c:pt>
                <c:pt idx="1645">
                  <c:v>1.1000000000000001</c:v>
                </c:pt>
                <c:pt idx="1646">
                  <c:v>1.1000000000000001</c:v>
                </c:pt>
                <c:pt idx="1647">
                  <c:v>1.1000000000000001</c:v>
                </c:pt>
                <c:pt idx="1648">
                  <c:v>1.1000000000000001</c:v>
                </c:pt>
                <c:pt idx="1649">
                  <c:v>1.1000000000000001</c:v>
                </c:pt>
                <c:pt idx="1650">
                  <c:v>1.1000000000000001</c:v>
                </c:pt>
                <c:pt idx="1651">
                  <c:v>1.1000000000000001</c:v>
                </c:pt>
                <c:pt idx="1652">
                  <c:v>1.1000000000000001</c:v>
                </c:pt>
                <c:pt idx="1653">
                  <c:v>1.1000000000000001</c:v>
                </c:pt>
                <c:pt idx="1654">
                  <c:v>1.1000000000000001</c:v>
                </c:pt>
                <c:pt idx="1655">
                  <c:v>1.1000000000000001</c:v>
                </c:pt>
                <c:pt idx="1656">
                  <c:v>1.1000000000000001</c:v>
                </c:pt>
                <c:pt idx="1657">
                  <c:v>1.1000000000000001</c:v>
                </c:pt>
                <c:pt idx="1658">
                  <c:v>1.1000000000000001</c:v>
                </c:pt>
                <c:pt idx="1659">
                  <c:v>1.1000000000000001</c:v>
                </c:pt>
                <c:pt idx="1660">
                  <c:v>1.1000000000000001</c:v>
                </c:pt>
                <c:pt idx="1661">
                  <c:v>1.1000000000000001</c:v>
                </c:pt>
                <c:pt idx="1662">
                  <c:v>1.1000000000000001</c:v>
                </c:pt>
                <c:pt idx="1663">
                  <c:v>1.1000000000000001</c:v>
                </c:pt>
                <c:pt idx="1664">
                  <c:v>1.1000000000000001</c:v>
                </c:pt>
                <c:pt idx="1665">
                  <c:v>1.1000000000000001</c:v>
                </c:pt>
                <c:pt idx="1666">
                  <c:v>1.1000000000000001</c:v>
                </c:pt>
                <c:pt idx="1667">
                  <c:v>1.1000000000000001</c:v>
                </c:pt>
                <c:pt idx="1668">
                  <c:v>1.1000000000000001</c:v>
                </c:pt>
                <c:pt idx="1669">
                  <c:v>1.1000000000000001</c:v>
                </c:pt>
                <c:pt idx="1670">
                  <c:v>1.1000000000000001</c:v>
                </c:pt>
                <c:pt idx="1671">
                  <c:v>1.1000000000000001</c:v>
                </c:pt>
                <c:pt idx="1672">
                  <c:v>1.1000000000000001</c:v>
                </c:pt>
                <c:pt idx="1673">
                  <c:v>1.1000000000000001</c:v>
                </c:pt>
                <c:pt idx="1674">
                  <c:v>1.1000000000000001</c:v>
                </c:pt>
                <c:pt idx="1675">
                  <c:v>1.1000000000000001</c:v>
                </c:pt>
                <c:pt idx="1676">
                  <c:v>1.1000000000000001</c:v>
                </c:pt>
                <c:pt idx="1677">
                  <c:v>1.1000000000000001</c:v>
                </c:pt>
                <c:pt idx="1678">
                  <c:v>1.1000000000000001</c:v>
                </c:pt>
                <c:pt idx="1679">
                  <c:v>1.1000000000000001</c:v>
                </c:pt>
                <c:pt idx="1680">
                  <c:v>1.1000000000000001</c:v>
                </c:pt>
                <c:pt idx="1681">
                  <c:v>1.1000000000000001</c:v>
                </c:pt>
                <c:pt idx="1682">
                  <c:v>1.1000000000000001</c:v>
                </c:pt>
                <c:pt idx="1683">
                  <c:v>1.1000000000000001</c:v>
                </c:pt>
                <c:pt idx="1684">
                  <c:v>1.1000000000000001</c:v>
                </c:pt>
                <c:pt idx="1685">
                  <c:v>1.1000000000000001</c:v>
                </c:pt>
                <c:pt idx="1686">
                  <c:v>1.1000000000000001</c:v>
                </c:pt>
                <c:pt idx="1687">
                  <c:v>1.1000000000000001</c:v>
                </c:pt>
                <c:pt idx="1688">
                  <c:v>1.1000000000000001</c:v>
                </c:pt>
                <c:pt idx="1689">
                  <c:v>1.1000000000000001</c:v>
                </c:pt>
                <c:pt idx="1690">
                  <c:v>1.1000000000000001</c:v>
                </c:pt>
                <c:pt idx="1691">
                  <c:v>1.1000000000000001</c:v>
                </c:pt>
                <c:pt idx="1692">
                  <c:v>1.1000000000000001</c:v>
                </c:pt>
                <c:pt idx="1693">
                  <c:v>1</c:v>
                </c:pt>
                <c:pt idx="1694">
                  <c:v>1</c:v>
                </c:pt>
                <c:pt idx="1695">
                  <c:v>1</c:v>
                </c:pt>
                <c:pt idx="1696">
                  <c:v>1</c:v>
                </c:pt>
                <c:pt idx="1697">
                  <c:v>1</c:v>
                </c:pt>
                <c:pt idx="1698">
                  <c:v>1</c:v>
                </c:pt>
                <c:pt idx="1699">
                  <c:v>1</c:v>
                </c:pt>
                <c:pt idx="1700">
                  <c:v>1</c:v>
                </c:pt>
                <c:pt idx="1701">
                  <c:v>1</c:v>
                </c:pt>
                <c:pt idx="1702">
                  <c:v>1</c:v>
                </c:pt>
                <c:pt idx="1703">
                  <c:v>1</c:v>
                </c:pt>
                <c:pt idx="1704">
                  <c:v>1</c:v>
                </c:pt>
                <c:pt idx="1705">
                  <c:v>1</c:v>
                </c:pt>
                <c:pt idx="1706">
                  <c:v>1</c:v>
                </c:pt>
                <c:pt idx="1707">
                  <c:v>1</c:v>
                </c:pt>
                <c:pt idx="1708">
                  <c:v>1</c:v>
                </c:pt>
                <c:pt idx="1709">
                  <c:v>1</c:v>
                </c:pt>
                <c:pt idx="1710">
                  <c:v>1</c:v>
                </c:pt>
                <c:pt idx="1711">
                  <c:v>1</c:v>
                </c:pt>
                <c:pt idx="1712">
                  <c:v>1</c:v>
                </c:pt>
                <c:pt idx="1713">
                  <c:v>1</c:v>
                </c:pt>
                <c:pt idx="1714">
                  <c:v>1</c:v>
                </c:pt>
                <c:pt idx="1715">
                  <c:v>1</c:v>
                </c:pt>
                <c:pt idx="1716">
                  <c:v>1</c:v>
                </c:pt>
                <c:pt idx="1717">
                  <c:v>1</c:v>
                </c:pt>
                <c:pt idx="1718">
                  <c:v>1</c:v>
                </c:pt>
                <c:pt idx="1719">
                  <c:v>1</c:v>
                </c:pt>
                <c:pt idx="1720">
                  <c:v>1</c:v>
                </c:pt>
                <c:pt idx="1721">
                  <c:v>1</c:v>
                </c:pt>
                <c:pt idx="1722">
                  <c:v>1</c:v>
                </c:pt>
                <c:pt idx="1723">
                  <c:v>1</c:v>
                </c:pt>
                <c:pt idx="1724">
                  <c:v>1</c:v>
                </c:pt>
                <c:pt idx="1725">
                  <c:v>1</c:v>
                </c:pt>
                <c:pt idx="1726">
                  <c:v>1</c:v>
                </c:pt>
                <c:pt idx="1727">
                  <c:v>1</c:v>
                </c:pt>
                <c:pt idx="1728">
                  <c:v>1</c:v>
                </c:pt>
                <c:pt idx="1729">
                  <c:v>1</c:v>
                </c:pt>
                <c:pt idx="1730">
                  <c:v>1</c:v>
                </c:pt>
                <c:pt idx="1731">
                  <c:v>1</c:v>
                </c:pt>
                <c:pt idx="1732">
                  <c:v>1</c:v>
                </c:pt>
                <c:pt idx="1733">
                  <c:v>1</c:v>
                </c:pt>
                <c:pt idx="1734">
                  <c:v>1</c:v>
                </c:pt>
                <c:pt idx="1735">
                  <c:v>1</c:v>
                </c:pt>
                <c:pt idx="1736">
                  <c:v>1</c:v>
                </c:pt>
                <c:pt idx="1737">
                  <c:v>1</c:v>
                </c:pt>
                <c:pt idx="1738">
                  <c:v>1</c:v>
                </c:pt>
                <c:pt idx="1739">
                  <c:v>1</c:v>
                </c:pt>
                <c:pt idx="1740">
                  <c:v>1</c:v>
                </c:pt>
                <c:pt idx="1741">
                  <c:v>1</c:v>
                </c:pt>
                <c:pt idx="1742">
                  <c:v>1</c:v>
                </c:pt>
                <c:pt idx="1743">
                  <c:v>1</c:v>
                </c:pt>
                <c:pt idx="1744">
                  <c:v>1</c:v>
                </c:pt>
                <c:pt idx="1745">
                  <c:v>1</c:v>
                </c:pt>
                <c:pt idx="1746">
                  <c:v>1</c:v>
                </c:pt>
                <c:pt idx="1747">
                  <c:v>1</c:v>
                </c:pt>
                <c:pt idx="1748">
                  <c:v>1</c:v>
                </c:pt>
                <c:pt idx="1749">
                  <c:v>1</c:v>
                </c:pt>
                <c:pt idx="1750">
                  <c:v>1</c:v>
                </c:pt>
                <c:pt idx="1751">
                  <c:v>1</c:v>
                </c:pt>
                <c:pt idx="1752">
                  <c:v>1</c:v>
                </c:pt>
                <c:pt idx="1753">
                  <c:v>1</c:v>
                </c:pt>
                <c:pt idx="1754">
                  <c:v>1</c:v>
                </c:pt>
                <c:pt idx="1755">
                  <c:v>1</c:v>
                </c:pt>
                <c:pt idx="1756">
                  <c:v>1</c:v>
                </c:pt>
                <c:pt idx="1757">
                  <c:v>1</c:v>
                </c:pt>
                <c:pt idx="1758">
                  <c:v>1</c:v>
                </c:pt>
                <c:pt idx="1759">
                  <c:v>1</c:v>
                </c:pt>
                <c:pt idx="1760">
                  <c:v>1</c:v>
                </c:pt>
                <c:pt idx="1761">
                  <c:v>1</c:v>
                </c:pt>
                <c:pt idx="1762">
                  <c:v>1</c:v>
                </c:pt>
                <c:pt idx="1763">
                  <c:v>1</c:v>
                </c:pt>
                <c:pt idx="1764">
                  <c:v>1</c:v>
                </c:pt>
                <c:pt idx="1765">
                  <c:v>1</c:v>
                </c:pt>
                <c:pt idx="1766">
                  <c:v>1</c:v>
                </c:pt>
                <c:pt idx="1767">
                  <c:v>1</c:v>
                </c:pt>
                <c:pt idx="1768">
                  <c:v>1</c:v>
                </c:pt>
                <c:pt idx="1769">
                  <c:v>1</c:v>
                </c:pt>
                <c:pt idx="1770">
                  <c:v>1</c:v>
                </c:pt>
                <c:pt idx="1771">
                  <c:v>1</c:v>
                </c:pt>
                <c:pt idx="1772">
                  <c:v>1</c:v>
                </c:pt>
                <c:pt idx="1773">
                  <c:v>1</c:v>
                </c:pt>
                <c:pt idx="1774">
                  <c:v>1</c:v>
                </c:pt>
                <c:pt idx="1775">
                  <c:v>1</c:v>
                </c:pt>
                <c:pt idx="1776">
                  <c:v>1</c:v>
                </c:pt>
                <c:pt idx="1777">
                  <c:v>1</c:v>
                </c:pt>
                <c:pt idx="1778">
                  <c:v>1</c:v>
                </c:pt>
                <c:pt idx="1779">
                  <c:v>1</c:v>
                </c:pt>
                <c:pt idx="1780">
                  <c:v>1</c:v>
                </c:pt>
                <c:pt idx="1781">
                  <c:v>1</c:v>
                </c:pt>
                <c:pt idx="1782">
                  <c:v>1</c:v>
                </c:pt>
                <c:pt idx="1783">
                  <c:v>1</c:v>
                </c:pt>
                <c:pt idx="1784">
                  <c:v>1</c:v>
                </c:pt>
                <c:pt idx="1785">
                  <c:v>1</c:v>
                </c:pt>
                <c:pt idx="1786">
                  <c:v>1</c:v>
                </c:pt>
                <c:pt idx="1787">
                  <c:v>1</c:v>
                </c:pt>
                <c:pt idx="1788">
                  <c:v>1</c:v>
                </c:pt>
                <c:pt idx="1789">
                  <c:v>1</c:v>
                </c:pt>
                <c:pt idx="1790">
                  <c:v>1</c:v>
                </c:pt>
                <c:pt idx="1791">
                  <c:v>1</c:v>
                </c:pt>
                <c:pt idx="1792">
                  <c:v>1</c:v>
                </c:pt>
                <c:pt idx="1793">
                  <c:v>1</c:v>
                </c:pt>
                <c:pt idx="1794">
                  <c:v>1</c:v>
                </c:pt>
                <c:pt idx="1795">
                  <c:v>1</c:v>
                </c:pt>
                <c:pt idx="1796">
                  <c:v>1</c:v>
                </c:pt>
                <c:pt idx="1797">
                  <c:v>1</c:v>
                </c:pt>
                <c:pt idx="1798">
                  <c:v>1</c:v>
                </c:pt>
                <c:pt idx="1799">
                  <c:v>1</c:v>
                </c:pt>
                <c:pt idx="1800">
                  <c:v>1</c:v>
                </c:pt>
                <c:pt idx="1801">
                  <c:v>1</c:v>
                </c:pt>
                <c:pt idx="1802">
                  <c:v>1</c:v>
                </c:pt>
                <c:pt idx="1803">
                  <c:v>1</c:v>
                </c:pt>
                <c:pt idx="1804">
                  <c:v>1</c:v>
                </c:pt>
                <c:pt idx="1805">
                  <c:v>1</c:v>
                </c:pt>
                <c:pt idx="1806">
                  <c:v>1</c:v>
                </c:pt>
                <c:pt idx="1807">
                  <c:v>1</c:v>
                </c:pt>
                <c:pt idx="1808">
                  <c:v>1</c:v>
                </c:pt>
              </c:numCache>
            </c:numRef>
          </c:yVal>
          <c:smooth val="1"/>
          <c:extLst>
            <c:ext xmlns:c16="http://schemas.microsoft.com/office/drawing/2014/chart" uri="{C3380CC4-5D6E-409C-BE32-E72D297353CC}">
              <c16:uniqueId val="{00000005-0190-4926-A20C-97C66E2208B4}"/>
            </c:ext>
          </c:extLst>
        </c:ser>
        <c:dLbls>
          <c:showLegendKey val="0"/>
          <c:showVal val="0"/>
          <c:showCatName val="0"/>
          <c:showSerName val="0"/>
          <c:showPercent val="0"/>
          <c:showBubbleSize val="0"/>
        </c:dLbls>
        <c:axId val="80216448"/>
        <c:axId val="80218368"/>
      </c:scatterChart>
      <c:valAx>
        <c:axId val="802164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rgbClr val="FFFF00"/>
                    </a:solidFill>
                    <a:latin typeface="+mn-lt"/>
                    <a:ea typeface="+mn-ea"/>
                    <a:cs typeface="+mn-cs"/>
                  </a:defRPr>
                </a:pPr>
                <a:r>
                  <a:rPr lang="en-US" sz="1400" b="1">
                    <a:solidFill>
                      <a:srgbClr val="FFFF00"/>
                    </a:solidFill>
                  </a:rPr>
                  <a:t>Billionaire Rank</a:t>
                </a:r>
              </a:p>
            </c:rich>
          </c:tx>
          <c:overlay val="0"/>
          <c:spPr>
            <a:noFill/>
            <a:ln>
              <a:noFill/>
            </a:ln>
            <a:effectLst/>
          </c:spPr>
          <c:txPr>
            <a:bodyPr rot="0" spcFirstLastPara="1" vertOverflow="ellipsis" vert="horz" wrap="square" anchor="ctr" anchorCtr="1"/>
            <a:lstStyle/>
            <a:p>
              <a:pPr>
                <a:defRPr sz="1400" b="1" i="0" u="none" strike="noStrike" kern="1200" baseline="0">
                  <a:solidFill>
                    <a:srgbClr val="FFFF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FFFF00"/>
                </a:solidFill>
                <a:latin typeface="+mn-lt"/>
                <a:ea typeface="+mn-ea"/>
                <a:cs typeface="+mn-cs"/>
              </a:defRPr>
            </a:pPr>
            <a:endParaRPr lang="en-US"/>
          </a:p>
        </c:txPr>
        <c:crossAx val="80218368"/>
        <c:crosses val="autoZero"/>
        <c:crossBetween val="midCat"/>
      </c:valAx>
      <c:valAx>
        <c:axId val="802183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rgbClr val="FFFF00"/>
                    </a:solidFill>
                    <a:latin typeface="+mn-lt"/>
                    <a:ea typeface="+mn-ea"/>
                    <a:cs typeface="+mn-cs"/>
                  </a:defRPr>
                </a:pPr>
                <a:r>
                  <a:rPr lang="en-US" sz="1400" b="1">
                    <a:solidFill>
                      <a:srgbClr val="FFFF00"/>
                    </a:solidFill>
                  </a:rPr>
                  <a:t>Net Worth ($Bil)</a:t>
                </a:r>
              </a:p>
            </c:rich>
          </c:tx>
          <c:overlay val="0"/>
          <c:spPr>
            <a:noFill/>
            <a:ln>
              <a:noFill/>
            </a:ln>
            <a:effectLst/>
          </c:spPr>
          <c:txPr>
            <a:bodyPr rot="-5400000" spcFirstLastPara="1" vertOverflow="ellipsis" vert="horz" wrap="square" anchor="ctr" anchorCtr="1"/>
            <a:lstStyle/>
            <a:p>
              <a:pPr>
                <a:defRPr sz="1400" b="1" i="0" u="none" strike="noStrike" kern="1200" baseline="0">
                  <a:solidFill>
                    <a:srgbClr val="FFFF00"/>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FFFF00"/>
                </a:solidFill>
                <a:latin typeface="+mn-lt"/>
                <a:ea typeface="+mn-ea"/>
                <a:cs typeface="+mn-cs"/>
              </a:defRPr>
            </a:pPr>
            <a:endParaRPr lang="en-US"/>
          </a:p>
        </c:txPr>
        <c:crossAx val="80216448"/>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rgbClr val="FFFF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FFFF00"/>
                </a:solidFill>
                <a:latin typeface="+mn-lt"/>
                <a:ea typeface="+mn-ea"/>
                <a:cs typeface="+mn-cs"/>
              </a:defRPr>
            </a:pPr>
            <a:r>
              <a:rPr lang="en-US" b="1">
                <a:solidFill>
                  <a:srgbClr val="FFFF00"/>
                </a:solidFill>
              </a:rPr>
              <a:t>World Population Next 5,000</a:t>
            </a:r>
            <a:r>
              <a:rPr lang="en-US" b="1" baseline="0">
                <a:solidFill>
                  <a:srgbClr val="FFFF00"/>
                </a:solidFill>
              </a:rPr>
              <a:t> Years @ </a:t>
            </a:r>
            <a:r>
              <a:rPr lang="en-US" b="1">
                <a:solidFill>
                  <a:srgbClr val="FFFF00"/>
                </a:solidFill>
              </a:rPr>
              <a:t>One Percent Growth Rate</a:t>
            </a:r>
          </a:p>
        </c:rich>
      </c:tx>
      <c:overlay val="0"/>
      <c:spPr>
        <a:noFill/>
        <a:ln>
          <a:noFill/>
        </a:ln>
        <a:effectLst/>
      </c:spPr>
    </c:title>
    <c:autoTitleDeleted val="0"/>
    <c:plotArea>
      <c:layout/>
      <c:scatterChart>
        <c:scatterStyle val="smoothMarker"/>
        <c:varyColors val="0"/>
        <c:ser>
          <c:idx val="0"/>
          <c:order val="0"/>
          <c:tx>
            <c:strRef>
              <c:f>Sheet1!$D$1</c:f>
              <c:strCache>
                <c:ptCount val="1"/>
                <c:pt idx="0">
                  <c:v>World Population One Percent Growth Rate</c:v>
                </c:pt>
              </c:strCache>
            </c:strRef>
          </c:tx>
          <c:spPr>
            <a:ln w="19050" cap="rnd">
              <a:solidFill>
                <a:schemeClr val="accent1"/>
              </a:solidFill>
              <a:round/>
            </a:ln>
            <a:effectLst/>
          </c:spPr>
          <c:marker>
            <c:symbol val="none"/>
          </c:marker>
          <c:xVal>
            <c:numRef>
              <c:f>Sheet1!$A$2:$A$5002</c:f>
              <c:numCache>
                <c:formatCode>General</c:formatCode>
                <c:ptCount val="5001"/>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pt idx="24">
                  <c:v>2041</c:v>
                </c:pt>
                <c:pt idx="25">
                  <c:v>2042</c:v>
                </c:pt>
                <c:pt idx="26">
                  <c:v>2043</c:v>
                </c:pt>
                <c:pt idx="27">
                  <c:v>2044</c:v>
                </c:pt>
                <c:pt idx="28">
                  <c:v>2045</c:v>
                </c:pt>
                <c:pt idx="29">
                  <c:v>2046</c:v>
                </c:pt>
                <c:pt idx="30">
                  <c:v>2047</c:v>
                </c:pt>
                <c:pt idx="31">
                  <c:v>2048</c:v>
                </c:pt>
                <c:pt idx="32">
                  <c:v>2049</c:v>
                </c:pt>
                <c:pt idx="33">
                  <c:v>2050</c:v>
                </c:pt>
                <c:pt idx="34">
                  <c:v>2051</c:v>
                </c:pt>
                <c:pt idx="35">
                  <c:v>2052</c:v>
                </c:pt>
                <c:pt idx="36">
                  <c:v>2053</c:v>
                </c:pt>
                <c:pt idx="37">
                  <c:v>2054</c:v>
                </c:pt>
                <c:pt idx="38">
                  <c:v>2055</c:v>
                </c:pt>
                <c:pt idx="39">
                  <c:v>2056</c:v>
                </c:pt>
                <c:pt idx="40">
                  <c:v>2057</c:v>
                </c:pt>
                <c:pt idx="41">
                  <c:v>2058</c:v>
                </c:pt>
                <c:pt idx="42">
                  <c:v>2059</c:v>
                </c:pt>
                <c:pt idx="43">
                  <c:v>2060</c:v>
                </c:pt>
                <c:pt idx="44">
                  <c:v>2061</c:v>
                </c:pt>
                <c:pt idx="45">
                  <c:v>2062</c:v>
                </c:pt>
                <c:pt idx="46">
                  <c:v>2063</c:v>
                </c:pt>
                <c:pt idx="47">
                  <c:v>2064</c:v>
                </c:pt>
                <c:pt idx="48">
                  <c:v>2065</c:v>
                </c:pt>
                <c:pt idx="49">
                  <c:v>2066</c:v>
                </c:pt>
                <c:pt idx="50">
                  <c:v>2067</c:v>
                </c:pt>
                <c:pt idx="51">
                  <c:v>2068</c:v>
                </c:pt>
                <c:pt idx="52">
                  <c:v>2069</c:v>
                </c:pt>
                <c:pt idx="53">
                  <c:v>2070</c:v>
                </c:pt>
                <c:pt idx="54">
                  <c:v>2071</c:v>
                </c:pt>
                <c:pt idx="55">
                  <c:v>2072</c:v>
                </c:pt>
                <c:pt idx="56">
                  <c:v>2073</c:v>
                </c:pt>
                <c:pt idx="57">
                  <c:v>2074</c:v>
                </c:pt>
                <c:pt idx="58">
                  <c:v>2075</c:v>
                </c:pt>
                <c:pt idx="59">
                  <c:v>2076</c:v>
                </c:pt>
                <c:pt idx="60">
                  <c:v>2077</c:v>
                </c:pt>
                <c:pt idx="61">
                  <c:v>2078</c:v>
                </c:pt>
                <c:pt idx="62">
                  <c:v>2079</c:v>
                </c:pt>
                <c:pt idx="63">
                  <c:v>2080</c:v>
                </c:pt>
                <c:pt idx="64">
                  <c:v>2081</c:v>
                </c:pt>
                <c:pt idx="65">
                  <c:v>2082</c:v>
                </c:pt>
                <c:pt idx="66">
                  <c:v>2083</c:v>
                </c:pt>
                <c:pt idx="67">
                  <c:v>2084</c:v>
                </c:pt>
                <c:pt idx="68">
                  <c:v>2085</c:v>
                </c:pt>
                <c:pt idx="69">
                  <c:v>2086</c:v>
                </c:pt>
                <c:pt idx="70">
                  <c:v>2087</c:v>
                </c:pt>
                <c:pt idx="71">
                  <c:v>2088</c:v>
                </c:pt>
                <c:pt idx="72">
                  <c:v>2089</c:v>
                </c:pt>
                <c:pt idx="73">
                  <c:v>2090</c:v>
                </c:pt>
                <c:pt idx="74">
                  <c:v>2091</c:v>
                </c:pt>
                <c:pt idx="75">
                  <c:v>2092</c:v>
                </c:pt>
                <c:pt idx="76">
                  <c:v>2093</c:v>
                </c:pt>
                <c:pt idx="77">
                  <c:v>2094</c:v>
                </c:pt>
                <c:pt idx="78">
                  <c:v>2095</c:v>
                </c:pt>
                <c:pt idx="79">
                  <c:v>2096</c:v>
                </c:pt>
                <c:pt idx="80">
                  <c:v>2097</c:v>
                </c:pt>
                <c:pt idx="81">
                  <c:v>2098</c:v>
                </c:pt>
                <c:pt idx="82">
                  <c:v>2099</c:v>
                </c:pt>
                <c:pt idx="83">
                  <c:v>2100</c:v>
                </c:pt>
                <c:pt idx="84">
                  <c:v>2101</c:v>
                </c:pt>
                <c:pt idx="85">
                  <c:v>2102</c:v>
                </c:pt>
                <c:pt idx="86">
                  <c:v>2103</c:v>
                </c:pt>
                <c:pt idx="87">
                  <c:v>2104</c:v>
                </c:pt>
                <c:pt idx="88">
                  <c:v>2105</c:v>
                </c:pt>
                <c:pt idx="89">
                  <c:v>2106</c:v>
                </c:pt>
                <c:pt idx="90">
                  <c:v>2107</c:v>
                </c:pt>
                <c:pt idx="91">
                  <c:v>2108</c:v>
                </c:pt>
                <c:pt idx="92">
                  <c:v>2109</c:v>
                </c:pt>
                <c:pt idx="93">
                  <c:v>2110</c:v>
                </c:pt>
                <c:pt idx="94">
                  <c:v>2111</c:v>
                </c:pt>
                <c:pt idx="95">
                  <c:v>2112</c:v>
                </c:pt>
                <c:pt idx="96">
                  <c:v>2113</c:v>
                </c:pt>
                <c:pt idx="97">
                  <c:v>2114</c:v>
                </c:pt>
                <c:pt idx="98">
                  <c:v>2115</c:v>
                </c:pt>
                <c:pt idx="99">
                  <c:v>2116</c:v>
                </c:pt>
                <c:pt idx="100">
                  <c:v>2117</c:v>
                </c:pt>
                <c:pt idx="101">
                  <c:v>2118</c:v>
                </c:pt>
                <c:pt idx="102">
                  <c:v>2119</c:v>
                </c:pt>
                <c:pt idx="103">
                  <c:v>2120</c:v>
                </c:pt>
                <c:pt idx="104">
                  <c:v>2121</c:v>
                </c:pt>
                <c:pt idx="105">
                  <c:v>2122</c:v>
                </c:pt>
                <c:pt idx="106">
                  <c:v>2123</c:v>
                </c:pt>
                <c:pt idx="107">
                  <c:v>2124</c:v>
                </c:pt>
                <c:pt idx="108">
                  <c:v>2125</c:v>
                </c:pt>
                <c:pt idx="109">
                  <c:v>2126</c:v>
                </c:pt>
                <c:pt idx="110">
                  <c:v>2127</c:v>
                </c:pt>
                <c:pt idx="111">
                  <c:v>2128</c:v>
                </c:pt>
                <c:pt idx="112">
                  <c:v>2129</c:v>
                </c:pt>
                <c:pt idx="113">
                  <c:v>2130</c:v>
                </c:pt>
                <c:pt idx="114">
                  <c:v>2131</c:v>
                </c:pt>
                <c:pt idx="115">
                  <c:v>2132</c:v>
                </c:pt>
                <c:pt idx="116">
                  <c:v>2133</c:v>
                </c:pt>
                <c:pt idx="117">
                  <c:v>2134</c:v>
                </c:pt>
                <c:pt idx="118">
                  <c:v>2135</c:v>
                </c:pt>
                <c:pt idx="119">
                  <c:v>2136</c:v>
                </c:pt>
                <c:pt idx="120">
                  <c:v>2137</c:v>
                </c:pt>
                <c:pt idx="121">
                  <c:v>2138</c:v>
                </c:pt>
                <c:pt idx="122">
                  <c:v>2139</c:v>
                </c:pt>
                <c:pt idx="123">
                  <c:v>2140</c:v>
                </c:pt>
                <c:pt idx="124">
                  <c:v>2141</c:v>
                </c:pt>
                <c:pt idx="125">
                  <c:v>2142</c:v>
                </c:pt>
                <c:pt idx="126">
                  <c:v>2143</c:v>
                </c:pt>
                <c:pt idx="127">
                  <c:v>2144</c:v>
                </c:pt>
                <c:pt idx="128">
                  <c:v>2145</c:v>
                </c:pt>
                <c:pt idx="129">
                  <c:v>2146</c:v>
                </c:pt>
                <c:pt idx="130">
                  <c:v>2147</c:v>
                </c:pt>
                <c:pt idx="131">
                  <c:v>2148</c:v>
                </c:pt>
                <c:pt idx="132">
                  <c:v>2149</c:v>
                </c:pt>
                <c:pt idx="133">
                  <c:v>2150</c:v>
                </c:pt>
                <c:pt idx="134">
                  <c:v>2151</c:v>
                </c:pt>
                <c:pt idx="135">
                  <c:v>2152</c:v>
                </c:pt>
                <c:pt idx="136">
                  <c:v>2153</c:v>
                </c:pt>
                <c:pt idx="137">
                  <c:v>2154</c:v>
                </c:pt>
                <c:pt idx="138">
                  <c:v>2155</c:v>
                </c:pt>
                <c:pt idx="139">
                  <c:v>2156</c:v>
                </c:pt>
                <c:pt idx="140">
                  <c:v>2157</c:v>
                </c:pt>
                <c:pt idx="141">
                  <c:v>2158</c:v>
                </c:pt>
                <c:pt idx="142">
                  <c:v>2159</c:v>
                </c:pt>
                <c:pt idx="143">
                  <c:v>2160</c:v>
                </c:pt>
                <c:pt idx="144">
                  <c:v>2161</c:v>
                </c:pt>
                <c:pt idx="145">
                  <c:v>2162</c:v>
                </c:pt>
                <c:pt idx="146">
                  <c:v>2163</c:v>
                </c:pt>
                <c:pt idx="147">
                  <c:v>2164</c:v>
                </c:pt>
                <c:pt idx="148">
                  <c:v>2165</c:v>
                </c:pt>
                <c:pt idx="149">
                  <c:v>2166</c:v>
                </c:pt>
                <c:pt idx="150">
                  <c:v>2167</c:v>
                </c:pt>
                <c:pt idx="151">
                  <c:v>2168</c:v>
                </c:pt>
                <c:pt idx="152">
                  <c:v>2169</c:v>
                </c:pt>
                <c:pt idx="153">
                  <c:v>2170</c:v>
                </c:pt>
                <c:pt idx="154">
                  <c:v>2171</c:v>
                </c:pt>
                <c:pt idx="155">
                  <c:v>2172</c:v>
                </c:pt>
                <c:pt idx="156">
                  <c:v>2173</c:v>
                </c:pt>
                <c:pt idx="157">
                  <c:v>2174</c:v>
                </c:pt>
                <c:pt idx="158">
                  <c:v>2175</c:v>
                </c:pt>
                <c:pt idx="159">
                  <c:v>2176</c:v>
                </c:pt>
                <c:pt idx="160">
                  <c:v>2177</c:v>
                </c:pt>
                <c:pt idx="161">
                  <c:v>2178</c:v>
                </c:pt>
                <c:pt idx="162">
                  <c:v>2179</c:v>
                </c:pt>
                <c:pt idx="163">
                  <c:v>2180</c:v>
                </c:pt>
                <c:pt idx="164">
                  <c:v>2181</c:v>
                </c:pt>
                <c:pt idx="165">
                  <c:v>2182</c:v>
                </c:pt>
                <c:pt idx="166">
                  <c:v>2183</c:v>
                </c:pt>
                <c:pt idx="167">
                  <c:v>2184</c:v>
                </c:pt>
                <c:pt idx="168">
                  <c:v>2185</c:v>
                </c:pt>
                <c:pt idx="169">
                  <c:v>2186</c:v>
                </c:pt>
                <c:pt idx="170">
                  <c:v>2187</c:v>
                </c:pt>
                <c:pt idx="171">
                  <c:v>2188</c:v>
                </c:pt>
                <c:pt idx="172">
                  <c:v>2189</c:v>
                </c:pt>
                <c:pt idx="173">
                  <c:v>2190</c:v>
                </c:pt>
                <c:pt idx="174">
                  <c:v>2191</c:v>
                </c:pt>
                <c:pt idx="175">
                  <c:v>2192</c:v>
                </c:pt>
                <c:pt idx="176">
                  <c:v>2193</c:v>
                </c:pt>
                <c:pt idx="177">
                  <c:v>2194</c:v>
                </c:pt>
                <c:pt idx="178">
                  <c:v>2195</c:v>
                </c:pt>
                <c:pt idx="179">
                  <c:v>2196</c:v>
                </c:pt>
                <c:pt idx="180">
                  <c:v>2197</c:v>
                </c:pt>
                <c:pt idx="181">
                  <c:v>2198</c:v>
                </c:pt>
                <c:pt idx="182">
                  <c:v>2199</c:v>
                </c:pt>
                <c:pt idx="183">
                  <c:v>2200</c:v>
                </c:pt>
                <c:pt idx="184">
                  <c:v>2201</c:v>
                </c:pt>
                <c:pt idx="185">
                  <c:v>2202</c:v>
                </c:pt>
                <c:pt idx="186">
                  <c:v>2203</c:v>
                </c:pt>
                <c:pt idx="187">
                  <c:v>2204</c:v>
                </c:pt>
                <c:pt idx="188">
                  <c:v>2205</c:v>
                </c:pt>
                <c:pt idx="189">
                  <c:v>2206</c:v>
                </c:pt>
                <c:pt idx="190">
                  <c:v>2207</c:v>
                </c:pt>
                <c:pt idx="191">
                  <c:v>2208</c:v>
                </c:pt>
                <c:pt idx="192">
                  <c:v>2209</c:v>
                </c:pt>
                <c:pt idx="193">
                  <c:v>2210</c:v>
                </c:pt>
                <c:pt idx="194">
                  <c:v>2211</c:v>
                </c:pt>
                <c:pt idx="195">
                  <c:v>2212</c:v>
                </c:pt>
                <c:pt idx="196">
                  <c:v>2213</c:v>
                </c:pt>
                <c:pt idx="197">
                  <c:v>2214</c:v>
                </c:pt>
                <c:pt idx="198">
                  <c:v>2215</c:v>
                </c:pt>
                <c:pt idx="199">
                  <c:v>2216</c:v>
                </c:pt>
                <c:pt idx="200">
                  <c:v>2217</c:v>
                </c:pt>
                <c:pt idx="201">
                  <c:v>2218</c:v>
                </c:pt>
                <c:pt idx="202">
                  <c:v>2219</c:v>
                </c:pt>
                <c:pt idx="203">
                  <c:v>2220</c:v>
                </c:pt>
                <c:pt idx="204">
                  <c:v>2221</c:v>
                </c:pt>
                <c:pt idx="205">
                  <c:v>2222</c:v>
                </c:pt>
                <c:pt idx="206">
                  <c:v>2223</c:v>
                </c:pt>
                <c:pt idx="207">
                  <c:v>2224</c:v>
                </c:pt>
                <c:pt idx="208">
                  <c:v>2225</c:v>
                </c:pt>
                <c:pt idx="209">
                  <c:v>2226</c:v>
                </c:pt>
                <c:pt idx="210">
                  <c:v>2227</c:v>
                </c:pt>
                <c:pt idx="211">
                  <c:v>2228</c:v>
                </c:pt>
                <c:pt idx="212">
                  <c:v>2229</c:v>
                </c:pt>
                <c:pt idx="213">
                  <c:v>2230</c:v>
                </c:pt>
                <c:pt idx="214">
                  <c:v>2231</c:v>
                </c:pt>
                <c:pt idx="215">
                  <c:v>2232</c:v>
                </c:pt>
                <c:pt idx="216">
                  <c:v>2233</c:v>
                </c:pt>
                <c:pt idx="217">
                  <c:v>2234</c:v>
                </c:pt>
                <c:pt idx="218">
                  <c:v>2235</c:v>
                </c:pt>
                <c:pt idx="219">
                  <c:v>2236</c:v>
                </c:pt>
                <c:pt idx="220">
                  <c:v>2237</c:v>
                </c:pt>
                <c:pt idx="221">
                  <c:v>2238</c:v>
                </c:pt>
                <c:pt idx="222">
                  <c:v>2239</c:v>
                </c:pt>
                <c:pt idx="223">
                  <c:v>2240</c:v>
                </c:pt>
                <c:pt idx="224">
                  <c:v>2241</c:v>
                </c:pt>
                <c:pt idx="225">
                  <c:v>2242</c:v>
                </c:pt>
                <c:pt idx="226">
                  <c:v>2243</c:v>
                </c:pt>
                <c:pt idx="227">
                  <c:v>2244</c:v>
                </c:pt>
                <c:pt idx="228">
                  <c:v>2245</c:v>
                </c:pt>
                <c:pt idx="229">
                  <c:v>2246</c:v>
                </c:pt>
                <c:pt idx="230">
                  <c:v>2247</c:v>
                </c:pt>
                <c:pt idx="231">
                  <c:v>2248</c:v>
                </c:pt>
                <c:pt idx="232">
                  <c:v>2249</c:v>
                </c:pt>
                <c:pt idx="233">
                  <c:v>2250</c:v>
                </c:pt>
                <c:pt idx="234">
                  <c:v>2251</c:v>
                </c:pt>
                <c:pt idx="235">
                  <c:v>2252</c:v>
                </c:pt>
                <c:pt idx="236">
                  <c:v>2253</c:v>
                </c:pt>
                <c:pt idx="237">
                  <c:v>2254</c:v>
                </c:pt>
                <c:pt idx="238">
                  <c:v>2255</c:v>
                </c:pt>
                <c:pt idx="239">
                  <c:v>2256</c:v>
                </c:pt>
                <c:pt idx="240">
                  <c:v>2257</c:v>
                </c:pt>
                <c:pt idx="241">
                  <c:v>2258</c:v>
                </c:pt>
                <c:pt idx="242">
                  <c:v>2259</c:v>
                </c:pt>
                <c:pt idx="243">
                  <c:v>2260</c:v>
                </c:pt>
                <c:pt idx="244">
                  <c:v>2261</c:v>
                </c:pt>
                <c:pt idx="245">
                  <c:v>2262</c:v>
                </c:pt>
                <c:pt idx="246">
                  <c:v>2263</c:v>
                </c:pt>
                <c:pt idx="247">
                  <c:v>2264</c:v>
                </c:pt>
                <c:pt idx="248">
                  <c:v>2265</c:v>
                </c:pt>
                <c:pt idx="249">
                  <c:v>2266</c:v>
                </c:pt>
                <c:pt idx="250">
                  <c:v>2267</c:v>
                </c:pt>
                <c:pt idx="251">
                  <c:v>2268</c:v>
                </c:pt>
                <c:pt idx="252">
                  <c:v>2269</c:v>
                </c:pt>
                <c:pt idx="253">
                  <c:v>2270</c:v>
                </c:pt>
                <c:pt idx="254">
                  <c:v>2271</c:v>
                </c:pt>
                <c:pt idx="255">
                  <c:v>2272</c:v>
                </c:pt>
                <c:pt idx="256">
                  <c:v>2273</c:v>
                </c:pt>
                <c:pt idx="257">
                  <c:v>2274</c:v>
                </c:pt>
                <c:pt idx="258">
                  <c:v>2275</c:v>
                </c:pt>
                <c:pt idx="259">
                  <c:v>2276</c:v>
                </c:pt>
                <c:pt idx="260">
                  <c:v>2277</c:v>
                </c:pt>
                <c:pt idx="261">
                  <c:v>2278</c:v>
                </c:pt>
                <c:pt idx="262">
                  <c:v>2279</c:v>
                </c:pt>
                <c:pt idx="263">
                  <c:v>2280</c:v>
                </c:pt>
                <c:pt idx="264">
                  <c:v>2281</c:v>
                </c:pt>
                <c:pt idx="265">
                  <c:v>2282</c:v>
                </c:pt>
                <c:pt idx="266">
                  <c:v>2283</c:v>
                </c:pt>
                <c:pt idx="267">
                  <c:v>2284</c:v>
                </c:pt>
                <c:pt idx="268">
                  <c:v>2285</c:v>
                </c:pt>
                <c:pt idx="269">
                  <c:v>2286</c:v>
                </c:pt>
                <c:pt idx="270">
                  <c:v>2287</c:v>
                </c:pt>
                <c:pt idx="271">
                  <c:v>2288</c:v>
                </c:pt>
                <c:pt idx="272">
                  <c:v>2289</c:v>
                </c:pt>
                <c:pt idx="273">
                  <c:v>2290</c:v>
                </c:pt>
                <c:pt idx="274">
                  <c:v>2291</c:v>
                </c:pt>
                <c:pt idx="275">
                  <c:v>2292</c:v>
                </c:pt>
                <c:pt idx="276">
                  <c:v>2293</c:v>
                </c:pt>
                <c:pt idx="277">
                  <c:v>2294</c:v>
                </c:pt>
                <c:pt idx="278">
                  <c:v>2295</c:v>
                </c:pt>
                <c:pt idx="279">
                  <c:v>2296</c:v>
                </c:pt>
                <c:pt idx="280">
                  <c:v>2297</c:v>
                </c:pt>
                <c:pt idx="281">
                  <c:v>2298</c:v>
                </c:pt>
                <c:pt idx="282">
                  <c:v>2299</c:v>
                </c:pt>
                <c:pt idx="283">
                  <c:v>2300</c:v>
                </c:pt>
                <c:pt idx="284">
                  <c:v>2301</c:v>
                </c:pt>
                <c:pt idx="285">
                  <c:v>2302</c:v>
                </c:pt>
                <c:pt idx="286">
                  <c:v>2303</c:v>
                </c:pt>
                <c:pt idx="287">
                  <c:v>2304</c:v>
                </c:pt>
                <c:pt idx="288">
                  <c:v>2305</c:v>
                </c:pt>
                <c:pt idx="289">
                  <c:v>2306</c:v>
                </c:pt>
                <c:pt idx="290">
                  <c:v>2307</c:v>
                </c:pt>
                <c:pt idx="291">
                  <c:v>2308</c:v>
                </c:pt>
                <c:pt idx="292">
                  <c:v>2309</c:v>
                </c:pt>
                <c:pt idx="293">
                  <c:v>2310</c:v>
                </c:pt>
                <c:pt idx="294">
                  <c:v>2311</c:v>
                </c:pt>
                <c:pt idx="295">
                  <c:v>2312</c:v>
                </c:pt>
                <c:pt idx="296">
                  <c:v>2313</c:v>
                </c:pt>
                <c:pt idx="297">
                  <c:v>2314</c:v>
                </c:pt>
                <c:pt idx="298">
                  <c:v>2315</c:v>
                </c:pt>
                <c:pt idx="299">
                  <c:v>2316</c:v>
                </c:pt>
                <c:pt idx="300">
                  <c:v>2317</c:v>
                </c:pt>
                <c:pt idx="301">
                  <c:v>2318</c:v>
                </c:pt>
                <c:pt idx="302">
                  <c:v>2319</c:v>
                </c:pt>
                <c:pt idx="303">
                  <c:v>2320</c:v>
                </c:pt>
                <c:pt idx="304">
                  <c:v>2321</c:v>
                </c:pt>
                <c:pt idx="305">
                  <c:v>2322</c:v>
                </c:pt>
                <c:pt idx="306">
                  <c:v>2323</c:v>
                </c:pt>
                <c:pt idx="307">
                  <c:v>2324</c:v>
                </c:pt>
                <c:pt idx="308">
                  <c:v>2325</c:v>
                </c:pt>
                <c:pt idx="309">
                  <c:v>2326</c:v>
                </c:pt>
                <c:pt idx="310">
                  <c:v>2327</c:v>
                </c:pt>
                <c:pt idx="311">
                  <c:v>2328</c:v>
                </c:pt>
                <c:pt idx="312">
                  <c:v>2329</c:v>
                </c:pt>
                <c:pt idx="313">
                  <c:v>2330</c:v>
                </c:pt>
                <c:pt idx="314">
                  <c:v>2331</c:v>
                </c:pt>
                <c:pt idx="315">
                  <c:v>2332</c:v>
                </c:pt>
                <c:pt idx="316">
                  <c:v>2333</c:v>
                </c:pt>
                <c:pt idx="317">
                  <c:v>2334</c:v>
                </c:pt>
                <c:pt idx="318">
                  <c:v>2335</c:v>
                </c:pt>
                <c:pt idx="319">
                  <c:v>2336</c:v>
                </c:pt>
                <c:pt idx="320">
                  <c:v>2337</c:v>
                </c:pt>
                <c:pt idx="321">
                  <c:v>2338</c:v>
                </c:pt>
                <c:pt idx="322">
                  <c:v>2339</c:v>
                </c:pt>
                <c:pt idx="323">
                  <c:v>2340</c:v>
                </c:pt>
                <c:pt idx="324">
                  <c:v>2341</c:v>
                </c:pt>
                <c:pt idx="325">
                  <c:v>2342</c:v>
                </c:pt>
                <c:pt idx="326">
                  <c:v>2343</c:v>
                </c:pt>
                <c:pt idx="327">
                  <c:v>2344</c:v>
                </c:pt>
                <c:pt idx="328">
                  <c:v>2345</c:v>
                </c:pt>
                <c:pt idx="329">
                  <c:v>2346</c:v>
                </c:pt>
                <c:pt idx="330">
                  <c:v>2347</c:v>
                </c:pt>
                <c:pt idx="331">
                  <c:v>2348</c:v>
                </c:pt>
                <c:pt idx="332">
                  <c:v>2349</c:v>
                </c:pt>
                <c:pt idx="333">
                  <c:v>2350</c:v>
                </c:pt>
                <c:pt idx="334">
                  <c:v>2351</c:v>
                </c:pt>
                <c:pt idx="335">
                  <c:v>2352</c:v>
                </c:pt>
                <c:pt idx="336">
                  <c:v>2353</c:v>
                </c:pt>
                <c:pt idx="337">
                  <c:v>2354</c:v>
                </c:pt>
                <c:pt idx="338">
                  <c:v>2355</c:v>
                </c:pt>
                <c:pt idx="339">
                  <c:v>2356</c:v>
                </c:pt>
                <c:pt idx="340">
                  <c:v>2357</c:v>
                </c:pt>
                <c:pt idx="341">
                  <c:v>2358</c:v>
                </c:pt>
                <c:pt idx="342">
                  <c:v>2359</c:v>
                </c:pt>
                <c:pt idx="343">
                  <c:v>2360</c:v>
                </c:pt>
                <c:pt idx="344">
                  <c:v>2361</c:v>
                </c:pt>
                <c:pt idx="345">
                  <c:v>2362</c:v>
                </c:pt>
                <c:pt idx="346">
                  <c:v>2363</c:v>
                </c:pt>
                <c:pt idx="347">
                  <c:v>2364</c:v>
                </c:pt>
                <c:pt idx="348">
                  <c:v>2365</c:v>
                </c:pt>
                <c:pt idx="349">
                  <c:v>2366</c:v>
                </c:pt>
                <c:pt idx="350">
                  <c:v>2367</c:v>
                </c:pt>
                <c:pt idx="351">
                  <c:v>2368</c:v>
                </c:pt>
                <c:pt idx="352">
                  <c:v>2369</c:v>
                </c:pt>
                <c:pt idx="353">
                  <c:v>2370</c:v>
                </c:pt>
                <c:pt idx="354">
                  <c:v>2371</c:v>
                </c:pt>
                <c:pt idx="355">
                  <c:v>2372</c:v>
                </c:pt>
                <c:pt idx="356">
                  <c:v>2373</c:v>
                </c:pt>
                <c:pt idx="357">
                  <c:v>2374</c:v>
                </c:pt>
                <c:pt idx="358">
                  <c:v>2375</c:v>
                </c:pt>
                <c:pt idx="359">
                  <c:v>2376</c:v>
                </c:pt>
                <c:pt idx="360">
                  <c:v>2377</c:v>
                </c:pt>
                <c:pt idx="361">
                  <c:v>2378</c:v>
                </c:pt>
                <c:pt idx="362">
                  <c:v>2379</c:v>
                </c:pt>
                <c:pt idx="363">
                  <c:v>2380</c:v>
                </c:pt>
                <c:pt idx="364">
                  <c:v>2381</c:v>
                </c:pt>
                <c:pt idx="365">
                  <c:v>2382</c:v>
                </c:pt>
                <c:pt idx="366">
                  <c:v>2383</c:v>
                </c:pt>
                <c:pt idx="367">
                  <c:v>2384</c:v>
                </c:pt>
                <c:pt idx="368">
                  <c:v>2385</c:v>
                </c:pt>
                <c:pt idx="369">
                  <c:v>2386</c:v>
                </c:pt>
                <c:pt idx="370">
                  <c:v>2387</c:v>
                </c:pt>
                <c:pt idx="371">
                  <c:v>2388</c:v>
                </c:pt>
                <c:pt idx="372">
                  <c:v>2389</c:v>
                </c:pt>
                <c:pt idx="373">
                  <c:v>2390</c:v>
                </c:pt>
                <c:pt idx="374">
                  <c:v>2391</c:v>
                </c:pt>
                <c:pt idx="375">
                  <c:v>2392</c:v>
                </c:pt>
                <c:pt idx="376">
                  <c:v>2393</c:v>
                </c:pt>
                <c:pt idx="377">
                  <c:v>2394</c:v>
                </c:pt>
                <c:pt idx="378">
                  <c:v>2395</c:v>
                </c:pt>
                <c:pt idx="379">
                  <c:v>2396</c:v>
                </c:pt>
                <c:pt idx="380">
                  <c:v>2397</c:v>
                </c:pt>
                <c:pt idx="381">
                  <c:v>2398</c:v>
                </c:pt>
                <c:pt idx="382">
                  <c:v>2399</c:v>
                </c:pt>
                <c:pt idx="383">
                  <c:v>2400</c:v>
                </c:pt>
                <c:pt idx="384">
                  <c:v>2401</c:v>
                </c:pt>
                <c:pt idx="385">
                  <c:v>2402</c:v>
                </c:pt>
                <c:pt idx="386">
                  <c:v>2403</c:v>
                </c:pt>
                <c:pt idx="387">
                  <c:v>2404</c:v>
                </c:pt>
                <c:pt idx="388">
                  <c:v>2405</c:v>
                </c:pt>
                <c:pt idx="389">
                  <c:v>2406</c:v>
                </c:pt>
                <c:pt idx="390">
                  <c:v>2407</c:v>
                </c:pt>
                <c:pt idx="391">
                  <c:v>2408</c:v>
                </c:pt>
                <c:pt idx="392">
                  <c:v>2409</c:v>
                </c:pt>
                <c:pt idx="393">
                  <c:v>2410</c:v>
                </c:pt>
                <c:pt idx="394">
                  <c:v>2411</c:v>
                </c:pt>
                <c:pt idx="395">
                  <c:v>2412</c:v>
                </c:pt>
                <c:pt idx="396">
                  <c:v>2413</c:v>
                </c:pt>
                <c:pt idx="397">
                  <c:v>2414</c:v>
                </c:pt>
                <c:pt idx="398">
                  <c:v>2415</c:v>
                </c:pt>
                <c:pt idx="399">
                  <c:v>2416</c:v>
                </c:pt>
                <c:pt idx="400">
                  <c:v>2417</c:v>
                </c:pt>
                <c:pt idx="401">
                  <c:v>2418</c:v>
                </c:pt>
                <c:pt idx="402">
                  <c:v>2419</c:v>
                </c:pt>
                <c:pt idx="403">
                  <c:v>2420</c:v>
                </c:pt>
                <c:pt idx="404">
                  <c:v>2421</c:v>
                </c:pt>
                <c:pt idx="405">
                  <c:v>2422</c:v>
                </c:pt>
                <c:pt idx="406">
                  <c:v>2423</c:v>
                </c:pt>
                <c:pt idx="407">
                  <c:v>2424</c:v>
                </c:pt>
                <c:pt idx="408">
                  <c:v>2425</c:v>
                </c:pt>
                <c:pt idx="409">
                  <c:v>2426</c:v>
                </c:pt>
                <c:pt idx="410">
                  <c:v>2427</c:v>
                </c:pt>
                <c:pt idx="411">
                  <c:v>2428</c:v>
                </c:pt>
                <c:pt idx="412">
                  <c:v>2429</c:v>
                </c:pt>
                <c:pt idx="413">
                  <c:v>2430</c:v>
                </c:pt>
                <c:pt idx="414">
                  <c:v>2431</c:v>
                </c:pt>
                <c:pt idx="415">
                  <c:v>2432</c:v>
                </c:pt>
                <c:pt idx="416">
                  <c:v>2433</c:v>
                </c:pt>
                <c:pt idx="417">
                  <c:v>2434</c:v>
                </c:pt>
                <c:pt idx="418">
                  <c:v>2435</c:v>
                </c:pt>
                <c:pt idx="419">
                  <c:v>2436</c:v>
                </c:pt>
                <c:pt idx="420">
                  <c:v>2437</c:v>
                </c:pt>
                <c:pt idx="421">
                  <c:v>2438</c:v>
                </c:pt>
                <c:pt idx="422">
                  <c:v>2439</c:v>
                </c:pt>
                <c:pt idx="423">
                  <c:v>2440</c:v>
                </c:pt>
                <c:pt idx="424">
                  <c:v>2441</c:v>
                </c:pt>
                <c:pt idx="425">
                  <c:v>2442</c:v>
                </c:pt>
                <c:pt idx="426">
                  <c:v>2443</c:v>
                </c:pt>
                <c:pt idx="427">
                  <c:v>2444</c:v>
                </c:pt>
                <c:pt idx="428">
                  <c:v>2445</c:v>
                </c:pt>
                <c:pt idx="429">
                  <c:v>2446</c:v>
                </c:pt>
                <c:pt idx="430">
                  <c:v>2447</c:v>
                </c:pt>
                <c:pt idx="431">
                  <c:v>2448</c:v>
                </c:pt>
                <c:pt idx="432">
                  <c:v>2449</c:v>
                </c:pt>
                <c:pt idx="433">
                  <c:v>2450</c:v>
                </c:pt>
                <c:pt idx="434">
                  <c:v>2451</c:v>
                </c:pt>
                <c:pt idx="435">
                  <c:v>2452</c:v>
                </c:pt>
                <c:pt idx="436">
                  <c:v>2453</c:v>
                </c:pt>
                <c:pt idx="437">
                  <c:v>2454</c:v>
                </c:pt>
                <c:pt idx="438">
                  <c:v>2455</c:v>
                </c:pt>
                <c:pt idx="439">
                  <c:v>2456</c:v>
                </c:pt>
                <c:pt idx="440">
                  <c:v>2457</c:v>
                </c:pt>
                <c:pt idx="441">
                  <c:v>2458</c:v>
                </c:pt>
                <c:pt idx="442">
                  <c:v>2459</c:v>
                </c:pt>
                <c:pt idx="443">
                  <c:v>2460</c:v>
                </c:pt>
                <c:pt idx="444">
                  <c:v>2461</c:v>
                </c:pt>
                <c:pt idx="445">
                  <c:v>2462</c:v>
                </c:pt>
                <c:pt idx="446">
                  <c:v>2463</c:v>
                </c:pt>
                <c:pt idx="447">
                  <c:v>2464</c:v>
                </c:pt>
                <c:pt idx="448">
                  <c:v>2465</c:v>
                </c:pt>
                <c:pt idx="449">
                  <c:v>2466</c:v>
                </c:pt>
                <c:pt idx="450">
                  <c:v>2467</c:v>
                </c:pt>
                <c:pt idx="451">
                  <c:v>2468</c:v>
                </c:pt>
                <c:pt idx="452">
                  <c:v>2469</c:v>
                </c:pt>
                <c:pt idx="453">
                  <c:v>2470</c:v>
                </c:pt>
                <c:pt idx="454">
                  <c:v>2471</c:v>
                </c:pt>
                <c:pt idx="455">
                  <c:v>2472</c:v>
                </c:pt>
                <c:pt idx="456">
                  <c:v>2473</c:v>
                </c:pt>
                <c:pt idx="457">
                  <c:v>2474</c:v>
                </c:pt>
                <c:pt idx="458">
                  <c:v>2475</c:v>
                </c:pt>
                <c:pt idx="459">
                  <c:v>2476</c:v>
                </c:pt>
                <c:pt idx="460">
                  <c:v>2477</c:v>
                </c:pt>
                <c:pt idx="461">
                  <c:v>2478</c:v>
                </c:pt>
                <c:pt idx="462">
                  <c:v>2479</c:v>
                </c:pt>
                <c:pt idx="463">
                  <c:v>2480</c:v>
                </c:pt>
                <c:pt idx="464">
                  <c:v>2481</c:v>
                </c:pt>
                <c:pt idx="465">
                  <c:v>2482</c:v>
                </c:pt>
                <c:pt idx="466">
                  <c:v>2483</c:v>
                </c:pt>
                <c:pt idx="467">
                  <c:v>2484</c:v>
                </c:pt>
                <c:pt idx="468">
                  <c:v>2485</c:v>
                </c:pt>
                <c:pt idx="469">
                  <c:v>2486</c:v>
                </c:pt>
                <c:pt idx="470">
                  <c:v>2487</c:v>
                </c:pt>
                <c:pt idx="471">
                  <c:v>2488</c:v>
                </c:pt>
                <c:pt idx="472">
                  <c:v>2489</c:v>
                </c:pt>
                <c:pt idx="473">
                  <c:v>2490</c:v>
                </c:pt>
                <c:pt idx="474">
                  <c:v>2491</c:v>
                </c:pt>
                <c:pt idx="475">
                  <c:v>2492</c:v>
                </c:pt>
                <c:pt idx="476">
                  <c:v>2493</c:v>
                </c:pt>
                <c:pt idx="477">
                  <c:v>2494</c:v>
                </c:pt>
                <c:pt idx="478">
                  <c:v>2495</c:v>
                </c:pt>
                <c:pt idx="479">
                  <c:v>2496</c:v>
                </c:pt>
                <c:pt idx="480">
                  <c:v>2497</c:v>
                </c:pt>
                <c:pt idx="481">
                  <c:v>2498</c:v>
                </c:pt>
                <c:pt idx="482">
                  <c:v>2499</c:v>
                </c:pt>
                <c:pt idx="483">
                  <c:v>2500</c:v>
                </c:pt>
                <c:pt idx="484">
                  <c:v>2501</c:v>
                </c:pt>
                <c:pt idx="485">
                  <c:v>2502</c:v>
                </c:pt>
                <c:pt idx="486">
                  <c:v>2503</c:v>
                </c:pt>
                <c:pt idx="487">
                  <c:v>2504</c:v>
                </c:pt>
                <c:pt idx="488">
                  <c:v>2505</c:v>
                </c:pt>
                <c:pt idx="489">
                  <c:v>2506</c:v>
                </c:pt>
                <c:pt idx="490">
                  <c:v>2507</c:v>
                </c:pt>
                <c:pt idx="491">
                  <c:v>2508</c:v>
                </c:pt>
                <c:pt idx="492">
                  <c:v>2509</c:v>
                </c:pt>
                <c:pt idx="493">
                  <c:v>2510</c:v>
                </c:pt>
                <c:pt idx="494">
                  <c:v>2511</c:v>
                </c:pt>
                <c:pt idx="495">
                  <c:v>2512</c:v>
                </c:pt>
                <c:pt idx="496">
                  <c:v>2513</c:v>
                </c:pt>
                <c:pt idx="497">
                  <c:v>2514</c:v>
                </c:pt>
                <c:pt idx="498">
                  <c:v>2515</c:v>
                </c:pt>
                <c:pt idx="499">
                  <c:v>2516</c:v>
                </c:pt>
                <c:pt idx="500">
                  <c:v>2517</c:v>
                </c:pt>
                <c:pt idx="501">
                  <c:v>2518</c:v>
                </c:pt>
                <c:pt idx="502">
                  <c:v>2519</c:v>
                </c:pt>
                <c:pt idx="503">
                  <c:v>2520</c:v>
                </c:pt>
                <c:pt idx="504">
                  <c:v>2521</c:v>
                </c:pt>
                <c:pt idx="505">
                  <c:v>2522</c:v>
                </c:pt>
                <c:pt idx="506">
                  <c:v>2523</c:v>
                </c:pt>
                <c:pt idx="507">
                  <c:v>2524</c:v>
                </c:pt>
                <c:pt idx="508">
                  <c:v>2525</c:v>
                </c:pt>
                <c:pt idx="509">
                  <c:v>2526</c:v>
                </c:pt>
                <c:pt idx="510">
                  <c:v>2527</c:v>
                </c:pt>
                <c:pt idx="511">
                  <c:v>2528</c:v>
                </c:pt>
                <c:pt idx="512">
                  <c:v>2529</c:v>
                </c:pt>
                <c:pt idx="513">
                  <c:v>2530</c:v>
                </c:pt>
                <c:pt idx="514">
                  <c:v>2531</c:v>
                </c:pt>
                <c:pt idx="515">
                  <c:v>2532</c:v>
                </c:pt>
                <c:pt idx="516">
                  <c:v>2533</c:v>
                </c:pt>
                <c:pt idx="517">
                  <c:v>2534</c:v>
                </c:pt>
                <c:pt idx="518">
                  <c:v>2535</c:v>
                </c:pt>
                <c:pt idx="519">
                  <c:v>2536</c:v>
                </c:pt>
                <c:pt idx="520">
                  <c:v>2537</c:v>
                </c:pt>
                <c:pt idx="521">
                  <c:v>2538</c:v>
                </c:pt>
                <c:pt idx="522">
                  <c:v>2539</c:v>
                </c:pt>
                <c:pt idx="523">
                  <c:v>2540</c:v>
                </c:pt>
                <c:pt idx="524">
                  <c:v>2541</c:v>
                </c:pt>
                <c:pt idx="525">
                  <c:v>2542</c:v>
                </c:pt>
                <c:pt idx="526">
                  <c:v>2543</c:v>
                </c:pt>
                <c:pt idx="527">
                  <c:v>2544</c:v>
                </c:pt>
                <c:pt idx="528">
                  <c:v>2545</c:v>
                </c:pt>
                <c:pt idx="529">
                  <c:v>2546</c:v>
                </c:pt>
                <c:pt idx="530">
                  <c:v>2547</c:v>
                </c:pt>
                <c:pt idx="531">
                  <c:v>2548</c:v>
                </c:pt>
                <c:pt idx="532">
                  <c:v>2549</c:v>
                </c:pt>
                <c:pt idx="533">
                  <c:v>2550</c:v>
                </c:pt>
                <c:pt idx="534">
                  <c:v>2551</c:v>
                </c:pt>
                <c:pt idx="535">
                  <c:v>2552</c:v>
                </c:pt>
                <c:pt idx="536">
                  <c:v>2553</c:v>
                </c:pt>
                <c:pt idx="537">
                  <c:v>2554</c:v>
                </c:pt>
                <c:pt idx="538">
                  <c:v>2555</c:v>
                </c:pt>
                <c:pt idx="539">
                  <c:v>2556</c:v>
                </c:pt>
                <c:pt idx="540">
                  <c:v>2557</c:v>
                </c:pt>
                <c:pt idx="541">
                  <c:v>2558</c:v>
                </c:pt>
                <c:pt idx="542">
                  <c:v>2559</c:v>
                </c:pt>
                <c:pt idx="543">
                  <c:v>2560</c:v>
                </c:pt>
                <c:pt idx="544">
                  <c:v>2561</c:v>
                </c:pt>
                <c:pt idx="545">
                  <c:v>2562</c:v>
                </c:pt>
                <c:pt idx="546">
                  <c:v>2563</c:v>
                </c:pt>
                <c:pt idx="547">
                  <c:v>2564</c:v>
                </c:pt>
                <c:pt idx="548">
                  <c:v>2565</c:v>
                </c:pt>
                <c:pt idx="549">
                  <c:v>2566</c:v>
                </c:pt>
                <c:pt idx="550">
                  <c:v>2567</c:v>
                </c:pt>
                <c:pt idx="551">
                  <c:v>2568</c:v>
                </c:pt>
                <c:pt idx="552">
                  <c:v>2569</c:v>
                </c:pt>
                <c:pt idx="553">
                  <c:v>2570</c:v>
                </c:pt>
                <c:pt idx="554">
                  <c:v>2571</c:v>
                </c:pt>
                <c:pt idx="555">
                  <c:v>2572</c:v>
                </c:pt>
                <c:pt idx="556">
                  <c:v>2573</c:v>
                </c:pt>
                <c:pt idx="557">
                  <c:v>2574</c:v>
                </c:pt>
                <c:pt idx="558">
                  <c:v>2575</c:v>
                </c:pt>
                <c:pt idx="559">
                  <c:v>2576</c:v>
                </c:pt>
                <c:pt idx="560">
                  <c:v>2577</c:v>
                </c:pt>
                <c:pt idx="561">
                  <c:v>2578</c:v>
                </c:pt>
                <c:pt idx="562">
                  <c:v>2579</c:v>
                </c:pt>
                <c:pt idx="563">
                  <c:v>2580</c:v>
                </c:pt>
                <c:pt idx="564">
                  <c:v>2581</c:v>
                </c:pt>
                <c:pt idx="565">
                  <c:v>2582</c:v>
                </c:pt>
                <c:pt idx="566">
                  <c:v>2583</c:v>
                </c:pt>
                <c:pt idx="567">
                  <c:v>2584</c:v>
                </c:pt>
                <c:pt idx="568">
                  <c:v>2585</c:v>
                </c:pt>
                <c:pt idx="569">
                  <c:v>2586</c:v>
                </c:pt>
                <c:pt idx="570">
                  <c:v>2587</c:v>
                </c:pt>
                <c:pt idx="571">
                  <c:v>2588</c:v>
                </c:pt>
                <c:pt idx="572">
                  <c:v>2589</c:v>
                </c:pt>
                <c:pt idx="573">
                  <c:v>2590</c:v>
                </c:pt>
                <c:pt idx="574">
                  <c:v>2591</c:v>
                </c:pt>
                <c:pt idx="575">
                  <c:v>2592</c:v>
                </c:pt>
                <c:pt idx="576">
                  <c:v>2593</c:v>
                </c:pt>
                <c:pt idx="577">
                  <c:v>2594</c:v>
                </c:pt>
                <c:pt idx="578">
                  <c:v>2595</c:v>
                </c:pt>
                <c:pt idx="579">
                  <c:v>2596</c:v>
                </c:pt>
                <c:pt idx="580">
                  <c:v>2597</c:v>
                </c:pt>
                <c:pt idx="581">
                  <c:v>2598</c:v>
                </c:pt>
                <c:pt idx="582">
                  <c:v>2599</c:v>
                </c:pt>
                <c:pt idx="583">
                  <c:v>2600</c:v>
                </c:pt>
                <c:pt idx="584">
                  <c:v>2601</c:v>
                </c:pt>
                <c:pt idx="585">
                  <c:v>2602</c:v>
                </c:pt>
                <c:pt idx="586">
                  <c:v>2603</c:v>
                </c:pt>
                <c:pt idx="587">
                  <c:v>2604</c:v>
                </c:pt>
                <c:pt idx="588">
                  <c:v>2605</c:v>
                </c:pt>
                <c:pt idx="589">
                  <c:v>2606</c:v>
                </c:pt>
                <c:pt idx="590">
                  <c:v>2607</c:v>
                </c:pt>
                <c:pt idx="591">
                  <c:v>2608</c:v>
                </c:pt>
                <c:pt idx="592">
                  <c:v>2609</c:v>
                </c:pt>
                <c:pt idx="593">
                  <c:v>2610</c:v>
                </c:pt>
                <c:pt idx="594">
                  <c:v>2611</c:v>
                </c:pt>
                <c:pt idx="595">
                  <c:v>2612</c:v>
                </c:pt>
                <c:pt idx="596">
                  <c:v>2613</c:v>
                </c:pt>
                <c:pt idx="597">
                  <c:v>2614</c:v>
                </c:pt>
                <c:pt idx="598">
                  <c:v>2615</c:v>
                </c:pt>
                <c:pt idx="599">
                  <c:v>2616</c:v>
                </c:pt>
                <c:pt idx="600">
                  <c:v>2617</c:v>
                </c:pt>
                <c:pt idx="601">
                  <c:v>2618</c:v>
                </c:pt>
                <c:pt idx="602">
                  <c:v>2619</c:v>
                </c:pt>
                <c:pt idx="603">
                  <c:v>2620</c:v>
                </c:pt>
                <c:pt idx="604">
                  <c:v>2621</c:v>
                </c:pt>
                <c:pt idx="605">
                  <c:v>2622</c:v>
                </c:pt>
                <c:pt idx="606">
                  <c:v>2623</c:v>
                </c:pt>
                <c:pt idx="607">
                  <c:v>2624</c:v>
                </c:pt>
                <c:pt idx="608">
                  <c:v>2625</c:v>
                </c:pt>
                <c:pt idx="609">
                  <c:v>2626</c:v>
                </c:pt>
                <c:pt idx="610">
                  <c:v>2627</c:v>
                </c:pt>
                <c:pt idx="611">
                  <c:v>2628</c:v>
                </c:pt>
                <c:pt idx="612">
                  <c:v>2629</c:v>
                </c:pt>
                <c:pt idx="613">
                  <c:v>2630</c:v>
                </c:pt>
                <c:pt idx="614">
                  <c:v>2631</c:v>
                </c:pt>
                <c:pt idx="615">
                  <c:v>2632</c:v>
                </c:pt>
                <c:pt idx="616">
                  <c:v>2633</c:v>
                </c:pt>
                <c:pt idx="617">
                  <c:v>2634</c:v>
                </c:pt>
                <c:pt idx="618">
                  <c:v>2635</c:v>
                </c:pt>
                <c:pt idx="619">
                  <c:v>2636</c:v>
                </c:pt>
                <c:pt idx="620">
                  <c:v>2637</c:v>
                </c:pt>
                <c:pt idx="621">
                  <c:v>2638</c:v>
                </c:pt>
                <c:pt idx="622">
                  <c:v>2639</c:v>
                </c:pt>
                <c:pt idx="623">
                  <c:v>2640</c:v>
                </c:pt>
                <c:pt idx="624">
                  <c:v>2641</c:v>
                </c:pt>
                <c:pt idx="625">
                  <c:v>2642</c:v>
                </c:pt>
                <c:pt idx="626">
                  <c:v>2643</c:v>
                </c:pt>
                <c:pt idx="627">
                  <c:v>2644</c:v>
                </c:pt>
                <c:pt idx="628">
                  <c:v>2645</c:v>
                </c:pt>
                <c:pt idx="629">
                  <c:v>2646</c:v>
                </c:pt>
                <c:pt idx="630">
                  <c:v>2647</c:v>
                </c:pt>
                <c:pt idx="631">
                  <c:v>2648</c:v>
                </c:pt>
                <c:pt idx="632">
                  <c:v>2649</c:v>
                </c:pt>
                <c:pt idx="633">
                  <c:v>2650</c:v>
                </c:pt>
                <c:pt idx="634">
                  <c:v>2651</c:v>
                </c:pt>
                <c:pt idx="635">
                  <c:v>2652</c:v>
                </c:pt>
                <c:pt idx="636">
                  <c:v>2653</c:v>
                </c:pt>
                <c:pt idx="637">
                  <c:v>2654</c:v>
                </c:pt>
                <c:pt idx="638">
                  <c:v>2655</c:v>
                </c:pt>
                <c:pt idx="639">
                  <c:v>2656</c:v>
                </c:pt>
                <c:pt idx="640">
                  <c:v>2657</c:v>
                </c:pt>
                <c:pt idx="641">
                  <c:v>2658</c:v>
                </c:pt>
                <c:pt idx="642">
                  <c:v>2659</c:v>
                </c:pt>
                <c:pt idx="643">
                  <c:v>2660</c:v>
                </c:pt>
                <c:pt idx="644">
                  <c:v>2661</c:v>
                </c:pt>
                <c:pt idx="645">
                  <c:v>2662</c:v>
                </c:pt>
                <c:pt idx="646">
                  <c:v>2663</c:v>
                </c:pt>
                <c:pt idx="647">
                  <c:v>2664</c:v>
                </c:pt>
                <c:pt idx="648">
                  <c:v>2665</c:v>
                </c:pt>
                <c:pt idx="649">
                  <c:v>2666</c:v>
                </c:pt>
                <c:pt idx="650">
                  <c:v>2667</c:v>
                </c:pt>
                <c:pt idx="651">
                  <c:v>2668</c:v>
                </c:pt>
                <c:pt idx="652">
                  <c:v>2669</c:v>
                </c:pt>
                <c:pt idx="653">
                  <c:v>2670</c:v>
                </c:pt>
                <c:pt idx="654">
                  <c:v>2671</c:v>
                </c:pt>
                <c:pt idx="655">
                  <c:v>2672</c:v>
                </c:pt>
                <c:pt idx="656">
                  <c:v>2673</c:v>
                </c:pt>
                <c:pt idx="657">
                  <c:v>2674</c:v>
                </c:pt>
                <c:pt idx="658">
                  <c:v>2675</c:v>
                </c:pt>
                <c:pt idx="659">
                  <c:v>2676</c:v>
                </c:pt>
                <c:pt idx="660">
                  <c:v>2677</c:v>
                </c:pt>
                <c:pt idx="661">
                  <c:v>2678</c:v>
                </c:pt>
                <c:pt idx="662">
                  <c:v>2679</c:v>
                </c:pt>
                <c:pt idx="663">
                  <c:v>2680</c:v>
                </c:pt>
                <c:pt idx="664">
                  <c:v>2681</c:v>
                </c:pt>
                <c:pt idx="665">
                  <c:v>2682</c:v>
                </c:pt>
                <c:pt idx="666">
                  <c:v>2683</c:v>
                </c:pt>
                <c:pt idx="667">
                  <c:v>2684</c:v>
                </c:pt>
                <c:pt idx="668">
                  <c:v>2685</c:v>
                </c:pt>
                <c:pt idx="669">
                  <c:v>2686</c:v>
                </c:pt>
                <c:pt idx="670">
                  <c:v>2687</c:v>
                </c:pt>
                <c:pt idx="671">
                  <c:v>2688</c:v>
                </c:pt>
                <c:pt idx="672">
                  <c:v>2689</c:v>
                </c:pt>
                <c:pt idx="673">
                  <c:v>2690</c:v>
                </c:pt>
                <c:pt idx="674">
                  <c:v>2691</c:v>
                </c:pt>
                <c:pt idx="675">
                  <c:v>2692</c:v>
                </c:pt>
                <c:pt idx="676">
                  <c:v>2693</c:v>
                </c:pt>
                <c:pt idx="677">
                  <c:v>2694</c:v>
                </c:pt>
                <c:pt idx="678">
                  <c:v>2695</c:v>
                </c:pt>
                <c:pt idx="679">
                  <c:v>2696</c:v>
                </c:pt>
                <c:pt idx="680">
                  <c:v>2697</c:v>
                </c:pt>
                <c:pt idx="681">
                  <c:v>2698</c:v>
                </c:pt>
                <c:pt idx="682">
                  <c:v>2699</c:v>
                </c:pt>
                <c:pt idx="683">
                  <c:v>2700</c:v>
                </c:pt>
                <c:pt idx="684">
                  <c:v>2701</c:v>
                </c:pt>
                <c:pt idx="685">
                  <c:v>2702</c:v>
                </c:pt>
                <c:pt idx="686">
                  <c:v>2703</c:v>
                </c:pt>
                <c:pt idx="687">
                  <c:v>2704</c:v>
                </c:pt>
                <c:pt idx="688">
                  <c:v>2705</c:v>
                </c:pt>
                <c:pt idx="689">
                  <c:v>2706</c:v>
                </c:pt>
                <c:pt idx="690">
                  <c:v>2707</c:v>
                </c:pt>
                <c:pt idx="691">
                  <c:v>2708</c:v>
                </c:pt>
                <c:pt idx="692">
                  <c:v>2709</c:v>
                </c:pt>
                <c:pt idx="693">
                  <c:v>2710</c:v>
                </c:pt>
                <c:pt idx="694">
                  <c:v>2711</c:v>
                </c:pt>
                <c:pt idx="695">
                  <c:v>2712</c:v>
                </c:pt>
                <c:pt idx="696">
                  <c:v>2713</c:v>
                </c:pt>
                <c:pt idx="697">
                  <c:v>2714</c:v>
                </c:pt>
                <c:pt idx="698">
                  <c:v>2715</c:v>
                </c:pt>
                <c:pt idx="699">
                  <c:v>2716</c:v>
                </c:pt>
                <c:pt idx="700">
                  <c:v>2717</c:v>
                </c:pt>
                <c:pt idx="701">
                  <c:v>2718</c:v>
                </c:pt>
                <c:pt idx="702">
                  <c:v>2719</c:v>
                </c:pt>
                <c:pt idx="703">
                  <c:v>2720</c:v>
                </c:pt>
                <c:pt idx="704">
                  <c:v>2721</c:v>
                </c:pt>
                <c:pt idx="705">
                  <c:v>2722</c:v>
                </c:pt>
                <c:pt idx="706">
                  <c:v>2723</c:v>
                </c:pt>
                <c:pt idx="707">
                  <c:v>2724</c:v>
                </c:pt>
                <c:pt idx="708">
                  <c:v>2725</c:v>
                </c:pt>
                <c:pt idx="709">
                  <c:v>2726</c:v>
                </c:pt>
                <c:pt idx="710">
                  <c:v>2727</c:v>
                </c:pt>
                <c:pt idx="711">
                  <c:v>2728</c:v>
                </c:pt>
                <c:pt idx="712">
                  <c:v>2729</c:v>
                </c:pt>
                <c:pt idx="713">
                  <c:v>2730</c:v>
                </c:pt>
                <c:pt idx="714">
                  <c:v>2731</c:v>
                </c:pt>
                <c:pt idx="715">
                  <c:v>2732</c:v>
                </c:pt>
                <c:pt idx="716">
                  <c:v>2733</c:v>
                </c:pt>
                <c:pt idx="717">
                  <c:v>2734</c:v>
                </c:pt>
                <c:pt idx="718">
                  <c:v>2735</c:v>
                </c:pt>
                <c:pt idx="719">
                  <c:v>2736</c:v>
                </c:pt>
                <c:pt idx="720">
                  <c:v>2737</c:v>
                </c:pt>
                <c:pt idx="721">
                  <c:v>2738</c:v>
                </c:pt>
                <c:pt idx="722">
                  <c:v>2739</c:v>
                </c:pt>
                <c:pt idx="723">
                  <c:v>2740</c:v>
                </c:pt>
                <c:pt idx="724">
                  <c:v>2741</c:v>
                </c:pt>
                <c:pt idx="725">
                  <c:v>2742</c:v>
                </c:pt>
                <c:pt idx="726">
                  <c:v>2743</c:v>
                </c:pt>
                <c:pt idx="727">
                  <c:v>2744</c:v>
                </c:pt>
                <c:pt idx="728">
                  <c:v>2745</c:v>
                </c:pt>
                <c:pt idx="729">
                  <c:v>2746</c:v>
                </c:pt>
                <c:pt idx="730">
                  <c:v>2747</c:v>
                </c:pt>
                <c:pt idx="731">
                  <c:v>2748</c:v>
                </c:pt>
                <c:pt idx="732">
                  <c:v>2749</c:v>
                </c:pt>
                <c:pt idx="733">
                  <c:v>2750</c:v>
                </c:pt>
                <c:pt idx="734">
                  <c:v>2751</c:v>
                </c:pt>
                <c:pt idx="735">
                  <c:v>2752</c:v>
                </c:pt>
                <c:pt idx="736">
                  <c:v>2753</c:v>
                </c:pt>
                <c:pt idx="737">
                  <c:v>2754</c:v>
                </c:pt>
                <c:pt idx="738">
                  <c:v>2755</c:v>
                </c:pt>
                <c:pt idx="739">
                  <c:v>2756</c:v>
                </c:pt>
                <c:pt idx="740">
                  <c:v>2757</c:v>
                </c:pt>
                <c:pt idx="741">
                  <c:v>2758</c:v>
                </c:pt>
                <c:pt idx="742">
                  <c:v>2759</c:v>
                </c:pt>
                <c:pt idx="743">
                  <c:v>2760</c:v>
                </c:pt>
                <c:pt idx="744">
                  <c:v>2761</c:v>
                </c:pt>
                <c:pt idx="745">
                  <c:v>2762</c:v>
                </c:pt>
                <c:pt idx="746">
                  <c:v>2763</c:v>
                </c:pt>
                <c:pt idx="747">
                  <c:v>2764</c:v>
                </c:pt>
                <c:pt idx="748">
                  <c:v>2765</c:v>
                </c:pt>
                <c:pt idx="749">
                  <c:v>2766</c:v>
                </c:pt>
                <c:pt idx="750">
                  <c:v>2767</c:v>
                </c:pt>
                <c:pt idx="751">
                  <c:v>2768</c:v>
                </c:pt>
                <c:pt idx="752">
                  <c:v>2769</c:v>
                </c:pt>
                <c:pt idx="753">
                  <c:v>2770</c:v>
                </c:pt>
                <c:pt idx="754">
                  <c:v>2771</c:v>
                </c:pt>
                <c:pt idx="755">
                  <c:v>2772</c:v>
                </c:pt>
                <c:pt idx="756">
                  <c:v>2773</c:v>
                </c:pt>
                <c:pt idx="757">
                  <c:v>2774</c:v>
                </c:pt>
                <c:pt idx="758">
                  <c:v>2775</c:v>
                </c:pt>
                <c:pt idx="759">
                  <c:v>2776</c:v>
                </c:pt>
                <c:pt idx="760">
                  <c:v>2777</c:v>
                </c:pt>
                <c:pt idx="761">
                  <c:v>2778</c:v>
                </c:pt>
                <c:pt idx="762">
                  <c:v>2779</c:v>
                </c:pt>
                <c:pt idx="763">
                  <c:v>2780</c:v>
                </c:pt>
                <c:pt idx="764">
                  <c:v>2781</c:v>
                </c:pt>
                <c:pt idx="765">
                  <c:v>2782</c:v>
                </c:pt>
                <c:pt idx="766">
                  <c:v>2783</c:v>
                </c:pt>
                <c:pt idx="767">
                  <c:v>2784</c:v>
                </c:pt>
                <c:pt idx="768">
                  <c:v>2785</c:v>
                </c:pt>
                <c:pt idx="769">
                  <c:v>2786</c:v>
                </c:pt>
                <c:pt idx="770">
                  <c:v>2787</c:v>
                </c:pt>
                <c:pt idx="771">
                  <c:v>2788</c:v>
                </c:pt>
                <c:pt idx="772">
                  <c:v>2789</c:v>
                </c:pt>
                <c:pt idx="773">
                  <c:v>2790</c:v>
                </c:pt>
                <c:pt idx="774">
                  <c:v>2791</c:v>
                </c:pt>
                <c:pt idx="775">
                  <c:v>2792</c:v>
                </c:pt>
                <c:pt idx="776">
                  <c:v>2793</c:v>
                </c:pt>
                <c:pt idx="777">
                  <c:v>2794</c:v>
                </c:pt>
                <c:pt idx="778">
                  <c:v>2795</c:v>
                </c:pt>
                <c:pt idx="779">
                  <c:v>2796</c:v>
                </c:pt>
                <c:pt idx="780">
                  <c:v>2797</c:v>
                </c:pt>
                <c:pt idx="781">
                  <c:v>2798</c:v>
                </c:pt>
                <c:pt idx="782">
                  <c:v>2799</c:v>
                </c:pt>
                <c:pt idx="783">
                  <c:v>2800</c:v>
                </c:pt>
                <c:pt idx="784">
                  <c:v>2801</c:v>
                </c:pt>
                <c:pt idx="785">
                  <c:v>2802</c:v>
                </c:pt>
                <c:pt idx="786">
                  <c:v>2803</c:v>
                </c:pt>
                <c:pt idx="787">
                  <c:v>2804</c:v>
                </c:pt>
                <c:pt idx="788">
                  <c:v>2805</c:v>
                </c:pt>
                <c:pt idx="789">
                  <c:v>2806</c:v>
                </c:pt>
                <c:pt idx="790">
                  <c:v>2807</c:v>
                </c:pt>
                <c:pt idx="791">
                  <c:v>2808</c:v>
                </c:pt>
                <c:pt idx="792">
                  <c:v>2809</c:v>
                </c:pt>
                <c:pt idx="793">
                  <c:v>2810</c:v>
                </c:pt>
                <c:pt idx="794">
                  <c:v>2811</c:v>
                </c:pt>
                <c:pt idx="795">
                  <c:v>2812</c:v>
                </c:pt>
                <c:pt idx="796">
                  <c:v>2813</c:v>
                </c:pt>
                <c:pt idx="797">
                  <c:v>2814</c:v>
                </c:pt>
                <c:pt idx="798">
                  <c:v>2815</c:v>
                </c:pt>
                <c:pt idx="799">
                  <c:v>2816</c:v>
                </c:pt>
                <c:pt idx="800">
                  <c:v>2817</c:v>
                </c:pt>
                <c:pt idx="801">
                  <c:v>2818</c:v>
                </c:pt>
                <c:pt idx="802">
                  <c:v>2819</c:v>
                </c:pt>
                <c:pt idx="803">
                  <c:v>2820</c:v>
                </c:pt>
                <c:pt idx="804">
                  <c:v>2821</c:v>
                </c:pt>
                <c:pt idx="805">
                  <c:v>2822</c:v>
                </c:pt>
                <c:pt idx="806">
                  <c:v>2823</c:v>
                </c:pt>
                <c:pt idx="807">
                  <c:v>2824</c:v>
                </c:pt>
                <c:pt idx="808">
                  <c:v>2825</c:v>
                </c:pt>
                <c:pt idx="809">
                  <c:v>2826</c:v>
                </c:pt>
                <c:pt idx="810">
                  <c:v>2827</c:v>
                </c:pt>
                <c:pt idx="811">
                  <c:v>2828</c:v>
                </c:pt>
                <c:pt idx="812">
                  <c:v>2829</c:v>
                </c:pt>
                <c:pt idx="813">
                  <c:v>2830</c:v>
                </c:pt>
                <c:pt idx="814">
                  <c:v>2831</c:v>
                </c:pt>
                <c:pt idx="815">
                  <c:v>2832</c:v>
                </c:pt>
                <c:pt idx="816">
                  <c:v>2833</c:v>
                </c:pt>
                <c:pt idx="817">
                  <c:v>2834</c:v>
                </c:pt>
                <c:pt idx="818">
                  <c:v>2835</c:v>
                </c:pt>
                <c:pt idx="819">
                  <c:v>2836</c:v>
                </c:pt>
                <c:pt idx="820">
                  <c:v>2837</c:v>
                </c:pt>
                <c:pt idx="821">
                  <c:v>2838</c:v>
                </c:pt>
                <c:pt idx="822">
                  <c:v>2839</c:v>
                </c:pt>
                <c:pt idx="823">
                  <c:v>2840</c:v>
                </c:pt>
                <c:pt idx="824">
                  <c:v>2841</c:v>
                </c:pt>
                <c:pt idx="825">
                  <c:v>2842</c:v>
                </c:pt>
                <c:pt idx="826">
                  <c:v>2843</c:v>
                </c:pt>
                <c:pt idx="827">
                  <c:v>2844</c:v>
                </c:pt>
                <c:pt idx="828">
                  <c:v>2845</c:v>
                </c:pt>
                <c:pt idx="829">
                  <c:v>2846</c:v>
                </c:pt>
                <c:pt idx="830">
                  <c:v>2847</c:v>
                </c:pt>
                <c:pt idx="831">
                  <c:v>2848</c:v>
                </c:pt>
                <c:pt idx="832">
                  <c:v>2849</c:v>
                </c:pt>
                <c:pt idx="833">
                  <c:v>2850</c:v>
                </c:pt>
                <c:pt idx="834">
                  <c:v>2851</c:v>
                </c:pt>
                <c:pt idx="835">
                  <c:v>2852</c:v>
                </c:pt>
                <c:pt idx="836">
                  <c:v>2853</c:v>
                </c:pt>
                <c:pt idx="837">
                  <c:v>2854</c:v>
                </c:pt>
                <c:pt idx="838">
                  <c:v>2855</c:v>
                </c:pt>
                <c:pt idx="839">
                  <c:v>2856</c:v>
                </c:pt>
                <c:pt idx="840">
                  <c:v>2857</c:v>
                </c:pt>
                <c:pt idx="841">
                  <c:v>2858</c:v>
                </c:pt>
                <c:pt idx="842">
                  <c:v>2859</c:v>
                </c:pt>
                <c:pt idx="843">
                  <c:v>2860</c:v>
                </c:pt>
                <c:pt idx="844">
                  <c:v>2861</c:v>
                </c:pt>
                <c:pt idx="845">
                  <c:v>2862</c:v>
                </c:pt>
                <c:pt idx="846">
                  <c:v>2863</c:v>
                </c:pt>
                <c:pt idx="847">
                  <c:v>2864</c:v>
                </c:pt>
                <c:pt idx="848">
                  <c:v>2865</c:v>
                </c:pt>
                <c:pt idx="849">
                  <c:v>2866</c:v>
                </c:pt>
                <c:pt idx="850">
                  <c:v>2867</c:v>
                </c:pt>
                <c:pt idx="851">
                  <c:v>2868</c:v>
                </c:pt>
                <c:pt idx="852">
                  <c:v>2869</c:v>
                </c:pt>
                <c:pt idx="853">
                  <c:v>2870</c:v>
                </c:pt>
                <c:pt idx="854">
                  <c:v>2871</c:v>
                </c:pt>
                <c:pt idx="855">
                  <c:v>2872</c:v>
                </c:pt>
                <c:pt idx="856">
                  <c:v>2873</c:v>
                </c:pt>
                <c:pt idx="857">
                  <c:v>2874</c:v>
                </c:pt>
                <c:pt idx="858">
                  <c:v>2875</c:v>
                </c:pt>
                <c:pt idx="859">
                  <c:v>2876</c:v>
                </c:pt>
                <c:pt idx="860">
                  <c:v>2877</c:v>
                </c:pt>
                <c:pt idx="861">
                  <c:v>2878</c:v>
                </c:pt>
                <c:pt idx="862">
                  <c:v>2879</c:v>
                </c:pt>
                <c:pt idx="863">
                  <c:v>2880</c:v>
                </c:pt>
                <c:pt idx="864">
                  <c:v>2881</c:v>
                </c:pt>
                <c:pt idx="865">
                  <c:v>2882</c:v>
                </c:pt>
                <c:pt idx="866">
                  <c:v>2883</c:v>
                </c:pt>
                <c:pt idx="867">
                  <c:v>2884</c:v>
                </c:pt>
                <c:pt idx="868">
                  <c:v>2885</c:v>
                </c:pt>
                <c:pt idx="869">
                  <c:v>2886</c:v>
                </c:pt>
                <c:pt idx="870">
                  <c:v>2887</c:v>
                </c:pt>
                <c:pt idx="871">
                  <c:v>2888</c:v>
                </c:pt>
                <c:pt idx="872">
                  <c:v>2889</c:v>
                </c:pt>
                <c:pt idx="873">
                  <c:v>2890</c:v>
                </c:pt>
                <c:pt idx="874">
                  <c:v>2891</c:v>
                </c:pt>
                <c:pt idx="875">
                  <c:v>2892</c:v>
                </c:pt>
                <c:pt idx="876">
                  <c:v>2893</c:v>
                </c:pt>
                <c:pt idx="877">
                  <c:v>2894</c:v>
                </c:pt>
                <c:pt idx="878">
                  <c:v>2895</c:v>
                </c:pt>
                <c:pt idx="879">
                  <c:v>2896</c:v>
                </c:pt>
                <c:pt idx="880">
                  <c:v>2897</c:v>
                </c:pt>
                <c:pt idx="881">
                  <c:v>2898</c:v>
                </c:pt>
                <c:pt idx="882">
                  <c:v>2899</c:v>
                </c:pt>
                <c:pt idx="883">
                  <c:v>2900</c:v>
                </c:pt>
                <c:pt idx="884">
                  <c:v>2901</c:v>
                </c:pt>
                <c:pt idx="885">
                  <c:v>2902</c:v>
                </c:pt>
                <c:pt idx="886">
                  <c:v>2903</c:v>
                </c:pt>
                <c:pt idx="887">
                  <c:v>2904</c:v>
                </c:pt>
                <c:pt idx="888">
                  <c:v>2905</c:v>
                </c:pt>
                <c:pt idx="889">
                  <c:v>2906</c:v>
                </c:pt>
                <c:pt idx="890">
                  <c:v>2907</c:v>
                </c:pt>
                <c:pt idx="891">
                  <c:v>2908</c:v>
                </c:pt>
                <c:pt idx="892">
                  <c:v>2909</c:v>
                </c:pt>
                <c:pt idx="893">
                  <c:v>2910</c:v>
                </c:pt>
                <c:pt idx="894">
                  <c:v>2911</c:v>
                </c:pt>
                <c:pt idx="895">
                  <c:v>2912</c:v>
                </c:pt>
                <c:pt idx="896">
                  <c:v>2913</c:v>
                </c:pt>
                <c:pt idx="897">
                  <c:v>2914</c:v>
                </c:pt>
                <c:pt idx="898">
                  <c:v>2915</c:v>
                </c:pt>
                <c:pt idx="899">
                  <c:v>2916</c:v>
                </c:pt>
                <c:pt idx="900">
                  <c:v>2917</c:v>
                </c:pt>
                <c:pt idx="901">
                  <c:v>2918</c:v>
                </c:pt>
                <c:pt idx="902">
                  <c:v>2919</c:v>
                </c:pt>
                <c:pt idx="903">
                  <c:v>2920</c:v>
                </c:pt>
                <c:pt idx="904">
                  <c:v>2921</c:v>
                </c:pt>
                <c:pt idx="905">
                  <c:v>2922</c:v>
                </c:pt>
                <c:pt idx="906">
                  <c:v>2923</c:v>
                </c:pt>
                <c:pt idx="907">
                  <c:v>2924</c:v>
                </c:pt>
                <c:pt idx="908">
                  <c:v>2925</c:v>
                </c:pt>
                <c:pt idx="909">
                  <c:v>2926</c:v>
                </c:pt>
                <c:pt idx="910">
                  <c:v>2927</c:v>
                </c:pt>
                <c:pt idx="911">
                  <c:v>2928</c:v>
                </c:pt>
                <c:pt idx="912">
                  <c:v>2929</c:v>
                </c:pt>
                <c:pt idx="913">
                  <c:v>2930</c:v>
                </c:pt>
                <c:pt idx="914">
                  <c:v>2931</c:v>
                </c:pt>
                <c:pt idx="915">
                  <c:v>2932</c:v>
                </c:pt>
                <c:pt idx="916">
                  <c:v>2933</c:v>
                </c:pt>
                <c:pt idx="917">
                  <c:v>2934</c:v>
                </c:pt>
                <c:pt idx="918">
                  <c:v>2935</c:v>
                </c:pt>
                <c:pt idx="919">
                  <c:v>2936</c:v>
                </c:pt>
                <c:pt idx="920">
                  <c:v>2937</c:v>
                </c:pt>
                <c:pt idx="921">
                  <c:v>2938</c:v>
                </c:pt>
                <c:pt idx="922">
                  <c:v>2939</c:v>
                </c:pt>
                <c:pt idx="923">
                  <c:v>2940</c:v>
                </c:pt>
                <c:pt idx="924">
                  <c:v>2941</c:v>
                </c:pt>
                <c:pt idx="925">
                  <c:v>2942</c:v>
                </c:pt>
                <c:pt idx="926">
                  <c:v>2943</c:v>
                </c:pt>
                <c:pt idx="927">
                  <c:v>2944</c:v>
                </c:pt>
                <c:pt idx="928">
                  <c:v>2945</c:v>
                </c:pt>
                <c:pt idx="929">
                  <c:v>2946</c:v>
                </c:pt>
                <c:pt idx="930">
                  <c:v>2947</c:v>
                </c:pt>
                <c:pt idx="931">
                  <c:v>2948</c:v>
                </c:pt>
                <c:pt idx="932">
                  <c:v>2949</c:v>
                </c:pt>
                <c:pt idx="933">
                  <c:v>2950</c:v>
                </c:pt>
                <c:pt idx="934">
                  <c:v>2951</c:v>
                </c:pt>
                <c:pt idx="935">
                  <c:v>2952</c:v>
                </c:pt>
                <c:pt idx="936">
                  <c:v>2953</c:v>
                </c:pt>
                <c:pt idx="937">
                  <c:v>2954</c:v>
                </c:pt>
                <c:pt idx="938">
                  <c:v>2955</c:v>
                </c:pt>
                <c:pt idx="939">
                  <c:v>2956</c:v>
                </c:pt>
                <c:pt idx="940">
                  <c:v>2957</c:v>
                </c:pt>
                <c:pt idx="941">
                  <c:v>2958</c:v>
                </c:pt>
                <c:pt idx="942">
                  <c:v>2959</c:v>
                </c:pt>
                <c:pt idx="943">
                  <c:v>2960</c:v>
                </c:pt>
                <c:pt idx="944">
                  <c:v>2961</c:v>
                </c:pt>
                <c:pt idx="945">
                  <c:v>2962</c:v>
                </c:pt>
                <c:pt idx="946">
                  <c:v>2963</c:v>
                </c:pt>
                <c:pt idx="947">
                  <c:v>2964</c:v>
                </c:pt>
                <c:pt idx="948">
                  <c:v>2965</c:v>
                </c:pt>
                <c:pt idx="949">
                  <c:v>2966</c:v>
                </c:pt>
                <c:pt idx="950">
                  <c:v>2967</c:v>
                </c:pt>
                <c:pt idx="951">
                  <c:v>2968</c:v>
                </c:pt>
                <c:pt idx="952">
                  <c:v>2969</c:v>
                </c:pt>
                <c:pt idx="953">
                  <c:v>2970</c:v>
                </c:pt>
                <c:pt idx="954">
                  <c:v>2971</c:v>
                </c:pt>
                <c:pt idx="955">
                  <c:v>2972</c:v>
                </c:pt>
                <c:pt idx="956">
                  <c:v>2973</c:v>
                </c:pt>
                <c:pt idx="957">
                  <c:v>2974</c:v>
                </c:pt>
                <c:pt idx="958">
                  <c:v>2975</c:v>
                </c:pt>
                <c:pt idx="959">
                  <c:v>2976</c:v>
                </c:pt>
                <c:pt idx="960">
                  <c:v>2977</c:v>
                </c:pt>
                <c:pt idx="961">
                  <c:v>2978</c:v>
                </c:pt>
                <c:pt idx="962">
                  <c:v>2979</c:v>
                </c:pt>
                <c:pt idx="963">
                  <c:v>2980</c:v>
                </c:pt>
                <c:pt idx="964">
                  <c:v>2981</c:v>
                </c:pt>
                <c:pt idx="965">
                  <c:v>2982</c:v>
                </c:pt>
                <c:pt idx="966">
                  <c:v>2983</c:v>
                </c:pt>
                <c:pt idx="967">
                  <c:v>2984</c:v>
                </c:pt>
                <c:pt idx="968">
                  <c:v>2985</c:v>
                </c:pt>
                <c:pt idx="969">
                  <c:v>2986</c:v>
                </c:pt>
                <c:pt idx="970">
                  <c:v>2987</c:v>
                </c:pt>
                <c:pt idx="971">
                  <c:v>2988</c:v>
                </c:pt>
                <c:pt idx="972">
                  <c:v>2989</c:v>
                </c:pt>
                <c:pt idx="973">
                  <c:v>2990</c:v>
                </c:pt>
                <c:pt idx="974">
                  <c:v>2991</c:v>
                </c:pt>
                <c:pt idx="975">
                  <c:v>2992</c:v>
                </c:pt>
                <c:pt idx="976">
                  <c:v>2993</c:v>
                </c:pt>
                <c:pt idx="977">
                  <c:v>2994</c:v>
                </c:pt>
                <c:pt idx="978">
                  <c:v>2995</c:v>
                </c:pt>
                <c:pt idx="979">
                  <c:v>2996</c:v>
                </c:pt>
                <c:pt idx="980">
                  <c:v>2997</c:v>
                </c:pt>
                <c:pt idx="981">
                  <c:v>2998</c:v>
                </c:pt>
                <c:pt idx="982">
                  <c:v>2999</c:v>
                </c:pt>
                <c:pt idx="983">
                  <c:v>3000</c:v>
                </c:pt>
                <c:pt idx="984">
                  <c:v>3001</c:v>
                </c:pt>
                <c:pt idx="985">
                  <c:v>3002</c:v>
                </c:pt>
                <c:pt idx="986">
                  <c:v>3003</c:v>
                </c:pt>
                <c:pt idx="987">
                  <c:v>3004</c:v>
                </c:pt>
                <c:pt idx="988">
                  <c:v>3005</c:v>
                </c:pt>
                <c:pt idx="989">
                  <c:v>3006</c:v>
                </c:pt>
                <c:pt idx="990">
                  <c:v>3007</c:v>
                </c:pt>
                <c:pt idx="991">
                  <c:v>3008</c:v>
                </c:pt>
                <c:pt idx="992">
                  <c:v>3009</c:v>
                </c:pt>
                <c:pt idx="993">
                  <c:v>3010</c:v>
                </c:pt>
                <c:pt idx="994">
                  <c:v>3011</c:v>
                </c:pt>
                <c:pt idx="995">
                  <c:v>3012</c:v>
                </c:pt>
                <c:pt idx="996">
                  <c:v>3013</c:v>
                </c:pt>
                <c:pt idx="997">
                  <c:v>3014</c:v>
                </c:pt>
                <c:pt idx="998">
                  <c:v>3015</c:v>
                </c:pt>
                <c:pt idx="999">
                  <c:v>3016</c:v>
                </c:pt>
                <c:pt idx="1000">
                  <c:v>3017</c:v>
                </c:pt>
                <c:pt idx="1001">
                  <c:v>3018</c:v>
                </c:pt>
                <c:pt idx="1002">
                  <c:v>3019</c:v>
                </c:pt>
                <c:pt idx="1003">
                  <c:v>3020</c:v>
                </c:pt>
                <c:pt idx="1004">
                  <c:v>3021</c:v>
                </c:pt>
                <c:pt idx="1005">
                  <c:v>3022</c:v>
                </c:pt>
                <c:pt idx="1006">
                  <c:v>3023</c:v>
                </c:pt>
                <c:pt idx="1007">
                  <c:v>3024</c:v>
                </c:pt>
                <c:pt idx="1008">
                  <c:v>3025</c:v>
                </c:pt>
                <c:pt idx="1009">
                  <c:v>3026</c:v>
                </c:pt>
                <c:pt idx="1010">
                  <c:v>3027</c:v>
                </c:pt>
                <c:pt idx="1011">
                  <c:v>3028</c:v>
                </c:pt>
                <c:pt idx="1012">
                  <c:v>3029</c:v>
                </c:pt>
                <c:pt idx="1013">
                  <c:v>3030</c:v>
                </c:pt>
                <c:pt idx="1014">
                  <c:v>3031</c:v>
                </c:pt>
                <c:pt idx="1015">
                  <c:v>3032</c:v>
                </c:pt>
                <c:pt idx="1016">
                  <c:v>3033</c:v>
                </c:pt>
                <c:pt idx="1017">
                  <c:v>3034</c:v>
                </c:pt>
                <c:pt idx="1018">
                  <c:v>3035</c:v>
                </c:pt>
                <c:pt idx="1019">
                  <c:v>3036</c:v>
                </c:pt>
                <c:pt idx="1020">
                  <c:v>3037</c:v>
                </c:pt>
                <c:pt idx="1021">
                  <c:v>3038</c:v>
                </c:pt>
                <c:pt idx="1022">
                  <c:v>3039</c:v>
                </c:pt>
                <c:pt idx="1023">
                  <c:v>3040</c:v>
                </c:pt>
                <c:pt idx="1024">
                  <c:v>3041</c:v>
                </c:pt>
                <c:pt idx="1025">
                  <c:v>3042</c:v>
                </c:pt>
                <c:pt idx="1026">
                  <c:v>3043</c:v>
                </c:pt>
                <c:pt idx="1027">
                  <c:v>3044</c:v>
                </c:pt>
                <c:pt idx="1028">
                  <c:v>3045</c:v>
                </c:pt>
                <c:pt idx="1029">
                  <c:v>3046</c:v>
                </c:pt>
                <c:pt idx="1030">
                  <c:v>3047</c:v>
                </c:pt>
                <c:pt idx="1031">
                  <c:v>3048</c:v>
                </c:pt>
                <c:pt idx="1032">
                  <c:v>3049</c:v>
                </c:pt>
                <c:pt idx="1033">
                  <c:v>3050</c:v>
                </c:pt>
                <c:pt idx="1034">
                  <c:v>3051</c:v>
                </c:pt>
                <c:pt idx="1035">
                  <c:v>3052</c:v>
                </c:pt>
                <c:pt idx="1036">
                  <c:v>3053</c:v>
                </c:pt>
                <c:pt idx="1037">
                  <c:v>3054</c:v>
                </c:pt>
                <c:pt idx="1038">
                  <c:v>3055</c:v>
                </c:pt>
                <c:pt idx="1039">
                  <c:v>3056</c:v>
                </c:pt>
                <c:pt idx="1040">
                  <c:v>3057</c:v>
                </c:pt>
                <c:pt idx="1041">
                  <c:v>3058</c:v>
                </c:pt>
                <c:pt idx="1042">
                  <c:v>3059</c:v>
                </c:pt>
                <c:pt idx="1043">
                  <c:v>3060</c:v>
                </c:pt>
                <c:pt idx="1044">
                  <c:v>3061</c:v>
                </c:pt>
                <c:pt idx="1045">
                  <c:v>3062</c:v>
                </c:pt>
                <c:pt idx="1046">
                  <c:v>3063</c:v>
                </c:pt>
                <c:pt idx="1047">
                  <c:v>3064</c:v>
                </c:pt>
                <c:pt idx="1048">
                  <c:v>3065</c:v>
                </c:pt>
                <c:pt idx="1049">
                  <c:v>3066</c:v>
                </c:pt>
                <c:pt idx="1050">
                  <c:v>3067</c:v>
                </c:pt>
                <c:pt idx="1051">
                  <c:v>3068</c:v>
                </c:pt>
                <c:pt idx="1052">
                  <c:v>3069</c:v>
                </c:pt>
                <c:pt idx="1053">
                  <c:v>3070</c:v>
                </c:pt>
                <c:pt idx="1054">
                  <c:v>3071</c:v>
                </c:pt>
                <c:pt idx="1055">
                  <c:v>3072</c:v>
                </c:pt>
                <c:pt idx="1056">
                  <c:v>3073</c:v>
                </c:pt>
                <c:pt idx="1057">
                  <c:v>3074</c:v>
                </c:pt>
                <c:pt idx="1058">
                  <c:v>3075</c:v>
                </c:pt>
                <c:pt idx="1059">
                  <c:v>3076</c:v>
                </c:pt>
                <c:pt idx="1060">
                  <c:v>3077</c:v>
                </c:pt>
                <c:pt idx="1061">
                  <c:v>3078</c:v>
                </c:pt>
                <c:pt idx="1062">
                  <c:v>3079</c:v>
                </c:pt>
                <c:pt idx="1063">
                  <c:v>3080</c:v>
                </c:pt>
                <c:pt idx="1064">
                  <c:v>3081</c:v>
                </c:pt>
                <c:pt idx="1065">
                  <c:v>3082</c:v>
                </c:pt>
                <c:pt idx="1066">
                  <c:v>3083</c:v>
                </c:pt>
                <c:pt idx="1067">
                  <c:v>3084</c:v>
                </c:pt>
                <c:pt idx="1068">
                  <c:v>3085</c:v>
                </c:pt>
                <c:pt idx="1069">
                  <c:v>3086</c:v>
                </c:pt>
                <c:pt idx="1070">
                  <c:v>3087</c:v>
                </c:pt>
                <c:pt idx="1071">
                  <c:v>3088</c:v>
                </c:pt>
                <c:pt idx="1072">
                  <c:v>3089</c:v>
                </c:pt>
                <c:pt idx="1073">
                  <c:v>3090</c:v>
                </c:pt>
                <c:pt idx="1074">
                  <c:v>3091</c:v>
                </c:pt>
                <c:pt idx="1075">
                  <c:v>3092</c:v>
                </c:pt>
                <c:pt idx="1076">
                  <c:v>3093</c:v>
                </c:pt>
                <c:pt idx="1077">
                  <c:v>3094</c:v>
                </c:pt>
                <c:pt idx="1078">
                  <c:v>3095</c:v>
                </c:pt>
                <c:pt idx="1079">
                  <c:v>3096</c:v>
                </c:pt>
                <c:pt idx="1080">
                  <c:v>3097</c:v>
                </c:pt>
                <c:pt idx="1081">
                  <c:v>3098</c:v>
                </c:pt>
                <c:pt idx="1082">
                  <c:v>3099</c:v>
                </c:pt>
                <c:pt idx="1083">
                  <c:v>3100</c:v>
                </c:pt>
                <c:pt idx="1084">
                  <c:v>3101</c:v>
                </c:pt>
                <c:pt idx="1085">
                  <c:v>3102</c:v>
                </c:pt>
                <c:pt idx="1086">
                  <c:v>3103</c:v>
                </c:pt>
                <c:pt idx="1087">
                  <c:v>3104</c:v>
                </c:pt>
                <c:pt idx="1088">
                  <c:v>3105</c:v>
                </c:pt>
                <c:pt idx="1089">
                  <c:v>3106</c:v>
                </c:pt>
                <c:pt idx="1090">
                  <c:v>3107</c:v>
                </c:pt>
                <c:pt idx="1091">
                  <c:v>3108</c:v>
                </c:pt>
                <c:pt idx="1092">
                  <c:v>3109</c:v>
                </c:pt>
                <c:pt idx="1093">
                  <c:v>3110</c:v>
                </c:pt>
                <c:pt idx="1094">
                  <c:v>3111</c:v>
                </c:pt>
                <c:pt idx="1095">
                  <c:v>3112</c:v>
                </c:pt>
                <c:pt idx="1096">
                  <c:v>3113</c:v>
                </c:pt>
                <c:pt idx="1097">
                  <c:v>3114</c:v>
                </c:pt>
                <c:pt idx="1098">
                  <c:v>3115</c:v>
                </c:pt>
                <c:pt idx="1099">
                  <c:v>3116</c:v>
                </c:pt>
                <c:pt idx="1100">
                  <c:v>3117</c:v>
                </c:pt>
                <c:pt idx="1101">
                  <c:v>3118</c:v>
                </c:pt>
                <c:pt idx="1102">
                  <c:v>3119</c:v>
                </c:pt>
                <c:pt idx="1103">
                  <c:v>3120</c:v>
                </c:pt>
                <c:pt idx="1104">
                  <c:v>3121</c:v>
                </c:pt>
                <c:pt idx="1105">
                  <c:v>3122</c:v>
                </c:pt>
                <c:pt idx="1106">
                  <c:v>3123</c:v>
                </c:pt>
                <c:pt idx="1107">
                  <c:v>3124</c:v>
                </c:pt>
                <c:pt idx="1108">
                  <c:v>3125</c:v>
                </c:pt>
                <c:pt idx="1109">
                  <c:v>3126</c:v>
                </c:pt>
                <c:pt idx="1110">
                  <c:v>3127</c:v>
                </c:pt>
                <c:pt idx="1111">
                  <c:v>3128</c:v>
                </c:pt>
                <c:pt idx="1112">
                  <c:v>3129</c:v>
                </c:pt>
                <c:pt idx="1113">
                  <c:v>3130</c:v>
                </c:pt>
                <c:pt idx="1114">
                  <c:v>3131</c:v>
                </c:pt>
                <c:pt idx="1115">
                  <c:v>3132</c:v>
                </c:pt>
                <c:pt idx="1116">
                  <c:v>3133</c:v>
                </c:pt>
                <c:pt idx="1117">
                  <c:v>3134</c:v>
                </c:pt>
                <c:pt idx="1118">
                  <c:v>3135</c:v>
                </c:pt>
                <c:pt idx="1119">
                  <c:v>3136</c:v>
                </c:pt>
                <c:pt idx="1120">
                  <c:v>3137</c:v>
                </c:pt>
                <c:pt idx="1121">
                  <c:v>3138</c:v>
                </c:pt>
                <c:pt idx="1122">
                  <c:v>3139</c:v>
                </c:pt>
                <c:pt idx="1123">
                  <c:v>3140</c:v>
                </c:pt>
                <c:pt idx="1124">
                  <c:v>3141</c:v>
                </c:pt>
                <c:pt idx="1125">
                  <c:v>3142</c:v>
                </c:pt>
                <c:pt idx="1126">
                  <c:v>3143</c:v>
                </c:pt>
                <c:pt idx="1127">
                  <c:v>3144</c:v>
                </c:pt>
                <c:pt idx="1128">
                  <c:v>3145</c:v>
                </c:pt>
                <c:pt idx="1129">
                  <c:v>3146</c:v>
                </c:pt>
                <c:pt idx="1130">
                  <c:v>3147</c:v>
                </c:pt>
                <c:pt idx="1131">
                  <c:v>3148</c:v>
                </c:pt>
                <c:pt idx="1132">
                  <c:v>3149</c:v>
                </c:pt>
                <c:pt idx="1133">
                  <c:v>3150</c:v>
                </c:pt>
                <c:pt idx="1134">
                  <c:v>3151</c:v>
                </c:pt>
                <c:pt idx="1135">
                  <c:v>3152</c:v>
                </c:pt>
                <c:pt idx="1136">
                  <c:v>3153</c:v>
                </c:pt>
                <c:pt idx="1137">
                  <c:v>3154</c:v>
                </c:pt>
                <c:pt idx="1138">
                  <c:v>3155</c:v>
                </c:pt>
                <c:pt idx="1139">
                  <c:v>3156</c:v>
                </c:pt>
                <c:pt idx="1140">
                  <c:v>3157</c:v>
                </c:pt>
                <c:pt idx="1141">
                  <c:v>3158</c:v>
                </c:pt>
                <c:pt idx="1142">
                  <c:v>3159</c:v>
                </c:pt>
                <c:pt idx="1143">
                  <c:v>3160</c:v>
                </c:pt>
                <c:pt idx="1144">
                  <c:v>3161</c:v>
                </c:pt>
                <c:pt idx="1145">
                  <c:v>3162</c:v>
                </c:pt>
                <c:pt idx="1146">
                  <c:v>3163</c:v>
                </c:pt>
                <c:pt idx="1147">
                  <c:v>3164</c:v>
                </c:pt>
                <c:pt idx="1148">
                  <c:v>3165</c:v>
                </c:pt>
                <c:pt idx="1149">
                  <c:v>3166</c:v>
                </c:pt>
                <c:pt idx="1150">
                  <c:v>3167</c:v>
                </c:pt>
                <c:pt idx="1151">
                  <c:v>3168</c:v>
                </c:pt>
                <c:pt idx="1152">
                  <c:v>3169</c:v>
                </c:pt>
                <c:pt idx="1153">
                  <c:v>3170</c:v>
                </c:pt>
                <c:pt idx="1154">
                  <c:v>3171</c:v>
                </c:pt>
                <c:pt idx="1155">
                  <c:v>3172</c:v>
                </c:pt>
                <c:pt idx="1156">
                  <c:v>3173</c:v>
                </c:pt>
                <c:pt idx="1157">
                  <c:v>3174</c:v>
                </c:pt>
                <c:pt idx="1158">
                  <c:v>3175</c:v>
                </c:pt>
                <c:pt idx="1159">
                  <c:v>3176</c:v>
                </c:pt>
                <c:pt idx="1160">
                  <c:v>3177</c:v>
                </c:pt>
                <c:pt idx="1161">
                  <c:v>3178</c:v>
                </c:pt>
                <c:pt idx="1162">
                  <c:v>3179</c:v>
                </c:pt>
                <c:pt idx="1163">
                  <c:v>3180</c:v>
                </c:pt>
                <c:pt idx="1164">
                  <c:v>3181</c:v>
                </c:pt>
                <c:pt idx="1165">
                  <c:v>3182</c:v>
                </c:pt>
                <c:pt idx="1166">
                  <c:v>3183</c:v>
                </c:pt>
                <c:pt idx="1167">
                  <c:v>3184</c:v>
                </c:pt>
                <c:pt idx="1168">
                  <c:v>3185</c:v>
                </c:pt>
                <c:pt idx="1169">
                  <c:v>3186</c:v>
                </c:pt>
                <c:pt idx="1170">
                  <c:v>3187</c:v>
                </c:pt>
                <c:pt idx="1171">
                  <c:v>3188</c:v>
                </c:pt>
                <c:pt idx="1172">
                  <c:v>3189</c:v>
                </c:pt>
                <c:pt idx="1173">
                  <c:v>3190</c:v>
                </c:pt>
                <c:pt idx="1174">
                  <c:v>3191</c:v>
                </c:pt>
                <c:pt idx="1175">
                  <c:v>3192</c:v>
                </c:pt>
                <c:pt idx="1176">
                  <c:v>3193</c:v>
                </c:pt>
                <c:pt idx="1177">
                  <c:v>3194</c:v>
                </c:pt>
                <c:pt idx="1178">
                  <c:v>3195</c:v>
                </c:pt>
                <c:pt idx="1179">
                  <c:v>3196</c:v>
                </c:pt>
                <c:pt idx="1180">
                  <c:v>3197</c:v>
                </c:pt>
                <c:pt idx="1181">
                  <c:v>3198</c:v>
                </c:pt>
                <c:pt idx="1182">
                  <c:v>3199</c:v>
                </c:pt>
                <c:pt idx="1183">
                  <c:v>3200</c:v>
                </c:pt>
                <c:pt idx="1184">
                  <c:v>3201</c:v>
                </c:pt>
                <c:pt idx="1185">
                  <c:v>3202</c:v>
                </c:pt>
                <c:pt idx="1186">
                  <c:v>3203</c:v>
                </c:pt>
                <c:pt idx="1187">
                  <c:v>3204</c:v>
                </c:pt>
                <c:pt idx="1188">
                  <c:v>3205</c:v>
                </c:pt>
                <c:pt idx="1189">
                  <c:v>3206</c:v>
                </c:pt>
                <c:pt idx="1190">
                  <c:v>3207</c:v>
                </c:pt>
                <c:pt idx="1191">
                  <c:v>3208</c:v>
                </c:pt>
                <c:pt idx="1192">
                  <c:v>3209</c:v>
                </c:pt>
                <c:pt idx="1193">
                  <c:v>3210</c:v>
                </c:pt>
                <c:pt idx="1194">
                  <c:v>3211</c:v>
                </c:pt>
                <c:pt idx="1195">
                  <c:v>3212</c:v>
                </c:pt>
                <c:pt idx="1196">
                  <c:v>3213</c:v>
                </c:pt>
                <c:pt idx="1197">
                  <c:v>3214</c:v>
                </c:pt>
                <c:pt idx="1198">
                  <c:v>3215</c:v>
                </c:pt>
                <c:pt idx="1199">
                  <c:v>3216</c:v>
                </c:pt>
                <c:pt idx="1200">
                  <c:v>3217</c:v>
                </c:pt>
                <c:pt idx="1201">
                  <c:v>3218</c:v>
                </c:pt>
                <c:pt idx="1202">
                  <c:v>3219</c:v>
                </c:pt>
                <c:pt idx="1203">
                  <c:v>3220</c:v>
                </c:pt>
                <c:pt idx="1204">
                  <c:v>3221</c:v>
                </c:pt>
                <c:pt idx="1205">
                  <c:v>3222</c:v>
                </c:pt>
                <c:pt idx="1206">
                  <c:v>3223</c:v>
                </c:pt>
                <c:pt idx="1207">
                  <c:v>3224</c:v>
                </c:pt>
                <c:pt idx="1208">
                  <c:v>3225</c:v>
                </c:pt>
                <c:pt idx="1209">
                  <c:v>3226</c:v>
                </c:pt>
                <c:pt idx="1210">
                  <c:v>3227</c:v>
                </c:pt>
                <c:pt idx="1211">
                  <c:v>3228</c:v>
                </c:pt>
                <c:pt idx="1212">
                  <c:v>3229</c:v>
                </c:pt>
                <c:pt idx="1213">
                  <c:v>3230</c:v>
                </c:pt>
                <c:pt idx="1214">
                  <c:v>3231</c:v>
                </c:pt>
                <c:pt idx="1215">
                  <c:v>3232</c:v>
                </c:pt>
                <c:pt idx="1216">
                  <c:v>3233</c:v>
                </c:pt>
                <c:pt idx="1217">
                  <c:v>3234</c:v>
                </c:pt>
                <c:pt idx="1218">
                  <c:v>3235</c:v>
                </c:pt>
                <c:pt idx="1219">
                  <c:v>3236</c:v>
                </c:pt>
                <c:pt idx="1220">
                  <c:v>3237</c:v>
                </c:pt>
                <c:pt idx="1221">
                  <c:v>3238</c:v>
                </c:pt>
                <c:pt idx="1222">
                  <c:v>3239</c:v>
                </c:pt>
                <c:pt idx="1223">
                  <c:v>3240</c:v>
                </c:pt>
                <c:pt idx="1224">
                  <c:v>3241</c:v>
                </c:pt>
                <c:pt idx="1225">
                  <c:v>3242</c:v>
                </c:pt>
                <c:pt idx="1226">
                  <c:v>3243</c:v>
                </c:pt>
                <c:pt idx="1227">
                  <c:v>3244</c:v>
                </c:pt>
                <c:pt idx="1228">
                  <c:v>3245</c:v>
                </c:pt>
                <c:pt idx="1229">
                  <c:v>3246</c:v>
                </c:pt>
                <c:pt idx="1230">
                  <c:v>3247</c:v>
                </c:pt>
                <c:pt idx="1231">
                  <c:v>3248</c:v>
                </c:pt>
                <c:pt idx="1232">
                  <c:v>3249</c:v>
                </c:pt>
                <c:pt idx="1233">
                  <c:v>3250</c:v>
                </c:pt>
                <c:pt idx="1234">
                  <c:v>3251</c:v>
                </c:pt>
                <c:pt idx="1235">
                  <c:v>3252</c:v>
                </c:pt>
                <c:pt idx="1236">
                  <c:v>3253</c:v>
                </c:pt>
                <c:pt idx="1237">
                  <c:v>3254</c:v>
                </c:pt>
                <c:pt idx="1238">
                  <c:v>3255</c:v>
                </c:pt>
                <c:pt idx="1239">
                  <c:v>3256</c:v>
                </c:pt>
                <c:pt idx="1240">
                  <c:v>3257</c:v>
                </c:pt>
                <c:pt idx="1241">
                  <c:v>3258</c:v>
                </c:pt>
                <c:pt idx="1242">
                  <c:v>3259</c:v>
                </c:pt>
                <c:pt idx="1243">
                  <c:v>3260</c:v>
                </c:pt>
                <c:pt idx="1244">
                  <c:v>3261</c:v>
                </c:pt>
                <c:pt idx="1245">
                  <c:v>3262</c:v>
                </c:pt>
                <c:pt idx="1246">
                  <c:v>3263</c:v>
                </c:pt>
                <c:pt idx="1247">
                  <c:v>3264</c:v>
                </c:pt>
                <c:pt idx="1248">
                  <c:v>3265</c:v>
                </c:pt>
                <c:pt idx="1249">
                  <c:v>3266</c:v>
                </c:pt>
                <c:pt idx="1250">
                  <c:v>3267</c:v>
                </c:pt>
                <c:pt idx="1251">
                  <c:v>3268</c:v>
                </c:pt>
                <c:pt idx="1252">
                  <c:v>3269</c:v>
                </c:pt>
                <c:pt idx="1253">
                  <c:v>3270</c:v>
                </c:pt>
                <c:pt idx="1254">
                  <c:v>3271</c:v>
                </c:pt>
                <c:pt idx="1255">
                  <c:v>3272</c:v>
                </c:pt>
                <c:pt idx="1256">
                  <c:v>3273</c:v>
                </c:pt>
                <c:pt idx="1257">
                  <c:v>3274</c:v>
                </c:pt>
                <c:pt idx="1258">
                  <c:v>3275</c:v>
                </c:pt>
                <c:pt idx="1259">
                  <c:v>3276</c:v>
                </c:pt>
                <c:pt idx="1260">
                  <c:v>3277</c:v>
                </c:pt>
                <c:pt idx="1261">
                  <c:v>3278</c:v>
                </c:pt>
                <c:pt idx="1262">
                  <c:v>3279</c:v>
                </c:pt>
                <c:pt idx="1263">
                  <c:v>3280</c:v>
                </c:pt>
                <c:pt idx="1264">
                  <c:v>3281</c:v>
                </c:pt>
                <c:pt idx="1265">
                  <c:v>3282</c:v>
                </c:pt>
                <c:pt idx="1266">
                  <c:v>3283</c:v>
                </c:pt>
                <c:pt idx="1267">
                  <c:v>3284</c:v>
                </c:pt>
                <c:pt idx="1268">
                  <c:v>3285</c:v>
                </c:pt>
                <c:pt idx="1269">
                  <c:v>3286</c:v>
                </c:pt>
                <c:pt idx="1270">
                  <c:v>3287</c:v>
                </c:pt>
                <c:pt idx="1271">
                  <c:v>3288</c:v>
                </c:pt>
                <c:pt idx="1272">
                  <c:v>3289</c:v>
                </c:pt>
                <c:pt idx="1273">
                  <c:v>3290</c:v>
                </c:pt>
                <c:pt idx="1274">
                  <c:v>3291</c:v>
                </c:pt>
                <c:pt idx="1275">
                  <c:v>3292</c:v>
                </c:pt>
                <c:pt idx="1276">
                  <c:v>3293</c:v>
                </c:pt>
                <c:pt idx="1277">
                  <c:v>3294</c:v>
                </c:pt>
                <c:pt idx="1278">
                  <c:v>3295</c:v>
                </c:pt>
                <c:pt idx="1279">
                  <c:v>3296</c:v>
                </c:pt>
                <c:pt idx="1280">
                  <c:v>3297</c:v>
                </c:pt>
                <c:pt idx="1281">
                  <c:v>3298</c:v>
                </c:pt>
                <c:pt idx="1282">
                  <c:v>3299</c:v>
                </c:pt>
                <c:pt idx="1283">
                  <c:v>3300</c:v>
                </c:pt>
                <c:pt idx="1284">
                  <c:v>3301</c:v>
                </c:pt>
                <c:pt idx="1285">
                  <c:v>3302</c:v>
                </c:pt>
                <c:pt idx="1286">
                  <c:v>3303</c:v>
                </c:pt>
                <c:pt idx="1287">
                  <c:v>3304</c:v>
                </c:pt>
                <c:pt idx="1288">
                  <c:v>3305</c:v>
                </c:pt>
                <c:pt idx="1289">
                  <c:v>3306</c:v>
                </c:pt>
                <c:pt idx="1290">
                  <c:v>3307</c:v>
                </c:pt>
                <c:pt idx="1291">
                  <c:v>3308</c:v>
                </c:pt>
                <c:pt idx="1292">
                  <c:v>3309</c:v>
                </c:pt>
                <c:pt idx="1293">
                  <c:v>3310</c:v>
                </c:pt>
                <c:pt idx="1294">
                  <c:v>3311</c:v>
                </c:pt>
                <c:pt idx="1295">
                  <c:v>3312</c:v>
                </c:pt>
                <c:pt idx="1296">
                  <c:v>3313</c:v>
                </c:pt>
                <c:pt idx="1297">
                  <c:v>3314</c:v>
                </c:pt>
                <c:pt idx="1298">
                  <c:v>3315</c:v>
                </c:pt>
                <c:pt idx="1299">
                  <c:v>3316</c:v>
                </c:pt>
                <c:pt idx="1300">
                  <c:v>3317</c:v>
                </c:pt>
                <c:pt idx="1301">
                  <c:v>3318</c:v>
                </c:pt>
                <c:pt idx="1302">
                  <c:v>3319</c:v>
                </c:pt>
                <c:pt idx="1303">
                  <c:v>3320</c:v>
                </c:pt>
                <c:pt idx="1304">
                  <c:v>3321</c:v>
                </c:pt>
                <c:pt idx="1305">
                  <c:v>3322</c:v>
                </c:pt>
                <c:pt idx="1306">
                  <c:v>3323</c:v>
                </c:pt>
                <c:pt idx="1307">
                  <c:v>3324</c:v>
                </c:pt>
                <c:pt idx="1308">
                  <c:v>3325</c:v>
                </c:pt>
                <c:pt idx="1309">
                  <c:v>3326</c:v>
                </c:pt>
                <c:pt idx="1310">
                  <c:v>3327</c:v>
                </c:pt>
                <c:pt idx="1311">
                  <c:v>3328</c:v>
                </c:pt>
                <c:pt idx="1312">
                  <c:v>3329</c:v>
                </c:pt>
                <c:pt idx="1313">
                  <c:v>3330</c:v>
                </c:pt>
                <c:pt idx="1314">
                  <c:v>3331</c:v>
                </c:pt>
                <c:pt idx="1315">
                  <c:v>3332</c:v>
                </c:pt>
                <c:pt idx="1316">
                  <c:v>3333</c:v>
                </c:pt>
                <c:pt idx="1317">
                  <c:v>3334</c:v>
                </c:pt>
                <c:pt idx="1318">
                  <c:v>3335</c:v>
                </c:pt>
                <c:pt idx="1319">
                  <c:v>3336</c:v>
                </c:pt>
                <c:pt idx="1320">
                  <c:v>3337</c:v>
                </c:pt>
                <c:pt idx="1321">
                  <c:v>3338</c:v>
                </c:pt>
                <c:pt idx="1322">
                  <c:v>3339</c:v>
                </c:pt>
                <c:pt idx="1323">
                  <c:v>3340</c:v>
                </c:pt>
                <c:pt idx="1324">
                  <c:v>3341</c:v>
                </c:pt>
                <c:pt idx="1325">
                  <c:v>3342</c:v>
                </c:pt>
                <c:pt idx="1326">
                  <c:v>3343</c:v>
                </c:pt>
                <c:pt idx="1327">
                  <c:v>3344</c:v>
                </c:pt>
                <c:pt idx="1328">
                  <c:v>3345</c:v>
                </c:pt>
                <c:pt idx="1329">
                  <c:v>3346</c:v>
                </c:pt>
                <c:pt idx="1330">
                  <c:v>3347</c:v>
                </c:pt>
                <c:pt idx="1331">
                  <c:v>3348</c:v>
                </c:pt>
                <c:pt idx="1332">
                  <c:v>3349</c:v>
                </c:pt>
                <c:pt idx="1333">
                  <c:v>3350</c:v>
                </c:pt>
                <c:pt idx="1334">
                  <c:v>3351</c:v>
                </c:pt>
                <c:pt idx="1335">
                  <c:v>3352</c:v>
                </c:pt>
                <c:pt idx="1336">
                  <c:v>3353</c:v>
                </c:pt>
                <c:pt idx="1337">
                  <c:v>3354</c:v>
                </c:pt>
                <c:pt idx="1338">
                  <c:v>3355</c:v>
                </c:pt>
                <c:pt idx="1339">
                  <c:v>3356</c:v>
                </c:pt>
                <c:pt idx="1340">
                  <c:v>3357</c:v>
                </c:pt>
                <c:pt idx="1341">
                  <c:v>3358</c:v>
                </c:pt>
                <c:pt idx="1342">
                  <c:v>3359</c:v>
                </c:pt>
                <c:pt idx="1343">
                  <c:v>3360</c:v>
                </c:pt>
                <c:pt idx="1344">
                  <c:v>3361</c:v>
                </c:pt>
                <c:pt idx="1345">
                  <c:v>3362</c:v>
                </c:pt>
                <c:pt idx="1346">
                  <c:v>3363</c:v>
                </c:pt>
                <c:pt idx="1347">
                  <c:v>3364</c:v>
                </c:pt>
                <c:pt idx="1348">
                  <c:v>3365</c:v>
                </c:pt>
                <c:pt idx="1349">
                  <c:v>3366</c:v>
                </c:pt>
                <c:pt idx="1350">
                  <c:v>3367</c:v>
                </c:pt>
                <c:pt idx="1351">
                  <c:v>3368</c:v>
                </c:pt>
                <c:pt idx="1352">
                  <c:v>3369</c:v>
                </c:pt>
                <c:pt idx="1353">
                  <c:v>3370</c:v>
                </c:pt>
                <c:pt idx="1354">
                  <c:v>3371</c:v>
                </c:pt>
                <c:pt idx="1355">
                  <c:v>3372</c:v>
                </c:pt>
                <c:pt idx="1356">
                  <c:v>3373</c:v>
                </c:pt>
                <c:pt idx="1357">
                  <c:v>3374</c:v>
                </c:pt>
                <c:pt idx="1358">
                  <c:v>3375</c:v>
                </c:pt>
                <c:pt idx="1359">
                  <c:v>3376</c:v>
                </c:pt>
                <c:pt idx="1360">
                  <c:v>3377</c:v>
                </c:pt>
                <c:pt idx="1361">
                  <c:v>3378</c:v>
                </c:pt>
                <c:pt idx="1362">
                  <c:v>3379</c:v>
                </c:pt>
                <c:pt idx="1363">
                  <c:v>3380</c:v>
                </c:pt>
                <c:pt idx="1364">
                  <c:v>3381</c:v>
                </c:pt>
                <c:pt idx="1365">
                  <c:v>3382</c:v>
                </c:pt>
                <c:pt idx="1366">
                  <c:v>3383</c:v>
                </c:pt>
                <c:pt idx="1367">
                  <c:v>3384</c:v>
                </c:pt>
                <c:pt idx="1368">
                  <c:v>3385</c:v>
                </c:pt>
                <c:pt idx="1369">
                  <c:v>3386</c:v>
                </c:pt>
                <c:pt idx="1370">
                  <c:v>3387</c:v>
                </c:pt>
                <c:pt idx="1371">
                  <c:v>3388</c:v>
                </c:pt>
                <c:pt idx="1372">
                  <c:v>3389</c:v>
                </c:pt>
                <c:pt idx="1373">
                  <c:v>3390</c:v>
                </c:pt>
                <c:pt idx="1374">
                  <c:v>3391</c:v>
                </c:pt>
                <c:pt idx="1375">
                  <c:v>3392</c:v>
                </c:pt>
                <c:pt idx="1376">
                  <c:v>3393</c:v>
                </c:pt>
                <c:pt idx="1377">
                  <c:v>3394</c:v>
                </c:pt>
                <c:pt idx="1378">
                  <c:v>3395</c:v>
                </c:pt>
                <c:pt idx="1379">
                  <c:v>3396</c:v>
                </c:pt>
                <c:pt idx="1380">
                  <c:v>3397</c:v>
                </c:pt>
                <c:pt idx="1381">
                  <c:v>3398</c:v>
                </c:pt>
                <c:pt idx="1382">
                  <c:v>3399</c:v>
                </c:pt>
                <c:pt idx="1383">
                  <c:v>3400</c:v>
                </c:pt>
                <c:pt idx="1384">
                  <c:v>3401</c:v>
                </c:pt>
                <c:pt idx="1385">
                  <c:v>3402</c:v>
                </c:pt>
                <c:pt idx="1386">
                  <c:v>3403</c:v>
                </c:pt>
                <c:pt idx="1387">
                  <c:v>3404</c:v>
                </c:pt>
                <c:pt idx="1388">
                  <c:v>3405</c:v>
                </c:pt>
                <c:pt idx="1389">
                  <c:v>3406</c:v>
                </c:pt>
                <c:pt idx="1390">
                  <c:v>3407</c:v>
                </c:pt>
                <c:pt idx="1391">
                  <c:v>3408</c:v>
                </c:pt>
                <c:pt idx="1392">
                  <c:v>3409</c:v>
                </c:pt>
                <c:pt idx="1393">
                  <c:v>3410</c:v>
                </c:pt>
                <c:pt idx="1394">
                  <c:v>3411</c:v>
                </c:pt>
                <c:pt idx="1395">
                  <c:v>3412</c:v>
                </c:pt>
                <c:pt idx="1396">
                  <c:v>3413</c:v>
                </c:pt>
                <c:pt idx="1397">
                  <c:v>3414</c:v>
                </c:pt>
                <c:pt idx="1398">
                  <c:v>3415</c:v>
                </c:pt>
                <c:pt idx="1399">
                  <c:v>3416</c:v>
                </c:pt>
                <c:pt idx="1400">
                  <c:v>3417</c:v>
                </c:pt>
                <c:pt idx="1401">
                  <c:v>3418</c:v>
                </c:pt>
                <c:pt idx="1402">
                  <c:v>3419</c:v>
                </c:pt>
                <c:pt idx="1403">
                  <c:v>3420</c:v>
                </c:pt>
                <c:pt idx="1404">
                  <c:v>3421</c:v>
                </c:pt>
                <c:pt idx="1405">
                  <c:v>3422</c:v>
                </c:pt>
                <c:pt idx="1406">
                  <c:v>3423</c:v>
                </c:pt>
                <c:pt idx="1407">
                  <c:v>3424</c:v>
                </c:pt>
                <c:pt idx="1408">
                  <c:v>3425</c:v>
                </c:pt>
                <c:pt idx="1409">
                  <c:v>3426</c:v>
                </c:pt>
                <c:pt idx="1410">
                  <c:v>3427</c:v>
                </c:pt>
                <c:pt idx="1411">
                  <c:v>3428</c:v>
                </c:pt>
                <c:pt idx="1412">
                  <c:v>3429</c:v>
                </c:pt>
                <c:pt idx="1413">
                  <c:v>3430</c:v>
                </c:pt>
                <c:pt idx="1414">
                  <c:v>3431</c:v>
                </c:pt>
                <c:pt idx="1415">
                  <c:v>3432</c:v>
                </c:pt>
                <c:pt idx="1416">
                  <c:v>3433</c:v>
                </c:pt>
                <c:pt idx="1417">
                  <c:v>3434</c:v>
                </c:pt>
                <c:pt idx="1418">
                  <c:v>3435</c:v>
                </c:pt>
                <c:pt idx="1419">
                  <c:v>3436</c:v>
                </c:pt>
                <c:pt idx="1420">
                  <c:v>3437</c:v>
                </c:pt>
                <c:pt idx="1421">
                  <c:v>3438</c:v>
                </c:pt>
                <c:pt idx="1422">
                  <c:v>3439</c:v>
                </c:pt>
                <c:pt idx="1423">
                  <c:v>3440</c:v>
                </c:pt>
                <c:pt idx="1424">
                  <c:v>3441</c:v>
                </c:pt>
                <c:pt idx="1425">
                  <c:v>3442</c:v>
                </c:pt>
                <c:pt idx="1426">
                  <c:v>3443</c:v>
                </c:pt>
                <c:pt idx="1427">
                  <c:v>3444</c:v>
                </c:pt>
                <c:pt idx="1428">
                  <c:v>3445</c:v>
                </c:pt>
                <c:pt idx="1429">
                  <c:v>3446</c:v>
                </c:pt>
                <c:pt idx="1430">
                  <c:v>3447</c:v>
                </c:pt>
                <c:pt idx="1431">
                  <c:v>3448</c:v>
                </c:pt>
                <c:pt idx="1432">
                  <c:v>3449</c:v>
                </c:pt>
                <c:pt idx="1433">
                  <c:v>3450</c:v>
                </c:pt>
                <c:pt idx="1434">
                  <c:v>3451</c:v>
                </c:pt>
                <c:pt idx="1435">
                  <c:v>3452</c:v>
                </c:pt>
                <c:pt idx="1436">
                  <c:v>3453</c:v>
                </c:pt>
                <c:pt idx="1437">
                  <c:v>3454</c:v>
                </c:pt>
                <c:pt idx="1438">
                  <c:v>3455</c:v>
                </c:pt>
                <c:pt idx="1439">
                  <c:v>3456</c:v>
                </c:pt>
                <c:pt idx="1440">
                  <c:v>3457</c:v>
                </c:pt>
                <c:pt idx="1441">
                  <c:v>3458</c:v>
                </c:pt>
                <c:pt idx="1442">
                  <c:v>3459</c:v>
                </c:pt>
                <c:pt idx="1443">
                  <c:v>3460</c:v>
                </c:pt>
                <c:pt idx="1444">
                  <c:v>3461</c:v>
                </c:pt>
                <c:pt idx="1445">
                  <c:v>3462</c:v>
                </c:pt>
                <c:pt idx="1446">
                  <c:v>3463</c:v>
                </c:pt>
                <c:pt idx="1447">
                  <c:v>3464</c:v>
                </c:pt>
                <c:pt idx="1448">
                  <c:v>3465</c:v>
                </c:pt>
                <c:pt idx="1449">
                  <c:v>3466</c:v>
                </c:pt>
                <c:pt idx="1450">
                  <c:v>3467</c:v>
                </c:pt>
                <c:pt idx="1451">
                  <c:v>3468</c:v>
                </c:pt>
                <c:pt idx="1452">
                  <c:v>3469</c:v>
                </c:pt>
                <c:pt idx="1453">
                  <c:v>3470</c:v>
                </c:pt>
                <c:pt idx="1454">
                  <c:v>3471</c:v>
                </c:pt>
                <c:pt idx="1455">
                  <c:v>3472</c:v>
                </c:pt>
                <c:pt idx="1456">
                  <c:v>3473</c:v>
                </c:pt>
                <c:pt idx="1457">
                  <c:v>3474</c:v>
                </c:pt>
                <c:pt idx="1458">
                  <c:v>3475</c:v>
                </c:pt>
                <c:pt idx="1459">
                  <c:v>3476</c:v>
                </c:pt>
                <c:pt idx="1460">
                  <c:v>3477</c:v>
                </c:pt>
                <c:pt idx="1461">
                  <c:v>3478</c:v>
                </c:pt>
                <c:pt idx="1462">
                  <c:v>3479</c:v>
                </c:pt>
                <c:pt idx="1463">
                  <c:v>3480</c:v>
                </c:pt>
                <c:pt idx="1464">
                  <c:v>3481</c:v>
                </c:pt>
                <c:pt idx="1465">
                  <c:v>3482</c:v>
                </c:pt>
                <c:pt idx="1466">
                  <c:v>3483</c:v>
                </c:pt>
                <c:pt idx="1467">
                  <c:v>3484</c:v>
                </c:pt>
                <c:pt idx="1468">
                  <c:v>3485</c:v>
                </c:pt>
                <c:pt idx="1469">
                  <c:v>3486</c:v>
                </c:pt>
                <c:pt idx="1470">
                  <c:v>3487</c:v>
                </c:pt>
                <c:pt idx="1471">
                  <c:v>3488</c:v>
                </c:pt>
                <c:pt idx="1472">
                  <c:v>3489</c:v>
                </c:pt>
                <c:pt idx="1473">
                  <c:v>3490</c:v>
                </c:pt>
                <c:pt idx="1474">
                  <c:v>3491</c:v>
                </c:pt>
                <c:pt idx="1475">
                  <c:v>3492</c:v>
                </c:pt>
                <c:pt idx="1476">
                  <c:v>3493</c:v>
                </c:pt>
                <c:pt idx="1477">
                  <c:v>3494</c:v>
                </c:pt>
                <c:pt idx="1478">
                  <c:v>3495</c:v>
                </c:pt>
                <c:pt idx="1479">
                  <c:v>3496</c:v>
                </c:pt>
                <c:pt idx="1480">
                  <c:v>3497</c:v>
                </c:pt>
                <c:pt idx="1481">
                  <c:v>3498</c:v>
                </c:pt>
                <c:pt idx="1482">
                  <c:v>3499</c:v>
                </c:pt>
                <c:pt idx="1483">
                  <c:v>3500</c:v>
                </c:pt>
                <c:pt idx="1484">
                  <c:v>3501</c:v>
                </c:pt>
                <c:pt idx="1485">
                  <c:v>3502</c:v>
                </c:pt>
                <c:pt idx="1486">
                  <c:v>3503</c:v>
                </c:pt>
                <c:pt idx="1487">
                  <c:v>3504</c:v>
                </c:pt>
                <c:pt idx="1488">
                  <c:v>3505</c:v>
                </c:pt>
                <c:pt idx="1489">
                  <c:v>3506</c:v>
                </c:pt>
                <c:pt idx="1490">
                  <c:v>3507</c:v>
                </c:pt>
                <c:pt idx="1491">
                  <c:v>3508</c:v>
                </c:pt>
                <c:pt idx="1492">
                  <c:v>3509</c:v>
                </c:pt>
                <c:pt idx="1493">
                  <c:v>3510</c:v>
                </c:pt>
                <c:pt idx="1494">
                  <c:v>3511</c:v>
                </c:pt>
                <c:pt idx="1495">
                  <c:v>3512</c:v>
                </c:pt>
                <c:pt idx="1496">
                  <c:v>3513</c:v>
                </c:pt>
                <c:pt idx="1497">
                  <c:v>3514</c:v>
                </c:pt>
                <c:pt idx="1498">
                  <c:v>3515</c:v>
                </c:pt>
                <c:pt idx="1499">
                  <c:v>3516</c:v>
                </c:pt>
                <c:pt idx="1500">
                  <c:v>3517</c:v>
                </c:pt>
                <c:pt idx="1501">
                  <c:v>3518</c:v>
                </c:pt>
                <c:pt idx="1502">
                  <c:v>3519</c:v>
                </c:pt>
                <c:pt idx="1503">
                  <c:v>3520</c:v>
                </c:pt>
                <c:pt idx="1504">
                  <c:v>3521</c:v>
                </c:pt>
                <c:pt idx="1505">
                  <c:v>3522</c:v>
                </c:pt>
                <c:pt idx="1506">
                  <c:v>3523</c:v>
                </c:pt>
                <c:pt idx="1507">
                  <c:v>3524</c:v>
                </c:pt>
                <c:pt idx="1508">
                  <c:v>3525</c:v>
                </c:pt>
                <c:pt idx="1509">
                  <c:v>3526</c:v>
                </c:pt>
                <c:pt idx="1510">
                  <c:v>3527</c:v>
                </c:pt>
                <c:pt idx="1511">
                  <c:v>3528</c:v>
                </c:pt>
                <c:pt idx="1512">
                  <c:v>3529</c:v>
                </c:pt>
                <c:pt idx="1513">
                  <c:v>3530</c:v>
                </c:pt>
                <c:pt idx="1514">
                  <c:v>3531</c:v>
                </c:pt>
                <c:pt idx="1515">
                  <c:v>3532</c:v>
                </c:pt>
                <c:pt idx="1516">
                  <c:v>3533</c:v>
                </c:pt>
                <c:pt idx="1517">
                  <c:v>3534</c:v>
                </c:pt>
                <c:pt idx="1518">
                  <c:v>3535</c:v>
                </c:pt>
                <c:pt idx="1519">
                  <c:v>3536</c:v>
                </c:pt>
                <c:pt idx="1520">
                  <c:v>3537</c:v>
                </c:pt>
                <c:pt idx="1521">
                  <c:v>3538</c:v>
                </c:pt>
                <c:pt idx="1522">
                  <c:v>3539</c:v>
                </c:pt>
                <c:pt idx="1523">
                  <c:v>3540</c:v>
                </c:pt>
                <c:pt idx="1524">
                  <c:v>3541</c:v>
                </c:pt>
                <c:pt idx="1525">
                  <c:v>3542</c:v>
                </c:pt>
                <c:pt idx="1526">
                  <c:v>3543</c:v>
                </c:pt>
                <c:pt idx="1527">
                  <c:v>3544</c:v>
                </c:pt>
                <c:pt idx="1528">
                  <c:v>3545</c:v>
                </c:pt>
                <c:pt idx="1529">
                  <c:v>3546</c:v>
                </c:pt>
                <c:pt idx="1530">
                  <c:v>3547</c:v>
                </c:pt>
                <c:pt idx="1531">
                  <c:v>3548</c:v>
                </c:pt>
                <c:pt idx="1532">
                  <c:v>3549</c:v>
                </c:pt>
                <c:pt idx="1533">
                  <c:v>3550</c:v>
                </c:pt>
                <c:pt idx="1534">
                  <c:v>3551</c:v>
                </c:pt>
                <c:pt idx="1535">
                  <c:v>3552</c:v>
                </c:pt>
                <c:pt idx="1536">
                  <c:v>3553</c:v>
                </c:pt>
                <c:pt idx="1537">
                  <c:v>3554</c:v>
                </c:pt>
                <c:pt idx="1538">
                  <c:v>3555</c:v>
                </c:pt>
                <c:pt idx="1539">
                  <c:v>3556</c:v>
                </c:pt>
                <c:pt idx="1540">
                  <c:v>3557</c:v>
                </c:pt>
                <c:pt idx="1541">
                  <c:v>3558</c:v>
                </c:pt>
                <c:pt idx="1542">
                  <c:v>3559</c:v>
                </c:pt>
                <c:pt idx="1543">
                  <c:v>3560</c:v>
                </c:pt>
                <c:pt idx="1544">
                  <c:v>3561</c:v>
                </c:pt>
                <c:pt idx="1545">
                  <c:v>3562</c:v>
                </c:pt>
                <c:pt idx="1546">
                  <c:v>3563</c:v>
                </c:pt>
                <c:pt idx="1547">
                  <c:v>3564</c:v>
                </c:pt>
                <c:pt idx="1548">
                  <c:v>3565</c:v>
                </c:pt>
                <c:pt idx="1549">
                  <c:v>3566</c:v>
                </c:pt>
                <c:pt idx="1550">
                  <c:v>3567</c:v>
                </c:pt>
                <c:pt idx="1551">
                  <c:v>3568</c:v>
                </c:pt>
                <c:pt idx="1552">
                  <c:v>3569</c:v>
                </c:pt>
                <c:pt idx="1553">
                  <c:v>3570</c:v>
                </c:pt>
                <c:pt idx="1554">
                  <c:v>3571</c:v>
                </c:pt>
                <c:pt idx="1555">
                  <c:v>3572</c:v>
                </c:pt>
                <c:pt idx="1556">
                  <c:v>3573</c:v>
                </c:pt>
                <c:pt idx="1557">
                  <c:v>3574</c:v>
                </c:pt>
                <c:pt idx="1558">
                  <c:v>3575</c:v>
                </c:pt>
                <c:pt idx="1559">
                  <c:v>3576</c:v>
                </c:pt>
                <c:pt idx="1560">
                  <c:v>3577</c:v>
                </c:pt>
                <c:pt idx="1561">
                  <c:v>3578</c:v>
                </c:pt>
                <c:pt idx="1562">
                  <c:v>3579</c:v>
                </c:pt>
                <c:pt idx="1563">
                  <c:v>3580</c:v>
                </c:pt>
                <c:pt idx="1564">
                  <c:v>3581</c:v>
                </c:pt>
                <c:pt idx="1565">
                  <c:v>3582</c:v>
                </c:pt>
                <c:pt idx="1566">
                  <c:v>3583</c:v>
                </c:pt>
                <c:pt idx="1567">
                  <c:v>3584</c:v>
                </c:pt>
                <c:pt idx="1568">
                  <c:v>3585</c:v>
                </c:pt>
                <c:pt idx="1569">
                  <c:v>3586</c:v>
                </c:pt>
                <c:pt idx="1570">
                  <c:v>3587</c:v>
                </c:pt>
                <c:pt idx="1571">
                  <c:v>3588</c:v>
                </c:pt>
                <c:pt idx="1572">
                  <c:v>3589</c:v>
                </c:pt>
                <c:pt idx="1573">
                  <c:v>3590</c:v>
                </c:pt>
                <c:pt idx="1574">
                  <c:v>3591</c:v>
                </c:pt>
                <c:pt idx="1575">
                  <c:v>3592</c:v>
                </c:pt>
                <c:pt idx="1576">
                  <c:v>3593</c:v>
                </c:pt>
                <c:pt idx="1577">
                  <c:v>3594</c:v>
                </c:pt>
                <c:pt idx="1578">
                  <c:v>3595</c:v>
                </c:pt>
                <c:pt idx="1579">
                  <c:v>3596</c:v>
                </c:pt>
                <c:pt idx="1580">
                  <c:v>3597</c:v>
                </c:pt>
                <c:pt idx="1581">
                  <c:v>3598</c:v>
                </c:pt>
                <c:pt idx="1582">
                  <c:v>3599</c:v>
                </c:pt>
                <c:pt idx="1583">
                  <c:v>3600</c:v>
                </c:pt>
                <c:pt idx="1584">
                  <c:v>3601</c:v>
                </c:pt>
                <c:pt idx="1585">
                  <c:v>3602</c:v>
                </c:pt>
                <c:pt idx="1586">
                  <c:v>3603</c:v>
                </c:pt>
                <c:pt idx="1587">
                  <c:v>3604</c:v>
                </c:pt>
                <c:pt idx="1588">
                  <c:v>3605</c:v>
                </c:pt>
                <c:pt idx="1589">
                  <c:v>3606</c:v>
                </c:pt>
                <c:pt idx="1590">
                  <c:v>3607</c:v>
                </c:pt>
                <c:pt idx="1591">
                  <c:v>3608</c:v>
                </c:pt>
                <c:pt idx="1592">
                  <c:v>3609</c:v>
                </c:pt>
                <c:pt idx="1593">
                  <c:v>3610</c:v>
                </c:pt>
                <c:pt idx="1594">
                  <c:v>3611</c:v>
                </c:pt>
                <c:pt idx="1595">
                  <c:v>3612</c:v>
                </c:pt>
                <c:pt idx="1596">
                  <c:v>3613</c:v>
                </c:pt>
                <c:pt idx="1597">
                  <c:v>3614</c:v>
                </c:pt>
                <c:pt idx="1598">
                  <c:v>3615</c:v>
                </c:pt>
                <c:pt idx="1599">
                  <c:v>3616</c:v>
                </c:pt>
                <c:pt idx="1600">
                  <c:v>3617</c:v>
                </c:pt>
                <c:pt idx="1601">
                  <c:v>3618</c:v>
                </c:pt>
                <c:pt idx="1602">
                  <c:v>3619</c:v>
                </c:pt>
                <c:pt idx="1603">
                  <c:v>3620</c:v>
                </c:pt>
                <c:pt idx="1604">
                  <c:v>3621</c:v>
                </c:pt>
                <c:pt idx="1605">
                  <c:v>3622</c:v>
                </c:pt>
                <c:pt idx="1606">
                  <c:v>3623</c:v>
                </c:pt>
                <c:pt idx="1607">
                  <c:v>3624</c:v>
                </c:pt>
                <c:pt idx="1608">
                  <c:v>3625</c:v>
                </c:pt>
                <c:pt idx="1609">
                  <c:v>3626</c:v>
                </c:pt>
                <c:pt idx="1610">
                  <c:v>3627</c:v>
                </c:pt>
                <c:pt idx="1611">
                  <c:v>3628</c:v>
                </c:pt>
                <c:pt idx="1612">
                  <c:v>3629</c:v>
                </c:pt>
                <c:pt idx="1613">
                  <c:v>3630</c:v>
                </c:pt>
                <c:pt idx="1614">
                  <c:v>3631</c:v>
                </c:pt>
                <c:pt idx="1615">
                  <c:v>3632</c:v>
                </c:pt>
                <c:pt idx="1616">
                  <c:v>3633</c:v>
                </c:pt>
                <c:pt idx="1617">
                  <c:v>3634</c:v>
                </c:pt>
                <c:pt idx="1618">
                  <c:v>3635</c:v>
                </c:pt>
                <c:pt idx="1619">
                  <c:v>3636</c:v>
                </c:pt>
                <c:pt idx="1620">
                  <c:v>3637</c:v>
                </c:pt>
                <c:pt idx="1621">
                  <c:v>3638</c:v>
                </c:pt>
                <c:pt idx="1622">
                  <c:v>3639</c:v>
                </c:pt>
                <c:pt idx="1623">
                  <c:v>3640</c:v>
                </c:pt>
                <c:pt idx="1624">
                  <c:v>3641</c:v>
                </c:pt>
                <c:pt idx="1625">
                  <c:v>3642</c:v>
                </c:pt>
                <c:pt idx="1626">
                  <c:v>3643</c:v>
                </c:pt>
                <c:pt idx="1627">
                  <c:v>3644</c:v>
                </c:pt>
                <c:pt idx="1628">
                  <c:v>3645</c:v>
                </c:pt>
                <c:pt idx="1629">
                  <c:v>3646</c:v>
                </c:pt>
                <c:pt idx="1630">
                  <c:v>3647</c:v>
                </c:pt>
                <c:pt idx="1631">
                  <c:v>3648</c:v>
                </c:pt>
                <c:pt idx="1632">
                  <c:v>3649</c:v>
                </c:pt>
                <c:pt idx="1633">
                  <c:v>3650</c:v>
                </c:pt>
                <c:pt idx="1634">
                  <c:v>3651</c:v>
                </c:pt>
                <c:pt idx="1635">
                  <c:v>3652</c:v>
                </c:pt>
                <c:pt idx="1636">
                  <c:v>3653</c:v>
                </c:pt>
                <c:pt idx="1637">
                  <c:v>3654</c:v>
                </c:pt>
                <c:pt idx="1638">
                  <c:v>3655</c:v>
                </c:pt>
                <c:pt idx="1639">
                  <c:v>3656</c:v>
                </c:pt>
                <c:pt idx="1640">
                  <c:v>3657</c:v>
                </c:pt>
                <c:pt idx="1641">
                  <c:v>3658</c:v>
                </c:pt>
                <c:pt idx="1642">
                  <c:v>3659</c:v>
                </c:pt>
                <c:pt idx="1643">
                  <c:v>3660</c:v>
                </c:pt>
                <c:pt idx="1644">
                  <c:v>3661</c:v>
                </c:pt>
                <c:pt idx="1645">
                  <c:v>3662</c:v>
                </c:pt>
                <c:pt idx="1646">
                  <c:v>3663</c:v>
                </c:pt>
                <c:pt idx="1647">
                  <c:v>3664</c:v>
                </c:pt>
                <c:pt idx="1648">
                  <c:v>3665</c:v>
                </c:pt>
                <c:pt idx="1649">
                  <c:v>3666</c:v>
                </c:pt>
                <c:pt idx="1650">
                  <c:v>3667</c:v>
                </c:pt>
                <c:pt idx="1651">
                  <c:v>3668</c:v>
                </c:pt>
                <c:pt idx="1652">
                  <c:v>3669</c:v>
                </c:pt>
                <c:pt idx="1653">
                  <c:v>3670</c:v>
                </c:pt>
                <c:pt idx="1654">
                  <c:v>3671</c:v>
                </c:pt>
                <c:pt idx="1655">
                  <c:v>3672</c:v>
                </c:pt>
                <c:pt idx="1656">
                  <c:v>3673</c:v>
                </c:pt>
                <c:pt idx="1657">
                  <c:v>3674</c:v>
                </c:pt>
                <c:pt idx="1658">
                  <c:v>3675</c:v>
                </c:pt>
                <c:pt idx="1659">
                  <c:v>3676</c:v>
                </c:pt>
                <c:pt idx="1660">
                  <c:v>3677</c:v>
                </c:pt>
                <c:pt idx="1661">
                  <c:v>3678</c:v>
                </c:pt>
                <c:pt idx="1662">
                  <c:v>3679</c:v>
                </c:pt>
                <c:pt idx="1663">
                  <c:v>3680</c:v>
                </c:pt>
                <c:pt idx="1664">
                  <c:v>3681</c:v>
                </c:pt>
                <c:pt idx="1665">
                  <c:v>3682</c:v>
                </c:pt>
                <c:pt idx="1666">
                  <c:v>3683</c:v>
                </c:pt>
                <c:pt idx="1667">
                  <c:v>3684</c:v>
                </c:pt>
                <c:pt idx="1668">
                  <c:v>3685</c:v>
                </c:pt>
                <c:pt idx="1669">
                  <c:v>3686</c:v>
                </c:pt>
                <c:pt idx="1670">
                  <c:v>3687</c:v>
                </c:pt>
                <c:pt idx="1671">
                  <c:v>3688</c:v>
                </c:pt>
                <c:pt idx="1672">
                  <c:v>3689</c:v>
                </c:pt>
                <c:pt idx="1673">
                  <c:v>3690</c:v>
                </c:pt>
                <c:pt idx="1674">
                  <c:v>3691</c:v>
                </c:pt>
                <c:pt idx="1675">
                  <c:v>3692</c:v>
                </c:pt>
                <c:pt idx="1676">
                  <c:v>3693</c:v>
                </c:pt>
                <c:pt idx="1677">
                  <c:v>3694</c:v>
                </c:pt>
                <c:pt idx="1678">
                  <c:v>3695</c:v>
                </c:pt>
                <c:pt idx="1679">
                  <c:v>3696</c:v>
                </c:pt>
                <c:pt idx="1680">
                  <c:v>3697</c:v>
                </c:pt>
                <c:pt idx="1681">
                  <c:v>3698</c:v>
                </c:pt>
                <c:pt idx="1682">
                  <c:v>3699</c:v>
                </c:pt>
                <c:pt idx="1683">
                  <c:v>3700</c:v>
                </c:pt>
                <c:pt idx="1684">
                  <c:v>3701</c:v>
                </c:pt>
                <c:pt idx="1685">
                  <c:v>3702</c:v>
                </c:pt>
                <c:pt idx="1686">
                  <c:v>3703</c:v>
                </c:pt>
                <c:pt idx="1687">
                  <c:v>3704</c:v>
                </c:pt>
                <c:pt idx="1688">
                  <c:v>3705</c:v>
                </c:pt>
                <c:pt idx="1689">
                  <c:v>3706</c:v>
                </c:pt>
                <c:pt idx="1690">
                  <c:v>3707</c:v>
                </c:pt>
                <c:pt idx="1691">
                  <c:v>3708</c:v>
                </c:pt>
                <c:pt idx="1692">
                  <c:v>3709</c:v>
                </c:pt>
                <c:pt idx="1693">
                  <c:v>3710</c:v>
                </c:pt>
                <c:pt idx="1694">
                  <c:v>3711</c:v>
                </c:pt>
                <c:pt idx="1695">
                  <c:v>3712</c:v>
                </c:pt>
                <c:pt idx="1696">
                  <c:v>3713</c:v>
                </c:pt>
                <c:pt idx="1697">
                  <c:v>3714</c:v>
                </c:pt>
                <c:pt idx="1698">
                  <c:v>3715</c:v>
                </c:pt>
                <c:pt idx="1699">
                  <c:v>3716</c:v>
                </c:pt>
                <c:pt idx="1700">
                  <c:v>3717</c:v>
                </c:pt>
                <c:pt idx="1701">
                  <c:v>3718</c:v>
                </c:pt>
                <c:pt idx="1702">
                  <c:v>3719</c:v>
                </c:pt>
                <c:pt idx="1703">
                  <c:v>3720</c:v>
                </c:pt>
                <c:pt idx="1704">
                  <c:v>3721</c:v>
                </c:pt>
                <c:pt idx="1705">
                  <c:v>3722</c:v>
                </c:pt>
                <c:pt idx="1706">
                  <c:v>3723</c:v>
                </c:pt>
                <c:pt idx="1707">
                  <c:v>3724</c:v>
                </c:pt>
                <c:pt idx="1708">
                  <c:v>3725</c:v>
                </c:pt>
                <c:pt idx="1709">
                  <c:v>3726</c:v>
                </c:pt>
                <c:pt idx="1710">
                  <c:v>3727</c:v>
                </c:pt>
                <c:pt idx="1711">
                  <c:v>3728</c:v>
                </c:pt>
                <c:pt idx="1712">
                  <c:v>3729</c:v>
                </c:pt>
                <c:pt idx="1713">
                  <c:v>3730</c:v>
                </c:pt>
                <c:pt idx="1714">
                  <c:v>3731</c:v>
                </c:pt>
                <c:pt idx="1715">
                  <c:v>3732</c:v>
                </c:pt>
                <c:pt idx="1716">
                  <c:v>3733</c:v>
                </c:pt>
                <c:pt idx="1717">
                  <c:v>3734</c:v>
                </c:pt>
                <c:pt idx="1718">
                  <c:v>3735</c:v>
                </c:pt>
                <c:pt idx="1719">
                  <c:v>3736</c:v>
                </c:pt>
                <c:pt idx="1720">
                  <c:v>3737</c:v>
                </c:pt>
                <c:pt idx="1721">
                  <c:v>3738</c:v>
                </c:pt>
                <c:pt idx="1722">
                  <c:v>3739</c:v>
                </c:pt>
                <c:pt idx="1723">
                  <c:v>3740</c:v>
                </c:pt>
                <c:pt idx="1724">
                  <c:v>3741</c:v>
                </c:pt>
                <c:pt idx="1725">
                  <c:v>3742</c:v>
                </c:pt>
                <c:pt idx="1726">
                  <c:v>3743</c:v>
                </c:pt>
                <c:pt idx="1727">
                  <c:v>3744</c:v>
                </c:pt>
                <c:pt idx="1728">
                  <c:v>3745</c:v>
                </c:pt>
                <c:pt idx="1729">
                  <c:v>3746</c:v>
                </c:pt>
                <c:pt idx="1730">
                  <c:v>3747</c:v>
                </c:pt>
                <c:pt idx="1731">
                  <c:v>3748</c:v>
                </c:pt>
                <c:pt idx="1732">
                  <c:v>3749</c:v>
                </c:pt>
                <c:pt idx="1733">
                  <c:v>3750</c:v>
                </c:pt>
                <c:pt idx="1734">
                  <c:v>3751</c:v>
                </c:pt>
                <c:pt idx="1735">
                  <c:v>3752</c:v>
                </c:pt>
                <c:pt idx="1736">
                  <c:v>3753</c:v>
                </c:pt>
                <c:pt idx="1737">
                  <c:v>3754</c:v>
                </c:pt>
                <c:pt idx="1738">
                  <c:v>3755</c:v>
                </c:pt>
                <c:pt idx="1739">
                  <c:v>3756</c:v>
                </c:pt>
                <c:pt idx="1740">
                  <c:v>3757</c:v>
                </c:pt>
                <c:pt idx="1741">
                  <c:v>3758</c:v>
                </c:pt>
                <c:pt idx="1742">
                  <c:v>3759</c:v>
                </c:pt>
                <c:pt idx="1743">
                  <c:v>3760</c:v>
                </c:pt>
                <c:pt idx="1744">
                  <c:v>3761</c:v>
                </c:pt>
                <c:pt idx="1745">
                  <c:v>3762</c:v>
                </c:pt>
                <c:pt idx="1746">
                  <c:v>3763</c:v>
                </c:pt>
                <c:pt idx="1747">
                  <c:v>3764</c:v>
                </c:pt>
                <c:pt idx="1748">
                  <c:v>3765</c:v>
                </c:pt>
                <c:pt idx="1749">
                  <c:v>3766</c:v>
                </c:pt>
                <c:pt idx="1750">
                  <c:v>3767</c:v>
                </c:pt>
                <c:pt idx="1751">
                  <c:v>3768</c:v>
                </c:pt>
                <c:pt idx="1752">
                  <c:v>3769</c:v>
                </c:pt>
                <c:pt idx="1753">
                  <c:v>3770</c:v>
                </c:pt>
                <c:pt idx="1754">
                  <c:v>3771</c:v>
                </c:pt>
                <c:pt idx="1755">
                  <c:v>3772</c:v>
                </c:pt>
                <c:pt idx="1756">
                  <c:v>3773</c:v>
                </c:pt>
                <c:pt idx="1757">
                  <c:v>3774</c:v>
                </c:pt>
                <c:pt idx="1758">
                  <c:v>3775</c:v>
                </c:pt>
                <c:pt idx="1759">
                  <c:v>3776</c:v>
                </c:pt>
                <c:pt idx="1760">
                  <c:v>3777</c:v>
                </c:pt>
                <c:pt idx="1761">
                  <c:v>3778</c:v>
                </c:pt>
                <c:pt idx="1762">
                  <c:v>3779</c:v>
                </c:pt>
                <c:pt idx="1763">
                  <c:v>3780</c:v>
                </c:pt>
                <c:pt idx="1764">
                  <c:v>3781</c:v>
                </c:pt>
                <c:pt idx="1765">
                  <c:v>3782</c:v>
                </c:pt>
                <c:pt idx="1766">
                  <c:v>3783</c:v>
                </c:pt>
                <c:pt idx="1767">
                  <c:v>3784</c:v>
                </c:pt>
                <c:pt idx="1768">
                  <c:v>3785</c:v>
                </c:pt>
                <c:pt idx="1769">
                  <c:v>3786</c:v>
                </c:pt>
                <c:pt idx="1770">
                  <c:v>3787</c:v>
                </c:pt>
                <c:pt idx="1771">
                  <c:v>3788</c:v>
                </c:pt>
                <c:pt idx="1772">
                  <c:v>3789</c:v>
                </c:pt>
                <c:pt idx="1773">
                  <c:v>3790</c:v>
                </c:pt>
                <c:pt idx="1774">
                  <c:v>3791</c:v>
                </c:pt>
                <c:pt idx="1775">
                  <c:v>3792</c:v>
                </c:pt>
                <c:pt idx="1776">
                  <c:v>3793</c:v>
                </c:pt>
                <c:pt idx="1777">
                  <c:v>3794</c:v>
                </c:pt>
                <c:pt idx="1778">
                  <c:v>3795</c:v>
                </c:pt>
                <c:pt idx="1779">
                  <c:v>3796</c:v>
                </c:pt>
                <c:pt idx="1780">
                  <c:v>3797</c:v>
                </c:pt>
                <c:pt idx="1781">
                  <c:v>3798</c:v>
                </c:pt>
                <c:pt idx="1782">
                  <c:v>3799</c:v>
                </c:pt>
                <c:pt idx="1783">
                  <c:v>3800</c:v>
                </c:pt>
                <c:pt idx="1784">
                  <c:v>3801</c:v>
                </c:pt>
                <c:pt idx="1785">
                  <c:v>3802</c:v>
                </c:pt>
                <c:pt idx="1786">
                  <c:v>3803</c:v>
                </c:pt>
                <c:pt idx="1787">
                  <c:v>3804</c:v>
                </c:pt>
                <c:pt idx="1788">
                  <c:v>3805</c:v>
                </c:pt>
                <c:pt idx="1789">
                  <c:v>3806</c:v>
                </c:pt>
                <c:pt idx="1790">
                  <c:v>3807</c:v>
                </c:pt>
                <c:pt idx="1791">
                  <c:v>3808</c:v>
                </c:pt>
                <c:pt idx="1792">
                  <c:v>3809</c:v>
                </c:pt>
                <c:pt idx="1793">
                  <c:v>3810</c:v>
                </c:pt>
                <c:pt idx="1794">
                  <c:v>3811</c:v>
                </c:pt>
                <c:pt idx="1795">
                  <c:v>3812</c:v>
                </c:pt>
                <c:pt idx="1796">
                  <c:v>3813</c:v>
                </c:pt>
                <c:pt idx="1797">
                  <c:v>3814</c:v>
                </c:pt>
                <c:pt idx="1798">
                  <c:v>3815</c:v>
                </c:pt>
                <c:pt idx="1799">
                  <c:v>3816</c:v>
                </c:pt>
                <c:pt idx="1800">
                  <c:v>3817</c:v>
                </c:pt>
                <c:pt idx="1801">
                  <c:v>3818</c:v>
                </c:pt>
                <c:pt idx="1802">
                  <c:v>3819</c:v>
                </c:pt>
                <c:pt idx="1803">
                  <c:v>3820</c:v>
                </c:pt>
                <c:pt idx="1804">
                  <c:v>3821</c:v>
                </c:pt>
                <c:pt idx="1805">
                  <c:v>3822</c:v>
                </c:pt>
                <c:pt idx="1806">
                  <c:v>3823</c:v>
                </c:pt>
                <c:pt idx="1807">
                  <c:v>3824</c:v>
                </c:pt>
                <c:pt idx="1808">
                  <c:v>3825</c:v>
                </c:pt>
                <c:pt idx="1809">
                  <c:v>3826</c:v>
                </c:pt>
                <c:pt idx="1810">
                  <c:v>3827</c:v>
                </c:pt>
                <c:pt idx="1811">
                  <c:v>3828</c:v>
                </c:pt>
                <c:pt idx="1812">
                  <c:v>3829</c:v>
                </c:pt>
                <c:pt idx="1813">
                  <c:v>3830</c:v>
                </c:pt>
                <c:pt idx="1814">
                  <c:v>3831</c:v>
                </c:pt>
                <c:pt idx="1815">
                  <c:v>3832</c:v>
                </c:pt>
                <c:pt idx="1816">
                  <c:v>3833</c:v>
                </c:pt>
                <c:pt idx="1817">
                  <c:v>3834</c:v>
                </c:pt>
                <c:pt idx="1818">
                  <c:v>3835</c:v>
                </c:pt>
                <c:pt idx="1819">
                  <c:v>3836</c:v>
                </c:pt>
                <c:pt idx="1820">
                  <c:v>3837</c:v>
                </c:pt>
                <c:pt idx="1821">
                  <c:v>3838</c:v>
                </c:pt>
                <c:pt idx="1822">
                  <c:v>3839</c:v>
                </c:pt>
                <c:pt idx="1823">
                  <c:v>3840</c:v>
                </c:pt>
                <c:pt idx="1824">
                  <c:v>3841</c:v>
                </c:pt>
                <c:pt idx="1825">
                  <c:v>3842</c:v>
                </c:pt>
                <c:pt idx="1826">
                  <c:v>3843</c:v>
                </c:pt>
                <c:pt idx="1827">
                  <c:v>3844</c:v>
                </c:pt>
                <c:pt idx="1828">
                  <c:v>3845</c:v>
                </c:pt>
                <c:pt idx="1829">
                  <c:v>3846</c:v>
                </c:pt>
                <c:pt idx="1830">
                  <c:v>3847</c:v>
                </c:pt>
                <c:pt idx="1831">
                  <c:v>3848</c:v>
                </c:pt>
                <c:pt idx="1832">
                  <c:v>3849</c:v>
                </c:pt>
                <c:pt idx="1833">
                  <c:v>3850</c:v>
                </c:pt>
                <c:pt idx="1834">
                  <c:v>3851</c:v>
                </c:pt>
                <c:pt idx="1835">
                  <c:v>3852</c:v>
                </c:pt>
                <c:pt idx="1836">
                  <c:v>3853</c:v>
                </c:pt>
                <c:pt idx="1837">
                  <c:v>3854</c:v>
                </c:pt>
                <c:pt idx="1838">
                  <c:v>3855</c:v>
                </c:pt>
                <c:pt idx="1839">
                  <c:v>3856</c:v>
                </c:pt>
                <c:pt idx="1840">
                  <c:v>3857</c:v>
                </c:pt>
                <c:pt idx="1841">
                  <c:v>3858</c:v>
                </c:pt>
                <c:pt idx="1842">
                  <c:v>3859</c:v>
                </c:pt>
                <c:pt idx="1843">
                  <c:v>3860</c:v>
                </c:pt>
                <c:pt idx="1844">
                  <c:v>3861</c:v>
                </c:pt>
                <c:pt idx="1845">
                  <c:v>3862</c:v>
                </c:pt>
                <c:pt idx="1846">
                  <c:v>3863</c:v>
                </c:pt>
                <c:pt idx="1847">
                  <c:v>3864</c:v>
                </c:pt>
                <c:pt idx="1848">
                  <c:v>3865</c:v>
                </c:pt>
                <c:pt idx="1849">
                  <c:v>3866</c:v>
                </c:pt>
                <c:pt idx="1850">
                  <c:v>3867</c:v>
                </c:pt>
                <c:pt idx="1851">
                  <c:v>3868</c:v>
                </c:pt>
                <c:pt idx="1852">
                  <c:v>3869</c:v>
                </c:pt>
                <c:pt idx="1853">
                  <c:v>3870</c:v>
                </c:pt>
                <c:pt idx="1854">
                  <c:v>3871</c:v>
                </c:pt>
                <c:pt idx="1855">
                  <c:v>3872</c:v>
                </c:pt>
                <c:pt idx="1856">
                  <c:v>3873</c:v>
                </c:pt>
                <c:pt idx="1857">
                  <c:v>3874</c:v>
                </c:pt>
                <c:pt idx="1858">
                  <c:v>3875</c:v>
                </c:pt>
                <c:pt idx="1859">
                  <c:v>3876</c:v>
                </c:pt>
                <c:pt idx="1860">
                  <c:v>3877</c:v>
                </c:pt>
                <c:pt idx="1861">
                  <c:v>3878</c:v>
                </c:pt>
                <c:pt idx="1862">
                  <c:v>3879</c:v>
                </c:pt>
                <c:pt idx="1863">
                  <c:v>3880</c:v>
                </c:pt>
                <c:pt idx="1864">
                  <c:v>3881</c:v>
                </c:pt>
                <c:pt idx="1865">
                  <c:v>3882</c:v>
                </c:pt>
                <c:pt idx="1866">
                  <c:v>3883</c:v>
                </c:pt>
                <c:pt idx="1867">
                  <c:v>3884</c:v>
                </c:pt>
                <c:pt idx="1868">
                  <c:v>3885</c:v>
                </c:pt>
                <c:pt idx="1869">
                  <c:v>3886</c:v>
                </c:pt>
                <c:pt idx="1870">
                  <c:v>3887</c:v>
                </c:pt>
                <c:pt idx="1871">
                  <c:v>3888</c:v>
                </c:pt>
                <c:pt idx="1872">
                  <c:v>3889</c:v>
                </c:pt>
                <c:pt idx="1873">
                  <c:v>3890</c:v>
                </c:pt>
                <c:pt idx="1874">
                  <c:v>3891</c:v>
                </c:pt>
                <c:pt idx="1875">
                  <c:v>3892</c:v>
                </c:pt>
                <c:pt idx="1876">
                  <c:v>3893</c:v>
                </c:pt>
                <c:pt idx="1877">
                  <c:v>3894</c:v>
                </c:pt>
                <c:pt idx="1878">
                  <c:v>3895</c:v>
                </c:pt>
                <c:pt idx="1879">
                  <c:v>3896</c:v>
                </c:pt>
                <c:pt idx="1880">
                  <c:v>3897</c:v>
                </c:pt>
                <c:pt idx="1881">
                  <c:v>3898</c:v>
                </c:pt>
                <c:pt idx="1882">
                  <c:v>3899</c:v>
                </c:pt>
                <c:pt idx="1883">
                  <c:v>3900</c:v>
                </c:pt>
                <c:pt idx="1884">
                  <c:v>3901</c:v>
                </c:pt>
                <c:pt idx="1885">
                  <c:v>3902</c:v>
                </c:pt>
                <c:pt idx="1886">
                  <c:v>3903</c:v>
                </c:pt>
                <c:pt idx="1887">
                  <c:v>3904</c:v>
                </c:pt>
                <c:pt idx="1888">
                  <c:v>3905</c:v>
                </c:pt>
                <c:pt idx="1889">
                  <c:v>3906</c:v>
                </c:pt>
                <c:pt idx="1890">
                  <c:v>3907</c:v>
                </c:pt>
                <c:pt idx="1891">
                  <c:v>3908</c:v>
                </c:pt>
                <c:pt idx="1892">
                  <c:v>3909</c:v>
                </c:pt>
                <c:pt idx="1893">
                  <c:v>3910</c:v>
                </c:pt>
                <c:pt idx="1894">
                  <c:v>3911</c:v>
                </c:pt>
                <c:pt idx="1895">
                  <c:v>3912</c:v>
                </c:pt>
                <c:pt idx="1896">
                  <c:v>3913</c:v>
                </c:pt>
                <c:pt idx="1897">
                  <c:v>3914</c:v>
                </c:pt>
                <c:pt idx="1898">
                  <c:v>3915</c:v>
                </c:pt>
                <c:pt idx="1899">
                  <c:v>3916</c:v>
                </c:pt>
                <c:pt idx="1900">
                  <c:v>3917</c:v>
                </c:pt>
                <c:pt idx="1901">
                  <c:v>3918</c:v>
                </c:pt>
                <c:pt idx="1902">
                  <c:v>3919</c:v>
                </c:pt>
                <c:pt idx="1903">
                  <c:v>3920</c:v>
                </c:pt>
                <c:pt idx="1904">
                  <c:v>3921</c:v>
                </c:pt>
                <c:pt idx="1905">
                  <c:v>3922</c:v>
                </c:pt>
                <c:pt idx="1906">
                  <c:v>3923</c:v>
                </c:pt>
                <c:pt idx="1907">
                  <c:v>3924</c:v>
                </c:pt>
                <c:pt idx="1908">
                  <c:v>3925</c:v>
                </c:pt>
                <c:pt idx="1909">
                  <c:v>3926</c:v>
                </c:pt>
                <c:pt idx="1910">
                  <c:v>3927</c:v>
                </c:pt>
                <c:pt idx="1911">
                  <c:v>3928</c:v>
                </c:pt>
                <c:pt idx="1912">
                  <c:v>3929</c:v>
                </c:pt>
                <c:pt idx="1913">
                  <c:v>3930</c:v>
                </c:pt>
                <c:pt idx="1914">
                  <c:v>3931</c:v>
                </c:pt>
                <c:pt idx="1915">
                  <c:v>3932</c:v>
                </c:pt>
                <c:pt idx="1916">
                  <c:v>3933</c:v>
                </c:pt>
                <c:pt idx="1917">
                  <c:v>3934</c:v>
                </c:pt>
                <c:pt idx="1918">
                  <c:v>3935</c:v>
                </c:pt>
                <c:pt idx="1919">
                  <c:v>3936</c:v>
                </c:pt>
                <c:pt idx="1920">
                  <c:v>3937</c:v>
                </c:pt>
                <c:pt idx="1921">
                  <c:v>3938</c:v>
                </c:pt>
                <c:pt idx="1922">
                  <c:v>3939</c:v>
                </c:pt>
                <c:pt idx="1923">
                  <c:v>3940</c:v>
                </c:pt>
                <c:pt idx="1924">
                  <c:v>3941</c:v>
                </c:pt>
                <c:pt idx="1925">
                  <c:v>3942</c:v>
                </c:pt>
                <c:pt idx="1926">
                  <c:v>3943</c:v>
                </c:pt>
                <c:pt idx="1927">
                  <c:v>3944</c:v>
                </c:pt>
                <c:pt idx="1928">
                  <c:v>3945</c:v>
                </c:pt>
                <c:pt idx="1929">
                  <c:v>3946</c:v>
                </c:pt>
                <c:pt idx="1930">
                  <c:v>3947</c:v>
                </c:pt>
                <c:pt idx="1931">
                  <c:v>3948</c:v>
                </c:pt>
                <c:pt idx="1932">
                  <c:v>3949</c:v>
                </c:pt>
                <c:pt idx="1933">
                  <c:v>3950</c:v>
                </c:pt>
                <c:pt idx="1934">
                  <c:v>3951</c:v>
                </c:pt>
                <c:pt idx="1935">
                  <c:v>3952</c:v>
                </c:pt>
                <c:pt idx="1936">
                  <c:v>3953</c:v>
                </c:pt>
                <c:pt idx="1937">
                  <c:v>3954</c:v>
                </c:pt>
                <c:pt idx="1938">
                  <c:v>3955</c:v>
                </c:pt>
                <c:pt idx="1939">
                  <c:v>3956</c:v>
                </c:pt>
                <c:pt idx="1940">
                  <c:v>3957</c:v>
                </c:pt>
                <c:pt idx="1941">
                  <c:v>3958</c:v>
                </c:pt>
                <c:pt idx="1942">
                  <c:v>3959</c:v>
                </c:pt>
                <c:pt idx="1943">
                  <c:v>3960</c:v>
                </c:pt>
                <c:pt idx="1944">
                  <c:v>3961</c:v>
                </c:pt>
                <c:pt idx="1945">
                  <c:v>3962</c:v>
                </c:pt>
                <c:pt idx="1946">
                  <c:v>3963</c:v>
                </c:pt>
                <c:pt idx="1947">
                  <c:v>3964</c:v>
                </c:pt>
                <c:pt idx="1948">
                  <c:v>3965</c:v>
                </c:pt>
                <c:pt idx="1949">
                  <c:v>3966</c:v>
                </c:pt>
                <c:pt idx="1950">
                  <c:v>3967</c:v>
                </c:pt>
                <c:pt idx="1951">
                  <c:v>3968</c:v>
                </c:pt>
                <c:pt idx="1952">
                  <c:v>3969</c:v>
                </c:pt>
                <c:pt idx="1953">
                  <c:v>3970</c:v>
                </c:pt>
                <c:pt idx="1954">
                  <c:v>3971</c:v>
                </c:pt>
                <c:pt idx="1955">
                  <c:v>3972</c:v>
                </c:pt>
                <c:pt idx="1956">
                  <c:v>3973</c:v>
                </c:pt>
                <c:pt idx="1957">
                  <c:v>3974</c:v>
                </c:pt>
                <c:pt idx="1958">
                  <c:v>3975</c:v>
                </c:pt>
                <c:pt idx="1959">
                  <c:v>3976</c:v>
                </c:pt>
                <c:pt idx="1960">
                  <c:v>3977</c:v>
                </c:pt>
                <c:pt idx="1961">
                  <c:v>3978</c:v>
                </c:pt>
                <c:pt idx="1962">
                  <c:v>3979</c:v>
                </c:pt>
                <c:pt idx="1963">
                  <c:v>3980</c:v>
                </c:pt>
                <c:pt idx="1964">
                  <c:v>3981</c:v>
                </c:pt>
                <c:pt idx="1965">
                  <c:v>3982</c:v>
                </c:pt>
                <c:pt idx="1966">
                  <c:v>3983</c:v>
                </c:pt>
                <c:pt idx="1967">
                  <c:v>3984</c:v>
                </c:pt>
                <c:pt idx="1968">
                  <c:v>3985</c:v>
                </c:pt>
                <c:pt idx="1969">
                  <c:v>3986</c:v>
                </c:pt>
                <c:pt idx="1970">
                  <c:v>3987</c:v>
                </c:pt>
                <c:pt idx="1971">
                  <c:v>3988</c:v>
                </c:pt>
                <c:pt idx="1972">
                  <c:v>3989</c:v>
                </c:pt>
                <c:pt idx="1973">
                  <c:v>3990</c:v>
                </c:pt>
                <c:pt idx="1974">
                  <c:v>3991</c:v>
                </c:pt>
                <c:pt idx="1975">
                  <c:v>3992</c:v>
                </c:pt>
                <c:pt idx="1976">
                  <c:v>3993</c:v>
                </c:pt>
                <c:pt idx="1977">
                  <c:v>3994</c:v>
                </c:pt>
                <c:pt idx="1978">
                  <c:v>3995</c:v>
                </c:pt>
                <c:pt idx="1979">
                  <c:v>3996</c:v>
                </c:pt>
                <c:pt idx="1980">
                  <c:v>3997</c:v>
                </c:pt>
                <c:pt idx="1981">
                  <c:v>3998</c:v>
                </c:pt>
                <c:pt idx="1982">
                  <c:v>3999</c:v>
                </c:pt>
                <c:pt idx="1983">
                  <c:v>4000</c:v>
                </c:pt>
                <c:pt idx="1984">
                  <c:v>4001</c:v>
                </c:pt>
                <c:pt idx="1985">
                  <c:v>4002</c:v>
                </c:pt>
                <c:pt idx="1986">
                  <c:v>4003</c:v>
                </c:pt>
                <c:pt idx="1987">
                  <c:v>4004</c:v>
                </c:pt>
                <c:pt idx="1988">
                  <c:v>4005</c:v>
                </c:pt>
                <c:pt idx="1989">
                  <c:v>4006</c:v>
                </c:pt>
                <c:pt idx="1990">
                  <c:v>4007</c:v>
                </c:pt>
                <c:pt idx="1991">
                  <c:v>4008</c:v>
                </c:pt>
                <c:pt idx="1992">
                  <c:v>4009</c:v>
                </c:pt>
                <c:pt idx="1993">
                  <c:v>4010</c:v>
                </c:pt>
                <c:pt idx="1994">
                  <c:v>4011</c:v>
                </c:pt>
                <c:pt idx="1995">
                  <c:v>4012</c:v>
                </c:pt>
                <c:pt idx="1996">
                  <c:v>4013</c:v>
                </c:pt>
                <c:pt idx="1997">
                  <c:v>4014</c:v>
                </c:pt>
                <c:pt idx="1998">
                  <c:v>4015</c:v>
                </c:pt>
                <c:pt idx="1999">
                  <c:v>4016</c:v>
                </c:pt>
                <c:pt idx="2000">
                  <c:v>4017</c:v>
                </c:pt>
                <c:pt idx="2001">
                  <c:v>4018</c:v>
                </c:pt>
                <c:pt idx="2002">
                  <c:v>4019</c:v>
                </c:pt>
                <c:pt idx="2003">
                  <c:v>4020</c:v>
                </c:pt>
                <c:pt idx="2004">
                  <c:v>4021</c:v>
                </c:pt>
                <c:pt idx="2005">
                  <c:v>4022</c:v>
                </c:pt>
                <c:pt idx="2006">
                  <c:v>4023</c:v>
                </c:pt>
                <c:pt idx="2007">
                  <c:v>4024</c:v>
                </c:pt>
                <c:pt idx="2008">
                  <c:v>4025</c:v>
                </c:pt>
                <c:pt idx="2009">
                  <c:v>4026</c:v>
                </c:pt>
                <c:pt idx="2010">
                  <c:v>4027</c:v>
                </c:pt>
                <c:pt idx="2011">
                  <c:v>4028</c:v>
                </c:pt>
                <c:pt idx="2012">
                  <c:v>4029</c:v>
                </c:pt>
                <c:pt idx="2013">
                  <c:v>4030</c:v>
                </c:pt>
                <c:pt idx="2014">
                  <c:v>4031</c:v>
                </c:pt>
                <c:pt idx="2015">
                  <c:v>4032</c:v>
                </c:pt>
                <c:pt idx="2016">
                  <c:v>4033</c:v>
                </c:pt>
                <c:pt idx="2017">
                  <c:v>4034</c:v>
                </c:pt>
                <c:pt idx="2018">
                  <c:v>4035</c:v>
                </c:pt>
                <c:pt idx="2019">
                  <c:v>4036</c:v>
                </c:pt>
                <c:pt idx="2020">
                  <c:v>4037</c:v>
                </c:pt>
                <c:pt idx="2021">
                  <c:v>4038</c:v>
                </c:pt>
                <c:pt idx="2022">
                  <c:v>4039</c:v>
                </c:pt>
                <c:pt idx="2023">
                  <c:v>4040</c:v>
                </c:pt>
                <c:pt idx="2024">
                  <c:v>4041</c:v>
                </c:pt>
                <c:pt idx="2025">
                  <c:v>4042</c:v>
                </c:pt>
                <c:pt idx="2026">
                  <c:v>4043</c:v>
                </c:pt>
                <c:pt idx="2027">
                  <c:v>4044</c:v>
                </c:pt>
                <c:pt idx="2028">
                  <c:v>4045</c:v>
                </c:pt>
                <c:pt idx="2029">
                  <c:v>4046</c:v>
                </c:pt>
                <c:pt idx="2030">
                  <c:v>4047</c:v>
                </c:pt>
                <c:pt idx="2031">
                  <c:v>4048</c:v>
                </c:pt>
                <c:pt idx="2032">
                  <c:v>4049</c:v>
                </c:pt>
                <c:pt idx="2033">
                  <c:v>4050</c:v>
                </c:pt>
                <c:pt idx="2034">
                  <c:v>4051</c:v>
                </c:pt>
                <c:pt idx="2035">
                  <c:v>4052</c:v>
                </c:pt>
                <c:pt idx="2036">
                  <c:v>4053</c:v>
                </c:pt>
                <c:pt idx="2037">
                  <c:v>4054</c:v>
                </c:pt>
                <c:pt idx="2038">
                  <c:v>4055</c:v>
                </c:pt>
                <c:pt idx="2039">
                  <c:v>4056</c:v>
                </c:pt>
                <c:pt idx="2040">
                  <c:v>4057</c:v>
                </c:pt>
                <c:pt idx="2041">
                  <c:v>4058</c:v>
                </c:pt>
                <c:pt idx="2042">
                  <c:v>4059</c:v>
                </c:pt>
                <c:pt idx="2043">
                  <c:v>4060</c:v>
                </c:pt>
                <c:pt idx="2044">
                  <c:v>4061</c:v>
                </c:pt>
                <c:pt idx="2045">
                  <c:v>4062</c:v>
                </c:pt>
                <c:pt idx="2046">
                  <c:v>4063</c:v>
                </c:pt>
                <c:pt idx="2047">
                  <c:v>4064</c:v>
                </c:pt>
                <c:pt idx="2048">
                  <c:v>4065</c:v>
                </c:pt>
                <c:pt idx="2049">
                  <c:v>4066</c:v>
                </c:pt>
                <c:pt idx="2050">
                  <c:v>4067</c:v>
                </c:pt>
                <c:pt idx="2051">
                  <c:v>4068</c:v>
                </c:pt>
                <c:pt idx="2052">
                  <c:v>4069</c:v>
                </c:pt>
                <c:pt idx="2053">
                  <c:v>4070</c:v>
                </c:pt>
                <c:pt idx="2054">
                  <c:v>4071</c:v>
                </c:pt>
                <c:pt idx="2055">
                  <c:v>4072</c:v>
                </c:pt>
                <c:pt idx="2056">
                  <c:v>4073</c:v>
                </c:pt>
                <c:pt idx="2057">
                  <c:v>4074</c:v>
                </c:pt>
                <c:pt idx="2058">
                  <c:v>4075</c:v>
                </c:pt>
                <c:pt idx="2059">
                  <c:v>4076</c:v>
                </c:pt>
                <c:pt idx="2060">
                  <c:v>4077</c:v>
                </c:pt>
                <c:pt idx="2061">
                  <c:v>4078</c:v>
                </c:pt>
                <c:pt idx="2062">
                  <c:v>4079</c:v>
                </c:pt>
                <c:pt idx="2063">
                  <c:v>4080</c:v>
                </c:pt>
                <c:pt idx="2064">
                  <c:v>4081</c:v>
                </c:pt>
                <c:pt idx="2065">
                  <c:v>4082</c:v>
                </c:pt>
                <c:pt idx="2066">
                  <c:v>4083</c:v>
                </c:pt>
                <c:pt idx="2067">
                  <c:v>4084</c:v>
                </c:pt>
                <c:pt idx="2068">
                  <c:v>4085</c:v>
                </c:pt>
                <c:pt idx="2069">
                  <c:v>4086</c:v>
                </c:pt>
                <c:pt idx="2070">
                  <c:v>4087</c:v>
                </c:pt>
                <c:pt idx="2071">
                  <c:v>4088</c:v>
                </c:pt>
                <c:pt idx="2072">
                  <c:v>4089</c:v>
                </c:pt>
                <c:pt idx="2073">
                  <c:v>4090</c:v>
                </c:pt>
                <c:pt idx="2074">
                  <c:v>4091</c:v>
                </c:pt>
                <c:pt idx="2075">
                  <c:v>4092</c:v>
                </c:pt>
                <c:pt idx="2076">
                  <c:v>4093</c:v>
                </c:pt>
                <c:pt idx="2077">
                  <c:v>4094</c:v>
                </c:pt>
                <c:pt idx="2078">
                  <c:v>4095</c:v>
                </c:pt>
                <c:pt idx="2079">
                  <c:v>4096</c:v>
                </c:pt>
                <c:pt idx="2080">
                  <c:v>4097</c:v>
                </c:pt>
                <c:pt idx="2081">
                  <c:v>4098</c:v>
                </c:pt>
                <c:pt idx="2082">
                  <c:v>4099</c:v>
                </c:pt>
                <c:pt idx="2083">
                  <c:v>4100</c:v>
                </c:pt>
                <c:pt idx="2084">
                  <c:v>4101</c:v>
                </c:pt>
                <c:pt idx="2085">
                  <c:v>4102</c:v>
                </c:pt>
                <c:pt idx="2086">
                  <c:v>4103</c:v>
                </c:pt>
                <c:pt idx="2087">
                  <c:v>4104</c:v>
                </c:pt>
                <c:pt idx="2088">
                  <c:v>4105</c:v>
                </c:pt>
                <c:pt idx="2089">
                  <c:v>4106</c:v>
                </c:pt>
                <c:pt idx="2090">
                  <c:v>4107</c:v>
                </c:pt>
                <c:pt idx="2091">
                  <c:v>4108</c:v>
                </c:pt>
                <c:pt idx="2092">
                  <c:v>4109</c:v>
                </c:pt>
                <c:pt idx="2093">
                  <c:v>4110</c:v>
                </c:pt>
                <c:pt idx="2094">
                  <c:v>4111</c:v>
                </c:pt>
                <c:pt idx="2095">
                  <c:v>4112</c:v>
                </c:pt>
                <c:pt idx="2096">
                  <c:v>4113</c:v>
                </c:pt>
                <c:pt idx="2097">
                  <c:v>4114</c:v>
                </c:pt>
                <c:pt idx="2098">
                  <c:v>4115</c:v>
                </c:pt>
                <c:pt idx="2099">
                  <c:v>4116</c:v>
                </c:pt>
                <c:pt idx="2100">
                  <c:v>4117</c:v>
                </c:pt>
                <c:pt idx="2101">
                  <c:v>4118</c:v>
                </c:pt>
                <c:pt idx="2102">
                  <c:v>4119</c:v>
                </c:pt>
                <c:pt idx="2103">
                  <c:v>4120</c:v>
                </c:pt>
                <c:pt idx="2104">
                  <c:v>4121</c:v>
                </c:pt>
                <c:pt idx="2105">
                  <c:v>4122</c:v>
                </c:pt>
                <c:pt idx="2106">
                  <c:v>4123</c:v>
                </c:pt>
                <c:pt idx="2107">
                  <c:v>4124</c:v>
                </c:pt>
                <c:pt idx="2108">
                  <c:v>4125</c:v>
                </c:pt>
                <c:pt idx="2109">
                  <c:v>4126</c:v>
                </c:pt>
                <c:pt idx="2110">
                  <c:v>4127</c:v>
                </c:pt>
                <c:pt idx="2111">
                  <c:v>4128</c:v>
                </c:pt>
                <c:pt idx="2112">
                  <c:v>4129</c:v>
                </c:pt>
                <c:pt idx="2113">
                  <c:v>4130</c:v>
                </c:pt>
                <c:pt idx="2114">
                  <c:v>4131</c:v>
                </c:pt>
                <c:pt idx="2115">
                  <c:v>4132</c:v>
                </c:pt>
                <c:pt idx="2116">
                  <c:v>4133</c:v>
                </c:pt>
                <c:pt idx="2117">
                  <c:v>4134</c:v>
                </c:pt>
                <c:pt idx="2118">
                  <c:v>4135</c:v>
                </c:pt>
                <c:pt idx="2119">
                  <c:v>4136</c:v>
                </c:pt>
                <c:pt idx="2120">
                  <c:v>4137</c:v>
                </c:pt>
                <c:pt idx="2121">
                  <c:v>4138</c:v>
                </c:pt>
                <c:pt idx="2122">
                  <c:v>4139</c:v>
                </c:pt>
                <c:pt idx="2123">
                  <c:v>4140</c:v>
                </c:pt>
                <c:pt idx="2124">
                  <c:v>4141</c:v>
                </c:pt>
                <c:pt idx="2125">
                  <c:v>4142</c:v>
                </c:pt>
                <c:pt idx="2126">
                  <c:v>4143</c:v>
                </c:pt>
                <c:pt idx="2127">
                  <c:v>4144</c:v>
                </c:pt>
                <c:pt idx="2128">
                  <c:v>4145</c:v>
                </c:pt>
                <c:pt idx="2129">
                  <c:v>4146</c:v>
                </c:pt>
                <c:pt idx="2130">
                  <c:v>4147</c:v>
                </c:pt>
                <c:pt idx="2131">
                  <c:v>4148</c:v>
                </c:pt>
                <c:pt idx="2132">
                  <c:v>4149</c:v>
                </c:pt>
                <c:pt idx="2133">
                  <c:v>4150</c:v>
                </c:pt>
                <c:pt idx="2134">
                  <c:v>4151</c:v>
                </c:pt>
                <c:pt idx="2135">
                  <c:v>4152</c:v>
                </c:pt>
                <c:pt idx="2136">
                  <c:v>4153</c:v>
                </c:pt>
                <c:pt idx="2137">
                  <c:v>4154</c:v>
                </c:pt>
                <c:pt idx="2138">
                  <c:v>4155</c:v>
                </c:pt>
                <c:pt idx="2139">
                  <c:v>4156</c:v>
                </c:pt>
                <c:pt idx="2140">
                  <c:v>4157</c:v>
                </c:pt>
                <c:pt idx="2141">
                  <c:v>4158</c:v>
                </c:pt>
                <c:pt idx="2142">
                  <c:v>4159</c:v>
                </c:pt>
                <c:pt idx="2143">
                  <c:v>4160</c:v>
                </c:pt>
                <c:pt idx="2144">
                  <c:v>4161</c:v>
                </c:pt>
                <c:pt idx="2145">
                  <c:v>4162</c:v>
                </c:pt>
                <c:pt idx="2146">
                  <c:v>4163</c:v>
                </c:pt>
                <c:pt idx="2147">
                  <c:v>4164</c:v>
                </c:pt>
                <c:pt idx="2148">
                  <c:v>4165</c:v>
                </c:pt>
                <c:pt idx="2149">
                  <c:v>4166</c:v>
                </c:pt>
                <c:pt idx="2150">
                  <c:v>4167</c:v>
                </c:pt>
                <c:pt idx="2151">
                  <c:v>4168</c:v>
                </c:pt>
                <c:pt idx="2152">
                  <c:v>4169</c:v>
                </c:pt>
                <c:pt idx="2153">
                  <c:v>4170</c:v>
                </c:pt>
                <c:pt idx="2154">
                  <c:v>4171</c:v>
                </c:pt>
                <c:pt idx="2155">
                  <c:v>4172</c:v>
                </c:pt>
                <c:pt idx="2156">
                  <c:v>4173</c:v>
                </c:pt>
                <c:pt idx="2157">
                  <c:v>4174</c:v>
                </c:pt>
                <c:pt idx="2158">
                  <c:v>4175</c:v>
                </c:pt>
                <c:pt idx="2159">
                  <c:v>4176</c:v>
                </c:pt>
                <c:pt idx="2160">
                  <c:v>4177</c:v>
                </c:pt>
                <c:pt idx="2161">
                  <c:v>4178</c:v>
                </c:pt>
                <c:pt idx="2162">
                  <c:v>4179</c:v>
                </c:pt>
                <c:pt idx="2163">
                  <c:v>4180</c:v>
                </c:pt>
                <c:pt idx="2164">
                  <c:v>4181</c:v>
                </c:pt>
                <c:pt idx="2165">
                  <c:v>4182</c:v>
                </c:pt>
                <c:pt idx="2166">
                  <c:v>4183</c:v>
                </c:pt>
                <c:pt idx="2167">
                  <c:v>4184</c:v>
                </c:pt>
                <c:pt idx="2168">
                  <c:v>4185</c:v>
                </c:pt>
                <c:pt idx="2169">
                  <c:v>4186</c:v>
                </c:pt>
                <c:pt idx="2170">
                  <c:v>4187</c:v>
                </c:pt>
                <c:pt idx="2171">
                  <c:v>4188</c:v>
                </c:pt>
                <c:pt idx="2172">
                  <c:v>4189</c:v>
                </c:pt>
                <c:pt idx="2173">
                  <c:v>4190</c:v>
                </c:pt>
                <c:pt idx="2174">
                  <c:v>4191</c:v>
                </c:pt>
                <c:pt idx="2175">
                  <c:v>4192</c:v>
                </c:pt>
                <c:pt idx="2176">
                  <c:v>4193</c:v>
                </c:pt>
                <c:pt idx="2177">
                  <c:v>4194</c:v>
                </c:pt>
                <c:pt idx="2178">
                  <c:v>4195</c:v>
                </c:pt>
                <c:pt idx="2179">
                  <c:v>4196</c:v>
                </c:pt>
                <c:pt idx="2180">
                  <c:v>4197</c:v>
                </c:pt>
                <c:pt idx="2181">
                  <c:v>4198</c:v>
                </c:pt>
                <c:pt idx="2182">
                  <c:v>4199</c:v>
                </c:pt>
                <c:pt idx="2183">
                  <c:v>4200</c:v>
                </c:pt>
                <c:pt idx="2184">
                  <c:v>4201</c:v>
                </c:pt>
                <c:pt idx="2185">
                  <c:v>4202</c:v>
                </c:pt>
                <c:pt idx="2186">
                  <c:v>4203</c:v>
                </c:pt>
                <c:pt idx="2187">
                  <c:v>4204</c:v>
                </c:pt>
                <c:pt idx="2188">
                  <c:v>4205</c:v>
                </c:pt>
                <c:pt idx="2189">
                  <c:v>4206</c:v>
                </c:pt>
                <c:pt idx="2190">
                  <c:v>4207</c:v>
                </c:pt>
                <c:pt idx="2191">
                  <c:v>4208</c:v>
                </c:pt>
                <c:pt idx="2192">
                  <c:v>4209</c:v>
                </c:pt>
                <c:pt idx="2193">
                  <c:v>4210</c:v>
                </c:pt>
                <c:pt idx="2194">
                  <c:v>4211</c:v>
                </c:pt>
                <c:pt idx="2195">
                  <c:v>4212</c:v>
                </c:pt>
                <c:pt idx="2196">
                  <c:v>4213</c:v>
                </c:pt>
                <c:pt idx="2197">
                  <c:v>4214</c:v>
                </c:pt>
                <c:pt idx="2198">
                  <c:v>4215</c:v>
                </c:pt>
                <c:pt idx="2199">
                  <c:v>4216</c:v>
                </c:pt>
                <c:pt idx="2200">
                  <c:v>4217</c:v>
                </c:pt>
                <c:pt idx="2201">
                  <c:v>4218</c:v>
                </c:pt>
                <c:pt idx="2202">
                  <c:v>4219</c:v>
                </c:pt>
                <c:pt idx="2203">
                  <c:v>4220</c:v>
                </c:pt>
                <c:pt idx="2204">
                  <c:v>4221</c:v>
                </c:pt>
                <c:pt idx="2205">
                  <c:v>4222</c:v>
                </c:pt>
                <c:pt idx="2206">
                  <c:v>4223</c:v>
                </c:pt>
                <c:pt idx="2207">
                  <c:v>4224</c:v>
                </c:pt>
                <c:pt idx="2208">
                  <c:v>4225</c:v>
                </c:pt>
                <c:pt idx="2209">
                  <c:v>4226</c:v>
                </c:pt>
                <c:pt idx="2210">
                  <c:v>4227</c:v>
                </c:pt>
                <c:pt idx="2211">
                  <c:v>4228</c:v>
                </c:pt>
                <c:pt idx="2212">
                  <c:v>4229</c:v>
                </c:pt>
                <c:pt idx="2213">
                  <c:v>4230</c:v>
                </c:pt>
                <c:pt idx="2214">
                  <c:v>4231</c:v>
                </c:pt>
                <c:pt idx="2215">
                  <c:v>4232</c:v>
                </c:pt>
                <c:pt idx="2216">
                  <c:v>4233</c:v>
                </c:pt>
                <c:pt idx="2217">
                  <c:v>4234</c:v>
                </c:pt>
                <c:pt idx="2218">
                  <c:v>4235</c:v>
                </c:pt>
                <c:pt idx="2219">
                  <c:v>4236</c:v>
                </c:pt>
                <c:pt idx="2220">
                  <c:v>4237</c:v>
                </c:pt>
                <c:pt idx="2221">
                  <c:v>4238</c:v>
                </c:pt>
                <c:pt idx="2222">
                  <c:v>4239</c:v>
                </c:pt>
                <c:pt idx="2223">
                  <c:v>4240</c:v>
                </c:pt>
                <c:pt idx="2224">
                  <c:v>4241</c:v>
                </c:pt>
                <c:pt idx="2225">
                  <c:v>4242</c:v>
                </c:pt>
                <c:pt idx="2226">
                  <c:v>4243</c:v>
                </c:pt>
                <c:pt idx="2227">
                  <c:v>4244</c:v>
                </c:pt>
                <c:pt idx="2228">
                  <c:v>4245</c:v>
                </c:pt>
                <c:pt idx="2229">
                  <c:v>4246</c:v>
                </c:pt>
                <c:pt idx="2230">
                  <c:v>4247</c:v>
                </c:pt>
                <c:pt idx="2231">
                  <c:v>4248</c:v>
                </c:pt>
                <c:pt idx="2232">
                  <c:v>4249</c:v>
                </c:pt>
                <c:pt idx="2233">
                  <c:v>4250</c:v>
                </c:pt>
                <c:pt idx="2234">
                  <c:v>4251</c:v>
                </c:pt>
                <c:pt idx="2235">
                  <c:v>4252</c:v>
                </c:pt>
                <c:pt idx="2236">
                  <c:v>4253</c:v>
                </c:pt>
                <c:pt idx="2237">
                  <c:v>4254</c:v>
                </c:pt>
                <c:pt idx="2238">
                  <c:v>4255</c:v>
                </c:pt>
                <c:pt idx="2239">
                  <c:v>4256</c:v>
                </c:pt>
                <c:pt idx="2240">
                  <c:v>4257</c:v>
                </c:pt>
                <c:pt idx="2241">
                  <c:v>4258</c:v>
                </c:pt>
                <c:pt idx="2242">
                  <c:v>4259</c:v>
                </c:pt>
                <c:pt idx="2243">
                  <c:v>4260</c:v>
                </c:pt>
                <c:pt idx="2244">
                  <c:v>4261</c:v>
                </c:pt>
                <c:pt idx="2245">
                  <c:v>4262</c:v>
                </c:pt>
                <c:pt idx="2246">
                  <c:v>4263</c:v>
                </c:pt>
                <c:pt idx="2247">
                  <c:v>4264</c:v>
                </c:pt>
                <c:pt idx="2248">
                  <c:v>4265</c:v>
                </c:pt>
                <c:pt idx="2249">
                  <c:v>4266</c:v>
                </c:pt>
                <c:pt idx="2250">
                  <c:v>4267</c:v>
                </c:pt>
                <c:pt idx="2251">
                  <c:v>4268</c:v>
                </c:pt>
                <c:pt idx="2252">
                  <c:v>4269</c:v>
                </c:pt>
                <c:pt idx="2253">
                  <c:v>4270</c:v>
                </c:pt>
                <c:pt idx="2254">
                  <c:v>4271</c:v>
                </c:pt>
                <c:pt idx="2255">
                  <c:v>4272</c:v>
                </c:pt>
                <c:pt idx="2256">
                  <c:v>4273</c:v>
                </c:pt>
                <c:pt idx="2257">
                  <c:v>4274</c:v>
                </c:pt>
                <c:pt idx="2258">
                  <c:v>4275</c:v>
                </c:pt>
                <c:pt idx="2259">
                  <c:v>4276</c:v>
                </c:pt>
                <c:pt idx="2260">
                  <c:v>4277</c:v>
                </c:pt>
                <c:pt idx="2261">
                  <c:v>4278</c:v>
                </c:pt>
                <c:pt idx="2262">
                  <c:v>4279</c:v>
                </c:pt>
                <c:pt idx="2263">
                  <c:v>4280</c:v>
                </c:pt>
                <c:pt idx="2264">
                  <c:v>4281</c:v>
                </c:pt>
                <c:pt idx="2265">
                  <c:v>4282</c:v>
                </c:pt>
                <c:pt idx="2266">
                  <c:v>4283</c:v>
                </c:pt>
                <c:pt idx="2267">
                  <c:v>4284</c:v>
                </c:pt>
                <c:pt idx="2268">
                  <c:v>4285</c:v>
                </c:pt>
                <c:pt idx="2269">
                  <c:v>4286</c:v>
                </c:pt>
                <c:pt idx="2270">
                  <c:v>4287</c:v>
                </c:pt>
                <c:pt idx="2271">
                  <c:v>4288</c:v>
                </c:pt>
                <c:pt idx="2272">
                  <c:v>4289</c:v>
                </c:pt>
                <c:pt idx="2273">
                  <c:v>4290</c:v>
                </c:pt>
                <c:pt idx="2274">
                  <c:v>4291</c:v>
                </c:pt>
                <c:pt idx="2275">
                  <c:v>4292</c:v>
                </c:pt>
                <c:pt idx="2276">
                  <c:v>4293</c:v>
                </c:pt>
                <c:pt idx="2277">
                  <c:v>4294</c:v>
                </c:pt>
                <c:pt idx="2278">
                  <c:v>4295</c:v>
                </c:pt>
                <c:pt idx="2279">
                  <c:v>4296</c:v>
                </c:pt>
                <c:pt idx="2280">
                  <c:v>4297</c:v>
                </c:pt>
                <c:pt idx="2281">
                  <c:v>4298</c:v>
                </c:pt>
                <c:pt idx="2282">
                  <c:v>4299</c:v>
                </c:pt>
                <c:pt idx="2283">
                  <c:v>4300</c:v>
                </c:pt>
                <c:pt idx="2284">
                  <c:v>4301</c:v>
                </c:pt>
                <c:pt idx="2285">
                  <c:v>4302</c:v>
                </c:pt>
                <c:pt idx="2286">
                  <c:v>4303</c:v>
                </c:pt>
                <c:pt idx="2287">
                  <c:v>4304</c:v>
                </c:pt>
                <c:pt idx="2288">
                  <c:v>4305</c:v>
                </c:pt>
                <c:pt idx="2289">
                  <c:v>4306</c:v>
                </c:pt>
                <c:pt idx="2290">
                  <c:v>4307</c:v>
                </c:pt>
                <c:pt idx="2291">
                  <c:v>4308</c:v>
                </c:pt>
                <c:pt idx="2292">
                  <c:v>4309</c:v>
                </c:pt>
                <c:pt idx="2293">
                  <c:v>4310</c:v>
                </c:pt>
                <c:pt idx="2294">
                  <c:v>4311</c:v>
                </c:pt>
                <c:pt idx="2295">
                  <c:v>4312</c:v>
                </c:pt>
                <c:pt idx="2296">
                  <c:v>4313</c:v>
                </c:pt>
                <c:pt idx="2297">
                  <c:v>4314</c:v>
                </c:pt>
                <c:pt idx="2298">
                  <c:v>4315</c:v>
                </c:pt>
                <c:pt idx="2299">
                  <c:v>4316</c:v>
                </c:pt>
                <c:pt idx="2300">
                  <c:v>4317</c:v>
                </c:pt>
                <c:pt idx="2301">
                  <c:v>4318</c:v>
                </c:pt>
                <c:pt idx="2302">
                  <c:v>4319</c:v>
                </c:pt>
                <c:pt idx="2303">
                  <c:v>4320</c:v>
                </c:pt>
                <c:pt idx="2304">
                  <c:v>4321</c:v>
                </c:pt>
                <c:pt idx="2305">
                  <c:v>4322</c:v>
                </c:pt>
                <c:pt idx="2306">
                  <c:v>4323</c:v>
                </c:pt>
                <c:pt idx="2307">
                  <c:v>4324</c:v>
                </c:pt>
                <c:pt idx="2308">
                  <c:v>4325</c:v>
                </c:pt>
                <c:pt idx="2309">
                  <c:v>4326</c:v>
                </c:pt>
                <c:pt idx="2310">
                  <c:v>4327</c:v>
                </c:pt>
                <c:pt idx="2311">
                  <c:v>4328</c:v>
                </c:pt>
                <c:pt idx="2312">
                  <c:v>4329</c:v>
                </c:pt>
                <c:pt idx="2313">
                  <c:v>4330</c:v>
                </c:pt>
                <c:pt idx="2314">
                  <c:v>4331</c:v>
                </c:pt>
                <c:pt idx="2315">
                  <c:v>4332</c:v>
                </c:pt>
                <c:pt idx="2316">
                  <c:v>4333</c:v>
                </c:pt>
                <c:pt idx="2317">
                  <c:v>4334</c:v>
                </c:pt>
                <c:pt idx="2318">
                  <c:v>4335</c:v>
                </c:pt>
                <c:pt idx="2319">
                  <c:v>4336</c:v>
                </c:pt>
                <c:pt idx="2320">
                  <c:v>4337</c:v>
                </c:pt>
                <c:pt idx="2321">
                  <c:v>4338</c:v>
                </c:pt>
                <c:pt idx="2322">
                  <c:v>4339</c:v>
                </c:pt>
                <c:pt idx="2323">
                  <c:v>4340</c:v>
                </c:pt>
                <c:pt idx="2324">
                  <c:v>4341</c:v>
                </c:pt>
                <c:pt idx="2325">
                  <c:v>4342</c:v>
                </c:pt>
                <c:pt idx="2326">
                  <c:v>4343</c:v>
                </c:pt>
                <c:pt idx="2327">
                  <c:v>4344</c:v>
                </c:pt>
                <c:pt idx="2328">
                  <c:v>4345</c:v>
                </c:pt>
                <c:pt idx="2329">
                  <c:v>4346</c:v>
                </c:pt>
                <c:pt idx="2330">
                  <c:v>4347</c:v>
                </c:pt>
                <c:pt idx="2331">
                  <c:v>4348</c:v>
                </c:pt>
                <c:pt idx="2332">
                  <c:v>4349</c:v>
                </c:pt>
                <c:pt idx="2333">
                  <c:v>4350</c:v>
                </c:pt>
                <c:pt idx="2334">
                  <c:v>4351</c:v>
                </c:pt>
                <c:pt idx="2335">
                  <c:v>4352</c:v>
                </c:pt>
                <c:pt idx="2336">
                  <c:v>4353</c:v>
                </c:pt>
                <c:pt idx="2337">
                  <c:v>4354</c:v>
                </c:pt>
                <c:pt idx="2338">
                  <c:v>4355</c:v>
                </c:pt>
                <c:pt idx="2339">
                  <c:v>4356</c:v>
                </c:pt>
                <c:pt idx="2340">
                  <c:v>4357</c:v>
                </c:pt>
                <c:pt idx="2341">
                  <c:v>4358</c:v>
                </c:pt>
                <c:pt idx="2342">
                  <c:v>4359</c:v>
                </c:pt>
                <c:pt idx="2343">
                  <c:v>4360</c:v>
                </c:pt>
                <c:pt idx="2344">
                  <c:v>4361</c:v>
                </c:pt>
                <c:pt idx="2345">
                  <c:v>4362</c:v>
                </c:pt>
                <c:pt idx="2346">
                  <c:v>4363</c:v>
                </c:pt>
                <c:pt idx="2347">
                  <c:v>4364</c:v>
                </c:pt>
                <c:pt idx="2348">
                  <c:v>4365</c:v>
                </c:pt>
                <c:pt idx="2349">
                  <c:v>4366</c:v>
                </c:pt>
                <c:pt idx="2350">
                  <c:v>4367</c:v>
                </c:pt>
                <c:pt idx="2351">
                  <c:v>4368</c:v>
                </c:pt>
                <c:pt idx="2352">
                  <c:v>4369</c:v>
                </c:pt>
                <c:pt idx="2353">
                  <c:v>4370</c:v>
                </c:pt>
                <c:pt idx="2354">
                  <c:v>4371</c:v>
                </c:pt>
                <c:pt idx="2355">
                  <c:v>4372</c:v>
                </c:pt>
                <c:pt idx="2356">
                  <c:v>4373</c:v>
                </c:pt>
                <c:pt idx="2357">
                  <c:v>4374</c:v>
                </c:pt>
                <c:pt idx="2358">
                  <c:v>4375</c:v>
                </c:pt>
                <c:pt idx="2359">
                  <c:v>4376</c:v>
                </c:pt>
                <c:pt idx="2360">
                  <c:v>4377</c:v>
                </c:pt>
                <c:pt idx="2361">
                  <c:v>4378</c:v>
                </c:pt>
                <c:pt idx="2362">
                  <c:v>4379</c:v>
                </c:pt>
                <c:pt idx="2363">
                  <c:v>4380</c:v>
                </c:pt>
                <c:pt idx="2364">
                  <c:v>4381</c:v>
                </c:pt>
                <c:pt idx="2365">
                  <c:v>4382</c:v>
                </c:pt>
                <c:pt idx="2366">
                  <c:v>4383</c:v>
                </c:pt>
                <c:pt idx="2367">
                  <c:v>4384</c:v>
                </c:pt>
                <c:pt idx="2368">
                  <c:v>4385</c:v>
                </c:pt>
                <c:pt idx="2369">
                  <c:v>4386</c:v>
                </c:pt>
                <c:pt idx="2370">
                  <c:v>4387</c:v>
                </c:pt>
                <c:pt idx="2371">
                  <c:v>4388</c:v>
                </c:pt>
                <c:pt idx="2372">
                  <c:v>4389</c:v>
                </c:pt>
                <c:pt idx="2373">
                  <c:v>4390</c:v>
                </c:pt>
                <c:pt idx="2374">
                  <c:v>4391</c:v>
                </c:pt>
                <c:pt idx="2375">
                  <c:v>4392</c:v>
                </c:pt>
                <c:pt idx="2376">
                  <c:v>4393</c:v>
                </c:pt>
                <c:pt idx="2377">
                  <c:v>4394</c:v>
                </c:pt>
                <c:pt idx="2378">
                  <c:v>4395</c:v>
                </c:pt>
                <c:pt idx="2379">
                  <c:v>4396</c:v>
                </c:pt>
                <c:pt idx="2380">
                  <c:v>4397</c:v>
                </c:pt>
                <c:pt idx="2381">
                  <c:v>4398</c:v>
                </c:pt>
                <c:pt idx="2382">
                  <c:v>4399</c:v>
                </c:pt>
                <c:pt idx="2383">
                  <c:v>4400</c:v>
                </c:pt>
                <c:pt idx="2384">
                  <c:v>4401</c:v>
                </c:pt>
                <c:pt idx="2385">
                  <c:v>4402</c:v>
                </c:pt>
                <c:pt idx="2386">
                  <c:v>4403</c:v>
                </c:pt>
                <c:pt idx="2387">
                  <c:v>4404</c:v>
                </c:pt>
                <c:pt idx="2388">
                  <c:v>4405</c:v>
                </c:pt>
                <c:pt idx="2389">
                  <c:v>4406</c:v>
                </c:pt>
                <c:pt idx="2390">
                  <c:v>4407</c:v>
                </c:pt>
                <c:pt idx="2391">
                  <c:v>4408</c:v>
                </c:pt>
                <c:pt idx="2392">
                  <c:v>4409</c:v>
                </c:pt>
                <c:pt idx="2393">
                  <c:v>4410</c:v>
                </c:pt>
                <c:pt idx="2394">
                  <c:v>4411</c:v>
                </c:pt>
                <c:pt idx="2395">
                  <c:v>4412</c:v>
                </c:pt>
                <c:pt idx="2396">
                  <c:v>4413</c:v>
                </c:pt>
                <c:pt idx="2397">
                  <c:v>4414</c:v>
                </c:pt>
                <c:pt idx="2398">
                  <c:v>4415</c:v>
                </c:pt>
                <c:pt idx="2399">
                  <c:v>4416</c:v>
                </c:pt>
                <c:pt idx="2400">
                  <c:v>4417</c:v>
                </c:pt>
                <c:pt idx="2401">
                  <c:v>4418</c:v>
                </c:pt>
                <c:pt idx="2402">
                  <c:v>4419</c:v>
                </c:pt>
                <c:pt idx="2403">
                  <c:v>4420</c:v>
                </c:pt>
                <c:pt idx="2404">
                  <c:v>4421</c:v>
                </c:pt>
                <c:pt idx="2405">
                  <c:v>4422</c:v>
                </c:pt>
                <c:pt idx="2406">
                  <c:v>4423</c:v>
                </c:pt>
                <c:pt idx="2407">
                  <c:v>4424</c:v>
                </c:pt>
                <c:pt idx="2408">
                  <c:v>4425</c:v>
                </c:pt>
                <c:pt idx="2409">
                  <c:v>4426</c:v>
                </c:pt>
                <c:pt idx="2410">
                  <c:v>4427</c:v>
                </c:pt>
                <c:pt idx="2411">
                  <c:v>4428</c:v>
                </c:pt>
                <c:pt idx="2412">
                  <c:v>4429</c:v>
                </c:pt>
                <c:pt idx="2413">
                  <c:v>4430</c:v>
                </c:pt>
                <c:pt idx="2414">
                  <c:v>4431</c:v>
                </c:pt>
                <c:pt idx="2415">
                  <c:v>4432</c:v>
                </c:pt>
                <c:pt idx="2416">
                  <c:v>4433</c:v>
                </c:pt>
                <c:pt idx="2417">
                  <c:v>4434</c:v>
                </c:pt>
                <c:pt idx="2418">
                  <c:v>4435</c:v>
                </c:pt>
                <c:pt idx="2419">
                  <c:v>4436</c:v>
                </c:pt>
                <c:pt idx="2420">
                  <c:v>4437</c:v>
                </c:pt>
                <c:pt idx="2421">
                  <c:v>4438</c:v>
                </c:pt>
                <c:pt idx="2422">
                  <c:v>4439</c:v>
                </c:pt>
                <c:pt idx="2423">
                  <c:v>4440</c:v>
                </c:pt>
                <c:pt idx="2424">
                  <c:v>4441</c:v>
                </c:pt>
                <c:pt idx="2425">
                  <c:v>4442</c:v>
                </c:pt>
                <c:pt idx="2426">
                  <c:v>4443</c:v>
                </c:pt>
                <c:pt idx="2427">
                  <c:v>4444</c:v>
                </c:pt>
                <c:pt idx="2428">
                  <c:v>4445</c:v>
                </c:pt>
                <c:pt idx="2429">
                  <c:v>4446</c:v>
                </c:pt>
                <c:pt idx="2430">
                  <c:v>4447</c:v>
                </c:pt>
                <c:pt idx="2431">
                  <c:v>4448</c:v>
                </c:pt>
                <c:pt idx="2432">
                  <c:v>4449</c:v>
                </c:pt>
                <c:pt idx="2433">
                  <c:v>4450</c:v>
                </c:pt>
                <c:pt idx="2434">
                  <c:v>4451</c:v>
                </c:pt>
                <c:pt idx="2435">
                  <c:v>4452</c:v>
                </c:pt>
                <c:pt idx="2436">
                  <c:v>4453</c:v>
                </c:pt>
                <c:pt idx="2437">
                  <c:v>4454</c:v>
                </c:pt>
                <c:pt idx="2438">
                  <c:v>4455</c:v>
                </c:pt>
                <c:pt idx="2439">
                  <c:v>4456</c:v>
                </c:pt>
                <c:pt idx="2440">
                  <c:v>4457</c:v>
                </c:pt>
                <c:pt idx="2441">
                  <c:v>4458</c:v>
                </c:pt>
                <c:pt idx="2442">
                  <c:v>4459</c:v>
                </c:pt>
                <c:pt idx="2443">
                  <c:v>4460</c:v>
                </c:pt>
                <c:pt idx="2444">
                  <c:v>4461</c:v>
                </c:pt>
                <c:pt idx="2445">
                  <c:v>4462</c:v>
                </c:pt>
                <c:pt idx="2446">
                  <c:v>4463</c:v>
                </c:pt>
                <c:pt idx="2447">
                  <c:v>4464</c:v>
                </c:pt>
                <c:pt idx="2448">
                  <c:v>4465</c:v>
                </c:pt>
                <c:pt idx="2449">
                  <c:v>4466</c:v>
                </c:pt>
                <c:pt idx="2450">
                  <c:v>4467</c:v>
                </c:pt>
                <c:pt idx="2451">
                  <c:v>4468</c:v>
                </c:pt>
                <c:pt idx="2452">
                  <c:v>4469</c:v>
                </c:pt>
                <c:pt idx="2453">
                  <c:v>4470</c:v>
                </c:pt>
                <c:pt idx="2454">
                  <c:v>4471</c:v>
                </c:pt>
                <c:pt idx="2455">
                  <c:v>4472</c:v>
                </c:pt>
                <c:pt idx="2456">
                  <c:v>4473</c:v>
                </c:pt>
                <c:pt idx="2457">
                  <c:v>4474</c:v>
                </c:pt>
                <c:pt idx="2458">
                  <c:v>4475</c:v>
                </c:pt>
                <c:pt idx="2459">
                  <c:v>4476</c:v>
                </c:pt>
                <c:pt idx="2460">
                  <c:v>4477</c:v>
                </c:pt>
                <c:pt idx="2461">
                  <c:v>4478</c:v>
                </c:pt>
                <c:pt idx="2462">
                  <c:v>4479</c:v>
                </c:pt>
                <c:pt idx="2463">
                  <c:v>4480</c:v>
                </c:pt>
                <c:pt idx="2464">
                  <c:v>4481</c:v>
                </c:pt>
                <c:pt idx="2465">
                  <c:v>4482</c:v>
                </c:pt>
                <c:pt idx="2466">
                  <c:v>4483</c:v>
                </c:pt>
                <c:pt idx="2467">
                  <c:v>4484</c:v>
                </c:pt>
                <c:pt idx="2468">
                  <c:v>4485</c:v>
                </c:pt>
                <c:pt idx="2469">
                  <c:v>4486</c:v>
                </c:pt>
                <c:pt idx="2470">
                  <c:v>4487</c:v>
                </c:pt>
                <c:pt idx="2471">
                  <c:v>4488</c:v>
                </c:pt>
                <c:pt idx="2472">
                  <c:v>4489</c:v>
                </c:pt>
                <c:pt idx="2473">
                  <c:v>4490</c:v>
                </c:pt>
                <c:pt idx="2474">
                  <c:v>4491</c:v>
                </c:pt>
                <c:pt idx="2475">
                  <c:v>4492</c:v>
                </c:pt>
                <c:pt idx="2476">
                  <c:v>4493</c:v>
                </c:pt>
                <c:pt idx="2477">
                  <c:v>4494</c:v>
                </c:pt>
                <c:pt idx="2478">
                  <c:v>4495</c:v>
                </c:pt>
                <c:pt idx="2479">
                  <c:v>4496</c:v>
                </c:pt>
                <c:pt idx="2480">
                  <c:v>4497</c:v>
                </c:pt>
                <c:pt idx="2481">
                  <c:v>4498</c:v>
                </c:pt>
                <c:pt idx="2482">
                  <c:v>4499</c:v>
                </c:pt>
                <c:pt idx="2483">
                  <c:v>4500</c:v>
                </c:pt>
                <c:pt idx="2484">
                  <c:v>4501</c:v>
                </c:pt>
                <c:pt idx="2485">
                  <c:v>4502</c:v>
                </c:pt>
                <c:pt idx="2486">
                  <c:v>4503</c:v>
                </c:pt>
                <c:pt idx="2487">
                  <c:v>4504</c:v>
                </c:pt>
                <c:pt idx="2488">
                  <c:v>4505</c:v>
                </c:pt>
                <c:pt idx="2489">
                  <c:v>4506</c:v>
                </c:pt>
                <c:pt idx="2490">
                  <c:v>4507</c:v>
                </c:pt>
                <c:pt idx="2491">
                  <c:v>4508</c:v>
                </c:pt>
                <c:pt idx="2492">
                  <c:v>4509</c:v>
                </c:pt>
                <c:pt idx="2493">
                  <c:v>4510</c:v>
                </c:pt>
                <c:pt idx="2494">
                  <c:v>4511</c:v>
                </c:pt>
                <c:pt idx="2495">
                  <c:v>4512</c:v>
                </c:pt>
                <c:pt idx="2496">
                  <c:v>4513</c:v>
                </c:pt>
                <c:pt idx="2497">
                  <c:v>4514</c:v>
                </c:pt>
                <c:pt idx="2498">
                  <c:v>4515</c:v>
                </c:pt>
                <c:pt idx="2499">
                  <c:v>4516</c:v>
                </c:pt>
                <c:pt idx="2500">
                  <c:v>4517</c:v>
                </c:pt>
                <c:pt idx="2501">
                  <c:v>4518</c:v>
                </c:pt>
                <c:pt idx="2502">
                  <c:v>4519</c:v>
                </c:pt>
                <c:pt idx="2503">
                  <c:v>4520</c:v>
                </c:pt>
                <c:pt idx="2504">
                  <c:v>4521</c:v>
                </c:pt>
                <c:pt idx="2505">
                  <c:v>4522</c:v>
                </c:pt>
                <c:pt idx="2506">
                  <c:v>4523</c:v>
                </c:pt>
                <c:pt idx="2507">
                  <c:v>4524</c:v>
                </c:pt>
                <c:pt idx="2508">
                  <c:v>4525</c:v>
                </c:pt>
                <c:pt idx="2509">
                  <c:v>4526</c:v>
                </c:pt>
                <c:pt idx="2510">
                  <c:v>4527</c:v>
                </c:pt>
                <c:pt idx="2511">
                  <c:v>4528</c:v>
                </c:pt>
                <c:pt idx="2512">
                  <c:v>4529</c:v>
                </c:pt>
                <c:pt idx="2513">
                  <c:v>4530</c:v>
                </c:pt>
                <c:pt idx="2514">
                  <c:v>4531</c:v>
                </c:pt>
                <c:pt idx="2515">
                  <c:v>4532</c:v>
                </c:pt>
                <c:pt idx="2516">
                  <c:v>4533</c:v>
                </c:pt>
                <c:pt idx="2517">
                  <c:v>4534</c:v>
                </c:pt>
                <c:pt idx="2518">
                  <c:v>4535</c:v>
                </c:pt>
                <c:pt idx="2519">
                  <c:v>4536</c:v>
                </c:pt>
                <c:pt idx="2520">
                  <c:v>4537</c:v>
                </c:pt>
                <c:pt idx="2521">
                  <c:v>4538</c:v>
                </c:pt>
                <c:pt idx="2522">
                  <c:v>4539</c:v>
                </c:pt>
                <c:pt idx="2523">
                  <c:v>4540</c:v>
                </c:pt>
                <c:pt idx="2524">
                  <c:v>4541</c:v>
                </c:pt>
                <c:pt idx="2525">
                  <c:v>4542</c:v>
                </c:pt>
                <c:pt idx="2526">
                  <c:v>4543</c:v>
                </c:pt>
                <c:pt idx="2527">
                  <c:v>4544</c:v>
                </c:pt>
                <c:pt idx="2528">
                  <c:v>4545</c:v>
                </c:pt>
                <c:pt idx="2529">
                  <c:v>4546</c:v>
                </c:pt>
                <c:pt idx="2530">
                  <c:v>4547</c:v>
                </c:pt>
                <c:pt idx="2531">
                  <c:v>4548</c:v>
                </c:pt>
                <c:pt idx="2532">
                  <c:v>4549</c:v>
                </c:pt>
                <c:pt idx="2533">
                  <c:v>4550</c:v>
                </c:pt>
                <c:pt idx="2534">
                  <c:v>4551</c:v>
                </c:pt>
                <c:pt idx="2535">
                  <c:v>4552</c:v>
                </c:pt>
                <c:pt idx="2536">
                  <c:v>4553</c:v>
                </c:pt>
                <c:pt idx="2537">
                  <c:v>4554</c:v>
                </c:pt>
                <c:pt idx="2538">
                  <c:v>4555</c:v>
                </c:pt>
                <c:pt idx="2539">
                  <c:v>4556</c:v>
                </c:pt>
                <c:pt idx="2540">
                  <c:v>4557</c:v>
                </c:pt>
                <c:pt idx="2541">
                  <c:v>4558</c:v>
                </c:pt>
                <c:pt idx="2542">
                  <c:v>4559</c:v>
                </c:pt>
                <c:pt idx="2543">
                  <c:v>4560</c:v>
                </c:pt>
                <c:pt idx="2544">
                  <c:v>4561</c:v>
                </c:pt>
                <c:pt idx="2545">
                  <c:v>4562</c:v>
                </c:pt>
                <c:pt idx="2546">
                  <c:v>4563</c:v>
                </c:pt>
                <c:pt idx="2547">
                  <c:v>4564</c:v>
                </c:pt>
                <c:pt idx="2548">
                  <c:v>4565</c:v>
                </c:pt>
                <c:pt idx="2549">
                  <c:v>4566</c:v>
                </c:pt>
                <c:pt idx="2550">
                  <c:v>4567</c:v>
                </c:pt>
                <c:pt idx="2551">
                  <c:v>4568</c:v>
                </c:pt>
                <c:pt idx="2552">
                  <c:v>4569</c:v>
                </c:pt>
                <c:pt idx="2553">
                  <c:v>4570</c:v>
                </c:pt>
                <c:pt idx="2554">
                  <c:v>4571</c:v>
                </c:pt>
                <c:pt idx="2555">
                  <c:v>4572</c:v>
                </c:pt>
                <c:pt idx="2556">
                  <c:v>4573</c:v>
                </c:pt>
                <c:pt idx="2557">
                  <c:v>4574</c:v>
                </c:pt>
                <c:pt idx="2558">
                  <c:v>4575</c:v>
                </c:pt>
                <c:pt idx="2559">
                  <c:v>4576</c:v>
                </c:pt>
                <c:pt idx="2560">
                  <c:v>4577</c:v>
                </c:pt>
                <c:pt idx="2561">
                  <c:v>4578</c:v>
                </c:pt>
                <c:pt idx="2562">
                  <c:v>4579</c:v>
                </c:pt>
                <c:pt idx="2563">
                  <c:v>4580</c:v>
                </c:pt>
                <c:pt idx="2564">
                  <c:v>4581</c:v>
                </c:pt>
                <c:pt idx="2565">
                  <c:v>4582</c:v>
                </c:pt>
                <c:pt idx="2566">
                  <c:v>4583</c:v>
                </c:pt>
                <c:pt idx="2567">
                  <c:v>4584</c:v>
                </c:pt>
                <c:pt idx="2568">
                  <c:v>4585</c:v>
                </c:pt>
                <c:pt idx="2569">
                  <c:v>4586</c:v>
                </c:pt>
                <c:pt idx="2570">
                  <c:v>4587</c:v>
                </c:pt>
                <c:pt idx="2571">
                  <c:v>4588</c:v>
                </c:pt>
                <c:pt idx="2572">
                  <c:v>4589</c:v>
                </c:pt>
                <c:pt idx="2573">
                  <c:v>4590</c:v>
                </c:pt>
                <c:pt idx="2574">
                  <c:v>4591</c:v>
                </c:pt>
                <c:pt idx="2575">
                  <c:v>4592</c:v>
                </c:pt>
                <c:pt idx="2576">
                  <c:v>4593</c:v>
                </c:pt>
                <c:pt idx="2577">
                  <c:v>4594</c:v>
                </c:pt>
                <c:pt idx="2578">
                  <c:v>4595</c:v>
                </c:pt>
                <c:pt idx="2579">
                  <c:v>4596</c:v>
                </c:pt>
                <c:pt idx="2580">
                  <c:v>4597</c:v>
                </c:pt>
                <c:pt idx="2581">
                  <c:v>4598</c:v>
                </c:pt>
                <c:pt idx="2582">
                  <c:v>4599</c:v>
                </c:pt>
                <c:pt idx="2583">
                  <c:v>4600</c:v>
                </c:pt>
                <c:pt idx="2584">
                  <c:v>4601</c:v>
                </c:pt>
                <c:pt idx="2585">
                  <c:v>4602</c:v>
                </c:pt>
                <c:pt idx="2586">
                  <c:v>4603</c:v>
                </c:pt>
                <c:pt idx="2587">
                  <c:v>4604</c:v>
                </c:pt>
                <c:pt idx="2588">
                  <c:v>4605</c:v>
                </c:pt>
                <c:pt idx="2589">
                  <c:v>4606</c:v>
                </c:pt>
                <c:pt idx="2590">
                  <c:v>4607</c:v>
                </c:pt>
                <c:pt idx="2591">
                  <c:v>4608</c:v>
                </c:pt>
                <c:pt idx="2592">
                  <c:v>4609</c:v>
                </c:pt>
                <c:pt idx="2593">
                  <c:v>4610</c:v>
                </c:pt>
                <c:pt idx="2594">
                  <c:v>4611</c:v>
                </c:pt>
                <c:pt idx="2595">
                  <c:v>4612</c:v>
                </c:pt>
                <c:pt idx="2596">
                  <c:v>4613</c:v>
                </c:pt>
                <c:pt idx="2597">
                  <c:v>4614</c:v>
                </c:pt>
                <c:pt idx="2598">
                  <c:v>4615</c:v>
                </c:pt>
                <c:pt idx="2599">
                  <c:v>4616</c:v>
                </c:pt>
                <c:pt idx="2600">
                  <c:v>4617</c:v>
                </c:pt>
                <c:pt idx="2601">
                  <c:v>4618</c:v>
                </c:pt>
                <c:pt idx="2602">
                  <c:v>4619</c:v>
                </c:pt>
                <c:pt idx="2603">
                  <c:v>4620</c:v>
                </c:pt>
                <c:pt idx="2604">
                  <c:v>4621</c:v>
                </c:pt>
                <c:pt idx="2605">
                  <c:v>4622</c:v>
                </c:pt>
                <c:pt idx="2606">
                  <c:v>4623</c:v>
                </c:pt>
                <c:pt idx="2607">
                  <c:v>4624</c:v>
                </c:pt>
                <c:pt idx="2608">
                  <c:v>4625</c:v>
                </c:pt>
                <c:pt idx="2609">
                  <c:v>4626</c:v>
                </c:pt>
                <c:pt idx="2610">
                  <c:v>4627</c:v>
                </c:pt>
                <c:pt idx="2611">
                  <c:v>4628</c:v>
                </c:pt>
                <c:pt idx="2612">
                  <c:v>4629</c:v>
                </c:pt>
                <c:pt idx="2613">
                  <c:v>4630</c:v>
                </c:pt>
                <c:pt idx="2614">
                  <c:v>4631</c:v>
                </c:pt>
                <c:pt idx="2615">
                  <c:v>4632</c:v>
                </c:pt>
                <c:pt idx="2616">
                  <c:v>4633</c:v>
                </c:pt>
                <c:pt idx="2617">
                  <c:v>4634</c:v>
                </c:pt>
                <c:pt idx="2618">
                  <c:v>4635</c:v>
                </c:pt>
                <c:pt idx="2619">
                  <c:v>4636</c:v>
                </c:pt>
                <c:pt idx="2620">
                  <c:v>4637</c:v>
                </c:pt>
                <c:pt idx="2621">
                  <c:v>4638</c:v>
                </c:pt>
                <c:pt idx="2622">
                  <c:v>4639</c:v>
                </c:pt>
                <c:pt idx="2623">
                  <c:v>4640</c:v>
                </c:pt>
                <c:pt idx="2624">
                  <c:v>4641</c:v>
                </c:pt>
                <c:pt idx="2625">
                  <c:v>4642</c:v>
                </c:pt>
                <c:pt idx="2626">
                  <c:v>4643</c:v>
                </c:pt>
                <c:pt idx="2627">
                  <c:v>4644</c:v>
                </c:pt>
                <c:pt idx="2628">
                  <c:v>4645</c:v>
                </c:pt>
                <c:pt idx="2629">
                  <c:v>4646</c:v>
                </c:pt>
                <c:pt idx="2630">
                  <c:v>4647</c:v>
                </c:pt>
                <c:pt idx="2631">
                  <c:v>4648</c:v>
                </c:pt>
                <c:pt idx="2632">
                  <c:v>4649</c:v>
                </c:pt>
                <c:pt idx="2633">
                  <c:v>4650</c:v>
                </c:pt>
                <c:pt idx="2634">
                  <c:v>4651</c:v>
                </c:pt>
                <c:pt idx="2635">
                  <c:v>4652</c:v>
                </c:pt>
                <c:pt idx="2636">
                  <c:v>4653</c:v>
                </c:pt>
                <c:pt idx="2637">
                  <c:v>4654</c:v>
                </c:pt>
                <c:pt idx="2638">
                  <c:v>4655</c:v>
                </c:pt>
                <c:pt idx="2639">
                  <c:v>4656</c:v>
                </c:pt>
                <c:pt idx="2640">
                  <c:v>4657</c:v>
                </c:pt>
                <c:pt idx="2641">
                  <c:v>4658</c:v>
                </c:pt>
                <c:pt idx="2642">
                  <c:v>4659</c:v>
                </c:pt>
                <c:pt idx="2643">
                  <c:v>4660</c:v>
                </c:pt>
                <c:pt idx="2644">
                  <c:v>4661</c:v>
                </c:pt>
                <c:pt idx="2645">
                  <c:v>4662</c:v>
                </c:pt>
                <c:pt idx="2646">
                  <c:v>4663</c:v>
                </c:pt>
                <c:pt idx="2647">
                  <c:v>4664</c:v>
                </c:pt>
                <c:pt idx="2648">
                  <c:v>4665</c:v>
                </c:pt>
                <c:pt idx="2649">
                  <c:v>4666</c:v>
                </c:pt>
                <c:pt idx="2650">
                  <c:v>4667</c:v>
                </c:pt>
                <c:pt idx="2651">
                  <c:v>4668</c:v>
                </c:pt>
                <c:pt idx="2652">
                  <c:v>4669</c:v>
                </c:pt>
                <c:pt idx="2653">
                  <c:v>4670</c:v>
                </c:pt>
                <c:pt idx="2654">
                  <c:v>4671</c:v>
                </c:pt>
                <c:pt idx="2655">
                  <c:v>4672</c:v>
                </c:pt>
                <c:pt idx="2656">
                  <c:v>4673</c:v>
                </c:pt>
                <c:pt idx="2657">
                  <c:v>4674</c:v>
                </c:pt>
                <c:pt idx="2658">
                  <c:v>4675</c:v>
                </c:pt>
                <c:pt idx="2659">
                  <c:v>4676</c:v>
                </c:pt>
                <c:pt idx="2660">
                  <c:v>4677</c:v>
                </c:pt>
                <c:pt idx="2661">
                  <c:v>4678</c:v>
                </c:pt>
                <c:pt idx="2662">
                  <c:v>4679</c:v>
                </c:pt>
                <c:pt idx="2663">
                  <c:v>4680</c:v>
                </c:pt>
                <c:pt idx="2664">
                  <c:v>4681</c:v>
                </c:pt>
                <c:pt idx="2665">
                  <c:v>4682</c:v>
                </c:pt>
                <c:pt idx="2666">
                  <c:v>4683</c:v>
                </c:pt>
                <c:pt idx="2667">
                  <c:v>4684</c:v>
                </c:pt>
                <c:pt idx="2668">
                  <c:v>4685</c:v>
                </c:pt>
                <c:pt idx="2669">
                  <c:v>4686</c:v>
                </c:pt>
                <c:pt idx="2670">
                  <c:v>4687</c:v>
                </c:pt>
                <c:pt idx="2671">
                  <c:v>4688</c:v>
                </c:pt>
                <c:pt idx="2672">
                  <c:v>4689</c:v>
                </c:pt>
                <c:pt idx="2673">
                  <c:v>4690</c:v>
                </c:pt>
                <c:pt idx="2674">
                  <c:v>4691</c:v>
                </c:pt>
                <c:pt idx="2675">
                  <c:v>4692</c:v>
                </c:pt>
                <c:pt idx="2676">
                  <c:v>4693</c:v>
                </c:pt>
                <c:pt idx="2677">
                  <c:v>4694</c:v>
                </c:pt>
                <c:pt idx="2678">
                  <c:v>4695</c:v>
                </c:pt>
                <c:pt idx="2679">
                  <c:v>4696</c:v>
                </c:pt>
                <c:pt idx="2680">
                  <c:v>4697</c:v>
                </c:pt>
                <c:pt idx="2681">
                  <c:v>4698</c:v>
                </c:pt>
                <c:pt idx="2682">
                  <c:v>4699</c:v>
                </c:pt>
                <c:pt idx="2683">
                  <c:v>4700</c:v>
                </c:pt>
                <c:pt idx="2684">
                  <c:v>4701</c:v>
                </c:pt>
                <c:pt idx="2685">
                  <c:v>4702</c:v>
                </c:pt>
                <c:pt idx="2686">
                  <c:v>4703</c:v>
                </c:pt>
                <c:pt idx="2687">
                  <c:v>4704</c:v>
                </c:pt>
                <c:pt idx="2688">
                  <c:v>4705</c:v>
                </c:pt>
                <c:pt idx="2689">
                  <c:v>4706</c:v>
                </c:pt>
                <c:pt idx="2690">
                  <c:v>4707</c:v>
                </c:pt>
                <c:pt idx="2691">
                  <c:v>4708</c:v>
                </c:pt>
                <c:pt idx="2692">
                  <c:v>4709</c:v>
                </c:pt>
                <c:pt idx="2693">
                  <c:v>4710</c:v>
                </c:pt>
                <c:pt idx="2694">
                  <c:v>4711</c:v>
                </c:pt>
                <c:pt idx="2695">
                  <c:v>4712</c:v>
                </c:pt>
                <c:pt idx="2696">
                  <c:v>4713</c:v>
                </c:pt>
                <c:pt idx="2697">
                  <c:v>4714</c:v>
                </c:pt>
                <c:pt idx="2698">
                  <c:v>4715</c:v>
                </c:pt>
                <c:pt idx="2699">
                  <c:v>4716</c:v>
                </c:pt>
                <c:pt idx="2700">
                  <c:v>4717</c:v>
                </c:pt>
                <c:pt idx="2701">
                  <c:v>4718</c:v>
                </c:pt>
                <c:pt idx="2702">
                  <c:v>4719</c:v>
                </c:pt>
                <c:pt idx="2703">
                  <c:v>4720</c:v>
                </c:pt>
                <c:pt idx="2704">
                  <c:v>4721</c:v>
                </c:pt>
                <c:pt idx="2705">
                  <c:v>4722</c:v>
                </c:pt>
                <c:pt idx="2706">
                  <c:v>4723</c:v>
                </c:pt>
                <c:pt idx="2707">
                  <c:v>4724</c:v>
                </c:pt>
                <c:pt idx="2708">
                  <c:v>4725</c:v>
                </c:pt>
                <c:pt idx="2709">
                  <c:v>4726</c:v>
                </c:pt>
                <c:pt idx="2710">
                  <c:v>4727</c:v>
                </c:pt>
                <c:pt idx="2711">
                  <c:v>4728</c:v>
                </c:pt>
                <c:pt idx="2712">
                  <c:v>4729</c:v>
                </c:pt>
                <c:pt idx="2713">
                  <c:v>4730</c:v>
                </c:pt>
                <c:pt idx="2714">
                  <c:v>4731</c:v>
                </c:pt>
                <c:pt idx="2715">
                  <c:v>4732</c:v>
                </c:pt>
                <c:pt idx="2716">
                  <c:v>4733</c:v>
                </c:pt>
                <c:pt idx="2717">
                  <c:v>4734</c:v>
                </c:pt>
                <c:pt idx="2718">
                  <c:v>4735</c:v>
                </c:pt>
                <c:pt idx="2719">
                  <c:v>4736</c:v>
                </c:pt>
                <c:pt idx="2720">
                  <c:v>4737</c:v>
                </c:pt>
                <c:pt idx="2721">
                  <c:v>4738</c:v>
                </c:pt>
                <c:pt idx="2722">
                  <c:v>4739</c:v>
                </c:pt>
                <c:pt idx="2723">
                  <c:v>4740</c:v>
                </c:pt>
                <c:pt idx="2724">
                  <c:v>4741</c:v>
                </c:pt>
                <c:pt idx="2725">
                  <c:v>4742</c:v>
                </c:pt>
                <c:pt idx="2726">
                  <c:v>4743</c:v>
                </c:pt>
                <c:pt idx="2727">
                  <c:v>4744</c:v>
                </c:pt>
                <c:pt idx="2728">
                  <c:v>4745</c:v>
                </c:pt>
                <c:pt idx="2729">
                  <c:v>4746</c:v>
                </c:pt>
                <c:pt idx="2730">
                  <c:v>4747</c:v>
                </c:pt>
                <c:pt idx="2731">
                  <c:v>4748</c:v>
                </c:pt>
                <c:pt idx="2732">
                  <c:v>4749</c:v>
                </c:pt>
                <c:pt idx="2733">
                  <c:v>4750</c:v>
                </c:pt>
                <c:pt idx="2734">
                  <c:v>4751</c:v>
                </c:pt>
                <c:pt idx="2735">
                  <c:v>4752</c:v>
                </c:pt>
                <c:pt idx="2736">
                  <c:v>4753</c:v>
                </c:pt>
                <c:pt idx="2737">
                  <c:v>4754</c:v>
                </c:pt>
                <c:pt idx="2738">
                  <c:v>4755</c:v>
                </c:pt>
                <c:pt idx="2739">
                  <c:v>4756</c:v>
                </c:pt>
                <c:pt idx="2740">
                  <c:v>4757</c:v>
                </c:pt>
                <c:pt idx="2741">
                  <c:v>4758</c:v>
                </c:pt>
                <c:pt idx="2742">
                  <c:v>4759</c:v>
                </c:pt>
                <c:pt idx="2743">
                  <c:v>4760</c:v>
                </c:pt>
                <c:pt idx="2744">
                  <c:v>4761</c:v>
                </c:pt>
                <c:pt idx="2745">
                  <c:v>4762</c:v>
                </c:pt>
                <c:pt idx="2746">
                  <c:v>4763</c:v>
                </c:pt>
                <c:pt idx="2747">
                  <c:v>4764</c:v>
                </c:pt>
                <c:pt idx="2748">
                  <c:v>4765</c:v>
                </c:pt>
                <c:pt idx="2749">
                  <c:v>4766</c:v>
                </c:pt>
                <c:pt idx="2750">
                  <c:v>4767</c:v>
                </c:pt>
                <c:pt idx="2751">
                  <c:v>4768</c:v>
                </c:pt>
                <c:pt idx="2752">
                  <c:v>4769</c:v>
                </c:pt>
                <c:pt idx="2753">
                  <c:v>4770</c:v>
                </c:pt>
                <c:pt idx="2754">
                  <c:v>4771</c:v>
                </c:pt>
                <c:pt idx="2755">
                  <c:v>4772</c:v>
                </c:pt>
                <c:pt idx="2756">
                  <c:v>4773</c:v>
                </c:pt>
                <c:pt idx="2757">
                  <c:v>4774</c:v>
                </c:pt>
                <c:pt idx="2758">
                  <c:v>4775</c:v>
                </c:pt>
                <c:pt idx="2759">
                  <c:v>4776</c:v>
                </c:pt>
                <c:pt idx="2760">
                  <c:v>4777</c:v>
                </c:pt>
                <c:pt idx="2761">
                  <c:v>4778</c:v>
                </c:pt>
                <c:pt idx="2762">
                  <c:v>4779</c:v>
                </c:pt>
                <c:pt idx="2763">
                  <c:v>4780</c:v>
                </c:pt>
                <c:pt idx="2764">
                  <c:v>4781</c:v>
                </c:pt>
                <c:pt idx="2765">
                  <c:v>4782</c:v>
                </c:pt>
                <c:pt idx="2766">
                  <c:v>4783</c:v>
                </c:pt>
                <c:pt idx="2767">
                  <c:v>4784</c:v>
                </c:pt>
                <c:pt idx="2768">
                  <c:v>4785</c:v>
                </c:pt>
                <c:pt idx="2769">
                  <c:v>4786</c:v>
                </c:pt>
                <c:pt idx="2770">
                  <c:v>4787</c:v>
                </c:pt>
                <c:pt idx="2771">
                  <c:v>4788</c:v>
                </c:pt>
                <c:pt idx="2772">
                  <c:v>4789</c:v>
                </c:pt>
                <c:pt idx="2773">
                  <c:v>4790</c:v>
                </c:pt>
                <c:pt idx="2774">
                  <c:v>4791</c:v>
                </c:pt>
                <c:pt idx="2775">
                  <c:v>4792</c:v>
                </c:pt>
                <c:pt idx="2776">
                  <c:v>4793</c:v>
                </c:pt>
                <c:pt idx="2777">
                  <c:v>4794</c:v>
                </c:pt>
                <c:pt idx="2778">
                  <c:v>4795</c:v>
                </c:pt>
                <c:pt idx="2779">
                  <c:v>4796</c:v>
                </c:pt>
                <c:pt idx="2780">
                  <c:v>4797</c:v>
                </c:pt>
                <c:pt idx="2781">
                  <c:v>4798</c:v>
                </c:pt>
                <c:pt idx="2782">
                  <c:v>4799</c:v>
                </c:pt>
                <c:pt idx="2783">
                  <c:v>4800</c:v>
                </c:pt>
                <c:pt idx="2784">
                  <c:v>4801</c:v>
                </c:pt>
                <c:pt idx="2785">
                  <c:v>4802</c:v>
                </c:pt>
                <c:pt idx="2786">
                  <c:v>4803</c:v>
                </c:pt>
                <c:pt idx="2787">
                  <c:v>4804</c:v>
                </c:pt>
                <c:pt idx="2788">
                  <c:v>4805</c:v>
                </c:pt>
                <c:pt idx="2789">
                  <c:v>4806</c:v>
                </c:pt>
                <c:pt idx="2790">
                  <c:v>4807</c:v>
                </c:pt>
                <c:pt idx="2791">
                  <c:v>4808</c:v>
                </c:pt>
                <c:pt idx="2792">
                  <c:v>4809</c:v>
                </c:pt>
                <c:pt idx="2793">
                  <c:v>4810</c:v>
                </c:pt>
                <c:pt idx="2794">
                  <c:v>4811</c:v>
                </c:pt>
                <c:pt idx="2795">
                  <c:v>4812</c:v>
                </c:pt>
                <c:pt idx="2796">
                  <c:v>4813</c:v>
                </c:pt>
                <c:pt idx="2797">
                  <c:v>4814</c:v>
                </c:pt>
                <c:pt idx="2798">
                  <c:v>4815</c:v>
                </c:pt>
                <c:pt idx="2799">
                  <c:v>4816</c:v>
                </c:pt>
                <c:pt idx="2800">
                  <c:v>4817</c:v>
                </c:pt>
                <c:pt idx="2801">
                  <c:v>4818</c:v>
                </c:pt>
                <c:pt idx="2802">
                  <c:v>4819</c:v>
                </c:pt>
                <c:pt idx="2803">
                  <c:v>4820</c:v>
                </c:pt>
                <c:pt idx="2804">
                  <c:v>4821</c:v>
                </c:pt>
                <c:pt idx="2805">
                  <c:v>4822</c:v>
                </c:pt>
                <c:pt idx="2806">
                  <c:v>4823</c:v>
                </c:pt>
                <c:pt idx="2807">
                  <c:v>4824</c:v>
                </c:pt>
                <c:pt idx="2808">
                  <c:v>4825</c:v>
                </c:pt>
                <c:pt idx="2809">
                  <c:v>4826</c:v>
                </c:pt>
                <c:pt idx="2810">
                  <c:v>4827</c:v>
                </c:pt>
                <c:pt idx="2811">
                  <c:v>4828</c:v>
                </c:pt>
                <c:pt idx="2812">
                  <c:v>4829</c:v>
                </c:pt>
                <c:pt idx="2813">
                  <c:v>4830</c:v>
                </c:pt>
                <c:pt idx="2814">
                  <c:v>4831</c:v>
                </c:pt>
                <c:pt idx="2815">
                  <c:v>4832</c:v>
                </c:pt>
                <c:pt idx="2816">
                  <c:v>4833</c:v>
                </c:pt>
                <c:pt idx="2817">
                  <c:v>4834</c:v>
                </c:pt>
                <c:pt idx="2818">
                  <c:v>4835</c:v>
                </c:pt>
                <c:pt idx="2819">
                  <c:v>4836</c:v>
                </c:pt>
                <c:pt idx="2820">
                  <c:v>4837</c:v>
                </c:pt>
                <c:pt idx="2821">
                  <c:v>4838</c:v>
                </c:pt>
                <c:pt idx="2822">
                  <c:v>4839</c:v>
                </c:pt>
                <c:pt idx="2823">
                  <c:v>4840</c:v>
                </c:pt>
                <c:pt idx="2824">
                  <c:v>4841</c:v>
                </c:pt>
                <c:pt idx="2825">
                  <c:v>4842</c:v>
                </c:pt>
                <c:pt idx="2826">
                  <c:v>4843</c:v>
                </c:pt>
                <c:pt idx="2827">
                  <c:v>4844</c:v>
                </c:pt>
                <c:pt idx="2828">
                  <c:v>4845</c:v>
                </c:pt>
                <c:pt idx="2829">
                  <c:v>4846</c:v>
                </c:pt>
                <c:pt idx="2830">
                  <c:v>4847</c:v>
                </c:pt>
                <c:pt idx="2831">
                  <c:v>4848</c:v>
                </c:pt>
                <c:pt idx="2832">
                  <c:v>4849</c:v>
                </c:pt>
                <c:pt idx="2833">
                  <c:v>4850</c:v>
                </c:pt>
                <c:pt idx="2834">
                  <c:v>4851</c:v>
                </c:pt>
                <c:pt idx="2835">
                  <c:v>4852</c:v>
                </c:pt>
                <c:pt idx="2836">
                  <c:v>4853</c:v>
                </c:pt>
                <c:pt idx="2837">
                  <c:v>4854</c:v>
                </c:pt>
                <c:pt idx="2838">
                  <c:v>4855</c:v>
                </c:pt>
                <c:pt idx="2839">
                  <c:v>4856</c:v>
                </c:pt>
                <c:pt idx="2840">
                  <c:v>4857</c:v>
                </c:pt>
                <c:pt idx="2841">
                  <c:v>4858</c:v>
                </c:pt>
                <c:pt idx="2842">
                  <c:v>4859</c:v>
                </c:pt>
                <c:pt idx="2843">
                  <c:v>4860</c:v>
                </c:pt>
                <c:pt idx="2844">
                  <c:v>4861</c:v>
                </c:pt>
                <c:pt idx="2845">
                  <c:v>4862</c:v>
                </c:pt>
                <c:pt idx="2846">
                  <c:v>4863</c:v>
                </c:pt>
                <c:pt idx="2847">
                  <c:v>4864</c:v>
                </c:pt>
                <c:pt idx="2848">
                  <c:v>4865</c:v>
                </c:pt>
                <c:pt idx="2849">
                  <c:v>4866</c:v>
                </c:pt>
                <c:pt idx="2850">
                  <c:v>4867</c:v>
                </c:pt>
                <c:pt idx="2851">
                  <c:v>4868</c:v>
                </c:pt>
                <c:pt idx="2852">
                  <c:v>4869</c:v>
                </c:pt>
                <c:pt idx="2853">
                  <c:v>4870</c:v>
                </c:pt>
                <c:pt idx="2854">
                  <c:v>4871</c:v>
                </c:pt>
                <c:pt idx="2855">
                  <c:v>4872</c:v>
                </c:pt>
                <c:pt idx="2856">
                  <c:v>4873</c:v>
                </c:pt>
                <c:pt idx="2857">
                  <c:v>4874</c:v>
                </c:pt>
                <c:pt idx="2858">
                  <c:v>4875</c:v>
                </c:pt>
                <c:pt idx="2859">
                  <c:v>4876</c:v>
                </c:pt>
                <c:pt idx="2860">
                  <c:v>4877</c:v>
                </c:pt>
                <c:pt idx="2861">
                  <c:v>4878</c:v>
                </c:pt>
                <c:pt idx="2862">
                  <c:v>4879</c:v>
                </c:pt>
                <c:pt idx="2863">
                  <c:v>4880</c:v>
                </c:pt>
                <c:pt idx="2864">
                  <c:v>4881</c:v>
                </c:pt>
                <c:pt idx="2865">
                  <c:v>4882</c:v>
                </c:pt>
                <c:pt idx="2866">
                  <c:v>4883</c:v>
                </c:pt>
                <c:pt idx="2867">
                  <c:v>4884</c:v>
                </c:pt>
                <c:pt idx="2868">
                  <c:v>4885</c:v>
                </c:pt>
                <c:pt idx="2869">
                  <c:v>4886</c:v>
                </c:pt>
                <c:pt idx="2870">
                  <c:v>4887</c:v>
                </c:pt>
                <c:pt idx="2871">
                  <c:v>4888</c:v>
                </c:pt>
                <c:pt idx="2872">
                  <c:v>4889</c:v>
                </c:pt>
                <c:pt idx="2873">
                  <c:v>4890</c:v>
                </c:pt>
                <c:pt idx="2874">
                  <c:v>4891</c:v>
                </c:pt>
                <c:pt idx="2875">
                  <c:v>4892</c:v>
                </c:pt>
                <c:pt idx="2876">
                  <c:v>4893</c:v>
                </c:pt>
                <c:pt idx="2877">
                  <c:v>4894</c:v>
                </c:pt>
                <c:pt idx="2878">
                  <c:v>4895</c:v>
                </c:pt>
                <c:pt idx="2879">
                  <c:v>4896</c:v>
                </c:pt>
                <c:pt idx="2880">
                  <c:v>4897</c:v>
                </c:pt>
                <c:pt idx="2881">
                  <c:v>4898</c:v>
                </c:pt>
                <c:pt idx="2882">
                  <c:v>4899</c:v>
                </c:pt>
                <c:pt idx="2883">
                  <c:v>4900</c:v>
                </c:pt>
                <c:pt idx="2884">
                  <c:v>4901</c:v>
                </c:pt>
                <c:pt idx="2885">
                  <c:v>4902</c:v>
                </c:pt>
                <c:pt idx="2886">
                  <c:v>4903</c:v>
                </c:pt>
                <c:pt idx="2887">
                  <c:v>4904</c:v>
                </c:pt>
                <c:pt idx="2888">
                  <c:v>4905</c:v>
                </c:pt>
                <c:pt idx="2889">
                  <c:v>4906</c:v>
                </c:pt>
                <c:pt idx="2890">
                  <c:v>4907</c:v>
                </c:pt>
                <c:pt idx="2891">
                  <c:v>4908</c:v>
                </c:pt>
                <c:pt idx="2892">
                  <c:v>4909</c:v>
                </c:pt>
                <c:pt idx="2893">
                  <c:v>4910</c:v>
                </c:pt>
                <c:pt idx="2894">
                  <c:v>4911</c:v>
                </c:pt>
                <c:pt idx="2895">
                  <c:v>4912</c:v>
                </c:pt>
                <c:pt idx="2896">
                  <c:v>4913</c:v>
                </c:pt>
                <c:pt idx="2897">
                  <c:v>4914</c:v>
                </c:pt>
                <c:pt idx="2898">
                  <c:v>4915</c:v>
                </c:pt>
                <c:pt idx="2899">
                  <c:v>4916</c:v>
                </c:pt>
                <c:pt idx="2900">
                  <c:v>4917</c:v>
                </c:pt>
                <c:pt idx="2901">
                  <c:v>4918</c:v>
                </c:pt>
                <c:pt idx="2902">
                  <c:v>4919</c:v>
                </c:pt>
                <c:pt idx="2903">
                  <c:v>4920</c:v>
                </c:pt>
                <c:pt idx="2904">
                  <c:v>4921</c:v>
                </c:pt>
                <c:pt idx="2905">
                  <c:v>4922</c:v>
                </c:pt>
                <c:pt idx="2906">
                  <c:v>4923</c:v>
                </c:pt>
                <c:pt idx="2907">
                  <c:v>4924</c:v>
                </c:pt>
                <c:pt idx="2908">
                  <c:v>4925</c:v>
                </c:pt>
                <c:pt idx="2909">
                  <c:v>4926</c:v>
                </c:pt>
                <c:pt idx="2910">
                  <c:v>4927</c:v>
                </c:pt>
                <c:pt idx="2911">
                  <c:v>4928</c:v>
                </c:pt>
                <c:pt idx="2912">
                  <c:v>4929</c:v>
                </c:pt>
                <c:pt idx="2913">
                  <c:v>4930</c:v>
                </c:pt>
                <c:pt idx="2914">
                  <c:v>4931</c:v>
                </c:pt>
                <c:pt idx="2915">
                  <c:v>4932</c:v>
                </c:pt>
                <c:pt idx="2916">
                  <c:v>4933</c:v>
                </c:pt>
                <c:pt idx="2917">
                  <c:v>4934</c:v>
                </c:pt>
                <c:pt idx="2918">
                  <c:v>4935</c:v>
                </c:pt>
                <c:pt idx="2919">
                  <c:v>4936</c:v>
                </c:pt>
                <c:pt idx="2920">
                  <c:v>4937</c:v>
                </c:pt>
                <c:pt idx="2921">
                  <c:v>4938</c:v>
                </c:pt>
                <c:pt idx="2922">
                  <c:v>4939</c:v>
                </c:pt>
                <c:pt idx="2923">
                  <c:v>4940</c:v>
                </c:pt>
                <c:pt idx="2924">
                  <c:v>4941</c:v>
                </c:pt>
                <c:pt idx="2925">
                  <c:v>4942</c:v>
                </c:pt>
                <c:pt idx="2926">
                  <c:v>4943</c:v>
                </c:pt>
                <c:pt idx="2927">
                  <c:v>4944</c:v>
                </c:pt>
                <c:pt idx="2928">
                  <c:v>4945</c:v>
                </c:pt>
                <c:pt idx="2929">
                  <c:v>4946</c:v>
                </c:pt>
                <c:pt idx="2930">
                  <c:v>4947</c:v>
                </c:pt>
                <c:pt idx="2931">
                  <c:v>4948</c:v>
                </c:pt>
                <c:pt idx="2932">
                  <c:v>4949</c:v>
                </c:pt>
                <c:pt idx="2933">
                  <c:v>4950</c:v>
                </c:pt>
                <c:pt idx="2934">
                  <c:v>4951</c:v>
                </c:pt>
                <c:pt idx="2935">
                  <c:v>4952</c:v>
                </c:pt>
                <c:pt idx="2936">
                  <c:v>4953</c:v>
                </c:pt>
                <c:pt idx="2937">
                  <c:v>4954</c:v>
                </c:pt>
                <c:pt idx="2938">
                  <c:v>4955</c:v>
                </c:pt>
                <c:pt idx="2939">
                  <c:v>4956</c:v>
                </c:pt>
                <c:pt idx="2940">
                  <c:v>4957</c:v>
                </c:pt>
                <c:pt idx="2941">
                  <c:v>4958</c:v>
                </c:pt>
                <c:pt idx="2942">
                  <c:v>4959</c:v>
                </c:pt>
                <c:pt idx="2943">
                  <c:v>4960</c:v>
                </c:pt>
                <c:pt idx="2944">
                  <c:v>4961</c:v>
                </c:pt>
                <c:pt idx="2945">
                  <c:v>4962</c:v>
                </c:pt>
                <c:pt idx="2946">
                  <c:v>4963</c:v>
                </c:pt>
                <c:pt idx="2947">
                  <c:v>4964</c:v>
                </c:pt>
                <c:pt idx="2948">
                  <c:v>4965</c:v>
                </c:pt>
                <c:pt idx="2949">
                  <c:v>4966</c:v>
                </c:pt>
                <c:pt idx="2950">
                  <c:v>4967</c:v>
                </c:pt>
                <c:pt idx="2951">
                  <c:v>4968</c:v>
                </c:pt>
                <c:pt idx="2952">
                  <c:v>4969</c:v>
                </c:pt>
                <c:pt idx="2953">
                  <c:v>4970</c:v>
                </c:pt>
                <c:pt idx="2954">
                  <c:v>4971</c:v>
                </c:pt>
                <c:pt idx="2955">
                  <c:v>4972</c:v>
                </c:pt>
                <c:pt idx="2956">
                  <c:v>4973</c:v>
                </c:pt>
                <c:pt idx="2957">
                  <c:v>4974</c:v>
                </c:pt>
                <c:pt idx="2958">
                  <c:v>4975</c:v>
                </c:pt>
                <c:pt idx="2959">
                  <c:v>4976</c:v>
                </c:pt>
                <c:pt idx="2960">
                  <c:v>4977</c:v>
                </c:pt>
                <c:pt idx="2961">
                  <c:v>4978</c:v>
                </c:pt>
                <c:pt idx="2962">
                  <c:v>4979</c:v>
                </c:pt>
                <c:pt idx="2963">
                  <c:v>4980</c:v>
                </c:pt>
                <c:pt idx="2964">
                  <c:v>4981</c:v>
                </c:pt>
                <c:pt idx="2965">
                  <c:v>4982</c:v>
                </c:pt>
                <c:pt idx="2966">
                  <c:v>4983</c:v>
                </c:pt>
                <c:pt idx="2967">
                  <c:v>4984</c:v>
                </c:pt>
                <c:pt idx="2968">
                  <c:v>4985</c:v>
                </c:pt>
                <c:pt idx="2969">
                  <c:v>4986</c:v>
                </c:pt>
                <c:pt idx="2970">
                  <c:v>4987</c:v>
                </c:pt>
                <c:pt idx="2971">
                  <c:v>4988</c:v>
                </c:pt>
                <c:pt idx="2972">
                  <c:v>4989</c:v>
                </c:pt>
                <c:pt idx="2973">
                  <c:v>4990</c:v>
                </c:pt>
                <c:pt idx="2974">
                  <c:v>4991</c:v>
                </c:pt>
                <c:pt idx="2975">
                  <c:v>4992</c:v>
                </c:pt>
                <c:pt idx="2976">
                  <c:v>4993</c:v>
                </c:pt>
                <c:pt idx="2977">
                  <c:v>4994</c:v>
                </c:pt>
                <c:pt idx="2978">
                  <c:v>4995</c:v>
                </c:pt>
                <c:pt idx="2979">
                  <c:v>4996</c:v>
                </c:pt>
                <c:pt idx="2980">
                  <c:v>4997</c:v>
                </c:pt>
                <c:pt idx="2981">
                  <c:v>4998</c:v>
                </c:pt>
                <c:pt idx="2982">
                  <c:v>4999</c:v>
                </c:pt>
                <c:pt idx="2983">
                  <c:v>5000</c:v>
                </c:pt>
                <c:pt idx="2984">
                  <c:v>5001</c:v>
                </c:pt>
                <c:pt idx="2985">
                  <c:v>5002</c:v>
                </c:pt>
                <c:pt idx="2986">
                  <c:v>5003</c:v>
                </c:pt>
                <c:pt idx="2987">
                  <c:v>5004</c:v>
                </c:pt>
                <c:pt idx="2988">
                  <c:v>5005</c:v>
                </c:pt>
                <c:pt idx="2989">
                  <c:v>5006</c:v>
                </c:pt>
                <c:pt idx="2990">
                  <c:v>5007</c:v>
                </c:pt>
                <c:pt idx="2991">
                  <c:v>5008</c:v>
                </c:pt>
                <c:pt idx="2992">
                  <c:v>5009</c:v>
                </c:pt>
                <c:pt idx="2993">
                  <c:v>5010</c:v>
                </c:pt>
                <c:pt idx="2994">
                  <c:v>5011</c:v>
                </c:pt>
                <c:pt idx="2995">
                  <c:v>5012</c:v>
                </c:pt>
                <c:pt idx="2996">
                  <c:v>5013</c:v>
                </c:pt>
                <c:pt idx="2997">
                  <c:v>5014</c:v>
                </c:pt>
                <c:pt idx="2998">
                  <c:v>5015</c:v>
                </c:pt>
                <c:pt idx="2999">
                  <c:v>5016</c:v>
                </c:pt>
                <c:pt idx="3000">
                  <c:v>5017</c:v>
                </c:pt>
                <c:pt idx="3001">
                  <c:v>5018</c:v>
                </c:pt>
                <c:pt idx="3002">
                  <c:v>5019</c:v>
                </c:pt>
                <c:pt idx="3003">
                  <c:v>5020</c:v>
                </c:pt>
                <c:pt idx="3004">
                  <c:v>5021</c:v>
                </c:pt>
                <c:pt idx="3005">
                  <c:v>5022</c:v>
                </c:pt>
                <c:pt idx="3006">
                  <c:v>5023</c:v>
                </c:pt>
                <c:pt idx="3007">
                  <c:v>5024</c:v>
                </c:pt>
                <c:pt idx="3008">
                  <c:v>5025</c:v>
                </c:pt>
                <c:pt idx="3009">
                  <c:v>5026</c:v>
                </c:pt>
                <c:pt idx="3010">
                  <c:v>5027</c:v>
                </c:pt>
                <c:pt idx="3011">
                  <c:v>5028</c:v>
                </c:pt>
                <c:pt idx="3012">
                  <c:v>5029</c:v>
                </c:pt>
                <c:pt idx="3013">
                  <c:v>5030</c:v>
                </c:pt>
                <c:pt idx="3014">
                  <c:v>5031</c:v>
                </c:pt>
                <c:pt idx="3015">
                  <c:v>5032</c:v>
                </c:pt>
                <c:pt idx="3016">
                  <c:v>5033</c:v>
                </c:pt>
                <c:pt idx="3017">
                  <c:v>5034</c:v>
                </c:pt>
                <c:pt idx="3018">
                  <c:v>5035</c:v>
                </c:pt>
                <c:pt idx="3019">
                  <c:v>5036</c:v>
                </c:pt>
                <c:pt idx="3020">
                  <c:v>5037</c:v>
                </c:pt>
                <c:pt idx="3021">
                  <c:v>5038</c:v>
                </c:pt>
                <c:pt idx="3022">
                  <c:v>5039</c:v>
                </c:pt>
                <c:pt idx="3023">
                  <c:v>5040</c:v>
                </c:pt>
                <c:pt idx="3024">
                  <c:v>5041</c:v>
                </c:pt>
                <c:pt idx="3025">
                  <c:v>5042</c:v>
                </c:pt>
                <c:pt idx="3026">
                  <c:v>5043</c:v>
                </c:pt>
                <c:pt idx="3027">
                  <c:v>5044</c:v>
                </c:pt>
                <c:pt idx="3028">
                  <c:v>5045</c:v>
                </c:pt>
                <c:pt idx="3029">
                  <c:v>5046</c:v>
                </c:pt>
                <c:pt idx="3030">
                  <c:v>5047</c:v>
                </c:pt>
                <c:pt idx="3031">
                  <c:v>5048</c:v>
                </c:pt>
                <c:pt idx="3032">
                  <c:v>5049</c:v>
                </c:pt>
                <c:pt idx="3033">
                  <c:v>5050</c:v>
                </c:pt>
                <c:pt idx="3034">
                  <c:v>5051</c:v>
                </c:pt>
                <c:pt idx="3035">
                  <c:v>5052</c:v>
                </c:pt>
                <c:pt idx="3036">
                  <c:v>5053</c:v>
                </c:pt>
                <c:pt idx="3037">
                  <c:v>5054</c:v>
                </c:pt>
                <c:pt idx="3038">
                  <c:v>5055</c:v>
                </c:pt>
                <c:pt idx="3039">
                  <c:v>5056</c:v>
                </c:pt>
                <c:pt idx="3040">
                  <c:v>5057</c:v>
                </c:pt>
                <c:pt idx="3041">
                  <c:v>5058</c:v>
                </c:pt>
                <c:pt idx="3042">
                  <c:v>5059</c:v>
                </c:pt>
                <c:pt idx="3043">
                  <c:v>5060</c:v>
                </c:pt>
                <c:pt idx="3044">
                  <c:v>5061</c:v>
                </c:pt>
                <c:pt idx="3045">
                  <c:v>5062</c:v>
                </c:pt>
                <c:pt idx="3046">
                  <c:v>5063</c:v>
                </c:pt>
                <c:pt idx="3047">
                  <c:v>5064</c:v>
                </c:pt>
                <c:pt idx="3048">
                  <c:v>5065</c:v>
                </c:pt>
                <c:pt idx="3049">
                  <c:v>5066</c:v>
                </c:pt>
                <c:pt idx="3050">
                  <c:v>5067</c:v>
                </c:pt>
                <c:pt idx="3051">
                  <c:v>5068</c:v>
                </c:pt>
                <c:pt idx="3052">
                  <c:v>5069</c:v>
                </c:pt>
                <c:pt idx="3053">
                  <c:v>5070</c:v>
                </c:pt>
                <c:pt idx="3054">
                  <c:v>5071</c:v>
                </c:pt>
                <c:pt idx="3055">
                  <c:v>5072</c:v>
                </c:pt>
                <c:pt idx="3056">
                  <c:v>5073</c:v>
                </c:pt>
                <c:pt idx="3057">
                  <c:v>5074</c:v>
                </c:pt>
                <c:pt idx="3058">
                  <c:v>5075</c:v>
                </c:pt>
                <c:pt idx="3059">
                  <c:v>5076</c:v>
                </c:pt>
                <c:pt idx="3060">
                  <c:v>5077</c:v>
                </c:pt>
                <c:pt idx="3061">
                  <c:v>5078</c:v>
                </c:pt>
                <c:pt idx="3062">
                  <c:v>5079</c:v>
                </c:pt>
                <c:pt idx="3063">
                  <c:v>5080</c:v>
                </c:pt>
                <c:pt idx="3064">
                  <c:v>5081</c:v>
                </c:pt>
                <c:pt idx="3065">
                  <c:v>5082</c:v>
                </c:pt>
                <c:pt idx="3066">
                  <c:v>5083</c:v>
                </c:pt>
                <c:pt idx="3067">
                  <c:v>5084</c:v>
                </c:pt>
                <c:pt idx="3068">
                  <c:v>5085</c:v>
                </c:pt>
                <c:pt idx="3069">
                  <c:v>5086</c:v>
                </c:pt>
                <c:pt idx="3070">
                  <c:v>5087</c:v>
                </c:pt>
                <c:pt idx="3071">
                  <c:v>5088</c:v>
                </c:pt>
                <c:pt idx="3072">
                  <c:v>5089</c:v>
                </c:pt>
                <c:pt idx="3073">
                  <c:v>5090</c:v>
                </c:pt>
                <c:pt idx="3074">
                  <c:v>5091</c:v>
                </c:pt>
                <c:pt idx="3075">
                  <c:v>5092</c:v>
                </c:pt>
                <c:pt idx="3076">
                  <c:v>5093</c:v>
                </c:pt>
                <c:pt idx="3077">
                  <c:v>5094</c:v>
                </c:pt>
                <c:pt idx="3078">
                  <c:v>5095</c:v>
                </c:pt>
                <c:pt idx="3079">
                  <c:v>5096</c:v>
                </c:pt>
                <c:pt idx="3080">
                  <c:v>5097</c:v>
                </c:pt>
                <c:pt idx="3081">
                  <c:v>5098</c:v>
                </c:pt>
                <c:pt idx="3082">
                  <c:v>5099</c:v>
                </c:pt>
                <c:pt idx="3083">
                  <c:v>5100</c:v>
                </c:pt>
                <c:pt idx="3084">
                  <c:v>5101</c:v>
                </c:pt>
                <c:pt idx="3085">
                  <c:v>5102</c:v>
                </c:pt>
                <c:pt idx="3086">
                  <c:v>5103</c:v>
                </c:pt>
                <c:pt idx="3087">
                  <c:v>5104</c:v>
                </c:pt>
                <c:pt idx="3088">
                  <c:v>5105</c:v>
                </c:pt>
                <c:pt idx="3089">
                  <c:v>5106</c:v>
                </c:pt>
                <c:pt idx="3090">
                  <c:v>5107</c:v>
                </c:pt>
                <c:pt idx="3091">
                  <c:v>5108</c:v>
                </c:pt>
                <c:pt idx="3092">
                  <c:v>5109</c:v>
                </c:pt>
                <c:pt idx="3093">
                  <c:v>5110</c:v>
                </c:pt>
                <c:pt idx="3094">
                  <c:v>5111</c:v>
                </c:pt>
                <c:pt idx="3095">
                  <c:v>5112</c:v>
                </c:pt>
                <c:pt idx="3096">
                  <c:v>5113</c:v>
                </c:pt>
                <c:pt idx="3097">
                  <c:v>5114</c:v>
                </c:pt>
                <c:pt idx="3098">
                  <c:v>5115</c:v>
                </c:pt>
                <c:pt idx="3099">
                  <c:v>5116</c:v>
                </c:pt>
                <c:pt idx="3100">
                  <c:v>5117</c:v>
                </c:pt>
                <c:pt idx="3101">
                  <c:v>5118</c:v>
                </c:pt>
                <c:pt idx="3102">
                  <c:v>5119</c:v>
                </c:pt>
                <c:pt idx="3103">
                  <c:v>5120</c:v>
                </c:pt>
                <c:pt idx="3104">
                  <c:v>5121</c:v>
                </c:pt>
                <c:pt idx="3105">
                  <c:v>5122</c:v>
                </c:pt>
                <c:pt idx="3106">
                  <c:v>5123</c:v>
                </c:pt>
                <c:pt idx="3107">
                  <c:v>5124</c:v>
                </c:pt>
                <c:pt idx="3108">
                  <c:v>5125</c:v>
                </c:pt>
                <c:pt idx="3109">
                  <c:v>5126</c:v>
                </c:pt>
                <c:pt idx="3110">
                  <c:v>5127</c:v>
                </c:pt>
                <c:pt idx="3111">
                  <c:v>5128</c:v>
                </c:pt>
                <c:pt idx="3112">
                  <c:v>5129</c:v>
                </c:pt>
                <c:pt idx="3113">
                  <c:v>5130</c:v>
                </c:pt>
                <c:pt idx="3114">
                  <c:v>5131</c:v>
                </c:pt>
                <c:pt idx="3115">
                  <c:v>5132</c:v>
                </c:pt>
                <c:pt idx="3116">
                  <c:v>5133</c:v>
                </c:pt>
                <c:pt idx="3117">
                  <c:v>5134</c:v>
                </c:pt>
                <c:pt idx="3118">
                  <c:v>5135</c:v>
                </c:pt>
                <c:pt idx="3119">
                  <c:v>5136</c:v>
                </c:pt>
                <c:pt idx="3120">
                  <c:v>5137</c:v>
                </c:pt>
                <c:pt idx="3121">
                  <c:v>5138</c:v>
                </c:pt>
                <c:pt idx="3122">
                  <c:v>5139</c:v>
                </c:pt>
                <c:pt idx="3123">
                  <c:v>5140</c:v>
                </c:pt>
                <c:pt idx="3124">
                  <c:v>5141</c:v>
                </c:pt>
                <c:pt idx="3125">
                  <c:v>5142</c:v>
                </c:pt>
                <c:pt idx="3126">
                  <c:v>5143</c:v>
                </c:pt>
                <c:pt idx="3127">
                  <c:v>5144</c:v>
                </c:pt>
                <c:pt idx="3128">
                  <c:v>5145</c:v>
                </c:pt>
                <c:pt idx="3129">
                  <c:v>5146</c:v>
                </c:pt>
                <c:pt idx="3130">
                  <c:v>5147</c:v>
                </c:pt>
                <c:pt idx="3131">
                  <c:v>5148</c:v>
                </c:pt>
                <c:pt idx="3132">
                  <c:v>5149</c:v>
                </c:pt>
                <c:pt idx="3133">
                  <c:v>5150</c:v>
                </c:pt>
                <c:pt idx="3134">
                  <c:v>5151</c:v>
                </c:pt>
                <c:pt idx="3135">
                  <c:v>5152</c:v>
                </c:pt>
                <c:pt idx="3136">
                  <c:v>5153</c:v>
                </c:pt>
                <c:pt idx="3137">
                  <c:v>5154</c:v>
                </c:pt>
                <c:pt idx="3138">
                  <c:v>5155</c:v>
                </c:pt>
                <c:pt idx="3139">
                  <c:v>5156</c:v>
                </c:pt>
                <c:pt idx="3140">
                  <c:v>5157</c:v>
                </c:pt>
                <c:pt idx="3141">
                  <c:v>5158</c:v>
                </c:pt>
                <c:pt idx="3142">
                  <c:v>5159</c:v>
                </c:pt>
                <c:pt idx="3143">
                  <c:v>5160</c:v>
                </c:pt>
                <c:pt idx="3144">
                  <c:v>5161</c:v>
                </c:pt>
                <c:pt idx="3145">
                  <c:v>5162</c:v>
                </c:pt>
                <c:pt idx="3146">
                  <c:v>5163</c:v>
                </c:pt>
                <c:pt idx="3147">
                  <c:v>5164</c:v>
                </c:pt>
                <c:pt idx="3148">
                  <c:v>5165</c:v>
                </c:pt>
                <c:pt idx="3149">
                  <c:v>5166</c:v>
                </c:pt>
                <c:pt idx="3150">
                  <c:v>5167</c:v>
                </c:pt>
                <c:pt idx="3151">
                  <c:v>5168</c:v>
                </c:pt>
                <c:pt idx="3152">
                  <c:v>5169</c:v>
                </c:pt>
                <c:pt idx="3153">
                  <c:v>5170</c:v>
                </c:pt>
                <c:pt idx="3154">
                  <c:v>5171</c:v>
                </c:pt>
                <c:pt idx="3155">
                  <c:v>5172</c:v>
                </c:pt>
                <c:pt idx="3156">
                  <c:v>5173</c:v>
                </c:pt>
                <c:pt idx="3157">
                  <c:v>5174</c:v>
                </c:pt>
                <c:pt idx="3158">
                  <c:v>5175</c:v>
                </c:pt>
                <c:pt idx="3159">
                  <c:v>5176</c:v>
                </c:pt>
                <c:pt idx="3160">
                  <c:v>5177</c:v>
                </c:pt>
                <c:pt idx="3161">
                  <c:v>5178</c:v>
                </c:pt>
                <c:pt idx="3162">
                  <c:v>5179</c:v>
                </c:pt>
                <c:pt idx="3163">
                  <c:v>5180</c:v>
                </c:pt>
                <c:pt idx="3164">
                  <c:v>5181</c:v>
                </c:pt>
                <c:pt idx="3165">
                  <c:v>5182</c:v>
                </c:pt>
                <c:pt idx="3166">
                  <c:v>5183</c:v>
                </c:pt>
                <c:pt idx="3167">
                  <c:v>5184</c:v>
                </c:pt>
                <c:pt idx="3168">
                  <c:v>5185</c:v>
                </c:pt>
                <c:pt idx="3169">
                  <c:v>5186</c:v>
                </c:pt>
                <c:pt idx="3170">
                  <c:v>5187</c:v>
                </c:pt>
                <c:pt idx="3171">
                  <c:v>5188</c:v>
                </c:pt>
                <c:pt idx="3172">
                  <c:v>5189</c:v>
                </c:pt>
                <c:pt idx="3173">
                  <c:v>5190</c:v>
                </c:pt>
                <c:pt idx="3174">
                  <c:v>5191</c:v>
                </c:pt>
                <c:pt idx="3175">
                  <c:v>5192</c:v>
                </c:pt>
                <c:pt idx="3176">
                  <c:v>5193</c:v>
                </c:pt>
                <c:pt idx="3177">
                  <c:v>5194</c:v>
                </c:pt>
                <c:pt idx="3178">
                  <c:v>5195</c:v>
                </c:pt>
                <c:pt idx="3179">
                  <c:v>5196</c:v>
                </c:pt>
                <c:pt idx="3180">
                  <c:v>5197</c:v>
                </c:pt>
                <c:pt idx="3181">
                  <c:v>5198</c:v>
                </c:pt>
                <c:pt idx="3182">
                  <c:v>5199</c:v>
                </c:pt>
                <c:pt idx="3183">
                  <c:v>5200</c:v>
                </c:pt>
                <c:pt idx="3184">
                  <c:v>5201</c:v>
                </c:pt>
                <c:pt idx="3185">
                  <c:v>5202</c:v>
                </c:pt>
                <c:pt idx="3186">
                  <c:v>5203</c:v>
                </c:pt>
                <c:pt idx="3187">
                  <c:v>5204</c:v>
                </c:pt>
                <c:pt idx="3188">
                  <c:v>5205</c:v>
                </c:pt>
                <c:pt idx="3189">
                  <c:v>5206</c:v>
                </c:pt>
                <c:pt idx="3190">
                  <c:v>5207</c:v>
                </c:pt>
                <c:pt idx="3191">
                  <c:v>5208</c:v>
                </c:pt>
                <c:pt idx="3192">
                  <c:v>5209</c:v>
                </c:pt>
                <c:pt idx="3193">
                  <c:v>5210</c:v>
                </c:pt>
                <c:pt idx="3194">
                  <c:v>5211</c:v>
                </c:pt>
                <c:pt idx="3195">
                  <c:v>5212</c:v>
                </c:pt>
                <c:pt idx="3196">
                  <c:v>5213</c:v>
                </c:pt>
                <c:pt idx="3197">
                  <c:v>5214</c:v>
                </c:pt>
                <c:pt idx="3198">
                  <c:v>5215</c:v>
                </c:pt>
                <c:pt idx="3199">
                  <c:v>5216</c:v>
                </c:pt>
                <c:pt idx="3200">
                  <c:v>5217</c:v>
                </c:pt>
                <c:pt idx="3201">
                  <c:v>5218</c:v>
                </c:pt>
                <c:pt idx="3202">
                  <c:v>5219</c:v>
                </c:pt>
                <c:pt idx="3203">
                  <c:v>5220</c:v>
                </c:pt>
                <c:pt idx="3204">
                  <c:v>5221</c:v>
                </c:pt>
                <c:pt idx="3205">
                  <c:v>5222</c:v>
                </c:pt>
                <c:pt idx="3206">
                  <c:v>5223</c:v>
                </c:pt>
                <c:pt idx="3207">
                  <c:v>5224</c:v>
                </c:pt>
                <c:pt idx="3208">
                  <c:v>5225</c:v>
                </c:pt>
                <c:pt idx="3209">
                  <c:v>5226</c:v>
                </c:pt>
                <c:pt idx="3210">
                  <c:v>5227</c:v>
                </c:pt>
                <c:pt idx="3211">
                  <c:v>5228</c:v>
                </c:pt>
                <c:pt idx="3212">
                  <c:v>5229</c:v>
                </c:pt>
                <c:pt idx="3213">
                  <c:v>5230</c:v>
                </c:pt>
                <c:pt idx="3214">
                  <c:v>5231</c:v>
                </c:pt>
                <c:pt idx="3215">
                  <c:v>5232</c:v>
                </c:pt>
                <c:pt idx="3216">
                  <c:v>5233</c:v>
                </c:pt>
                <c:pt idx="3217">
                  <c:v>5234</c:v>
                </c:pt>
                <c:pt idx="3218">
                  <c:v>5235</c:v>
                </c:pt>
                <c:pt idx="3219">
                  <c:v>5236</c:v>
                </c:pt>
                <c:pt idx="3220">
                  <c:v>5237</c:v>
                </c:pt>
                <c:pt idx="3221">
                  <c:v>5238</c:v>
                </c:pt>
                <c:pt idx="3222">
                  <c:v>5239</c:v>
                </c:pt>
                <c:pt idx="3223">
                  <c:v>5240</c:v>
                </c:pt>
                <c:pt idx="3224">
                  <c:v>5241</c:v>
                </c:pt>
                <c:pt idx="3225">
                  <c:v>5242</c:v>
                </c:pt>
                <c:pt idx="3226">
                  <c:v>5243</c:v>
                </c:pt>
                <c:pt idx="3227">
                  <c:v>5244</c:v>
                </c:pt>
                <c:pt idx="3228">
                  <c:v>5245</c:v>
                </c:pt>
                <c:pt idx="3229">
                  <c:v>5246</c:v>
                </c:pt>
                <c:pt idx="3230">
                  <c:v>5247</c:v>
                </c:pt>
                <c:pt idx="3231">
                  <c:v>5248</c:v>
                </c:pt>
                <c:pt idx="3232">
                  <c:v>5249</c:v>
                </c:pt>
                <c:pt idx="3233">
                  <c:v>5250</c:v>
                </c:pt>
                <c:pt idx="3234">
                  <c:v>5251</c:v>
                </c:pt>
                <c:pt idx="3235">
                  <c:v>5252</c:v>
                </c:pt>
                <c:pt idx="3236">
                  <c:v>5253</c:v>
                </c:pt>
                <c:pt idx="3237">
                  <c:v>5254</c:v>
                </c:pt>
                <c:pt idx="3238">
                  <c:v>5255</c:v>
                </c:pt>
                <c:pt idx="3239">
                  <c:v>5256</c:v>
                </c:pt>
                <c:pt idx="3240">
                  <c:v>5257</c:v>
                </c:pt>
                <c:pt idx="3241">
                  <c:v>5258</c:v>
                </c:pt>
                <c:pt idx="3242">
                  <c:v>5259</c:v>
                </c:pt>
                <c:pt idx="3243">
                  <c:v>5260</c:v>
                </c:pt>
                <c:pt idx="3244">
                  <c:v>5261</c:v>
                </c:pt>
                <c:pt idx="3245">
                  <c:v>5262</c:v>
                </c:pt>
                <c:pt idx="3246">
                  <c:v>5263</c:v>
                </c:pt>
                <c:pt idx="3247">
                  <c:v>5264</c:v>
                </c:pt>
                <c:pt idx="3248">
                  <c:v>5265</c:v>
                </c:pt>
                <c:pt idx="3249">
                  <c:v>5266</c:v>
                </c:pt>
                <c:pt idx="3250">
                  <c:v>5267</c:v>
                </c:pt>
                <c:pt idx="3251">
                  <c:v>5268</c:v>
                </c:pt>
                <c:pt idx="3252">
                  <c:v>5269</c:v>
                </c:pt>
                <c:pt idx="3253">
                  <c:v>5270</c:v>
                </c:pt>
                <c:pt idx="3254">
                  <c:v>5271</c:v>
                </c:pt>
                <c:pt idx="3255">
                  <c:v>5272</c:v>
                </c:pt>
                <c:pt idx="3256">
                  <c:v>5273</c:v>
                </c:pt>
                <c:pt idx="3257">
                  <c:v>5274</c:v>
                </c:pt>
                <c:pt idx="3258">
                  <c:v>5275</c:v>
                </c:pt>
                <c:pt idx="3259">
                  <c:v>5276</c:v>
                </c:pt>
                <c:pt idx="3260">
                  <c:v>5277</c:v>
                </c:pt>
                <c:pt idx="3261">
                  <c:v>5278</c:v>
                </c:pt>
                <c:pt idx="3262">
                  <c:v>5279</c:v>
                </c:pt>
                <c:pt idx="3263">
                  <c:v>5280</c:v>
                </c:pt>
                <c:pt idx="3264">
                  <c:v>5281</c:v>
                </c:pt>
                <c:pt idx="3265">
                  <c:v>5282</c:v>
                </c:pt>
                <c:pt idx="3266">
                  <c:v>5283</c:v>
                </c:pt>
                <c:pt idx="3267">
                  <c:v>5284</c:v>
                </c:pt>
                <c:pt idx="3268">
                  <c:v>5285</c:v>
                </c:pt>
                <c:pt idx="3269">
                  <c:v>5286</c:v>
                </c:pt>
                <c:pt idx="3270">
                  <c:v>5287</c:v>
                </c:pt>
                <c:pt idx="3271">
                  <c:v>5288</c:v>
                </c:pt>
                <c:pt idx="3272">
                  <c:v>5289</c:v>
                </c:pt>
                <c:pt idx="3273">
                  <c:v>5290</c:v>
                </c:pt>
                <c:pt idx="3274">
                  <c:v>5291</c:v>
                </c:pt>
                <c:pt idx="3275">
                  <c:v>5292</c:v>
                </c:pt>
                <c:pt idx="3276">
                  <c:v>5293</c:v>
                </c:pt>
                <c:pt idx="3277">
                  <c:v>5294</c:v>
                </c:pt>
                <c:pt idx="3278">
                  <c:v>5295</c:v>
                </c:pt>
                <c:pt idx="3279">
                  <c:v>5296</c:v>
                </c:pt>
                <c:pt idx="3280">
                  <c:v>5297</c:v>
                </c:pt>
                <c:pt idx="3281">
                  <c:v>5298</c:v>
                </c:pt>
                <c:pt idx="3282">
                  <c:v>5299</c:v>
                </c:pt>
                <c:pt idx="3283">
                  <c:v>5300</c:v>
                </c:pt>
                <c:pt idx="3284">
                  <c:v>5301</c:v>
                </c:pt>
                <c:pt idx="3285">
                  <c:v>5302</c:v>
                </c:pt>
                <c:pt idx="3286">
                  <c:v>5303</c:v>
                </c:pt>
                <c:pt idx="3287">
                  <c:v>5304</c:v>
                </c:pt>
                <c:pt idx="3288">
                  <c:v>5305</c:v>
                </c:pt>
                <c:pt idx="3289">
                  <c:v>5306</c:v>
                </c:pt>
                <c:pt idx="3290">
                  <c:v>5307</c:v>
                </c:pt>
                <c:pt idx="3291">
                  <c:v>5308</c:v>
                </c:pt>
                <c:pt idx="3292">
                  <c:v>5309</c:v>
                </c:pt>
                <c:pt idx="3293">
                  <c:v>5310</c:v>
                </c:pt>
                <c:pt idx="3294">
                  <c:v>5311</c:v>
                </c:pt>
                <c:pt idx="3295">
                  <c:v>5312</c:v>
                </c:pt>
                <c:pt idx="3296">
                  <c:v>5313</c:v>
                </c:pt>
                <c:pt idx="3297">
                  <c:v>5314</c:v>
                </c:pt>
                <c:pt idx="3298">
                  <c:v>5315</c:v>
                </c:pt>
                <c:pt idx="3299">
                  <c:v>5316</c:v>
                </c:pt>
                <c:pt idx="3300">
                  <c:v>5317</c:v>
                </c:pt>
                <c:pt idx="3301">
                  <c:v>5318</c:v>
                </c:pt>
                <c:pt idx="3302">
                  <c:v>5319</c:v>
                </c:pt>
                <c:pt idx="3303">
                  <c:v>5320</c:v>
                </c:pt>
                <c:pt idx="3304">
                  <c:v>5321</c:v>
                </c:pt>
                <c:pt idx="3305">
                  <c:v>5322</c:v>
                </c:pt>
                <c:pt idx="3306">
                  <c:v>5323</c:v>
                </c:pt>
                <c:pt idx="3307">
                  <c:v>5324</c:v>
                </c:pt>
                <c:pt idx="3308">
                  <c:v>5325</c:v>
                </c:pt>
                <c:pt idx="3309">
                  <c:v>5326</c:v>
                </c:pt>
                <c:pt idx="3310">
                  <c:v>5327</c:v>
                </c:pt>
                <c:pt idx="3311">
                  <c:v>5328</c:v>
                </c:pt>
                <c:pt idx="3312">
                  <c:v>5329</c:v>
                </c:pt>
                <c:pt idx="3313">
                  <c:v>5330</c:v>
                </c:pt>
                <c:pt idx="3314">
                  <c:v>5331</c:v>
                </c:pt>
                <c:pt idx="3315">
                  <c:v>5332</c:v>
                </c:pt>
                <c:pt idx="3316">
                  <c:v>5333</c:v>
                </c:pt>
                <c:pt idx="3317">
                  <c:v>5334</c:v>
                </c:pt>
                <c:pt idx="3318">
                  <c:v>5335</c:v>
                </c:pt>
                <c:pt idx="3319">
                  <c:v>5336</c:v>
                </c:pt>
                <c:pt idx="3320">
                  <c:v>5337</c:v>
                </c:pt>
                <c:pt idx="3321">
                  <c:v>5338</c:v>
                </c:pt>
                <c:pt idx="3322">
                  <c:v>5339</c:v>
                </c:pt>
                <c:pt idx="3323">
                  <c:v>5340</c:v>
                </c:pt>
                <c:pt idx="3324">
                  <c:v>5341</c:v>
                </c:pt>
                <c:pt idx="3325">
                  <c:v>5342</c:v>
                </c:pt>
                <c:pt idx="3326">
                  <c:v>5343</c:v>
                </c:pt>
                <c:pt idx="3327">
                  <c:v>5344</c:v>
                </c:pt>
                <c:pt idx="3328">
                  <c:v>5345</c:v>
                </c:pt>
                <c:pt idx="3329">
                  <c:v>5346</c:v>
                </c:pt>
                <c:pt idx="3330">
                  <c:v>5347</c:v>
                </c:pt>
                <c:pt idx="3331">
                  <c:v>5348</c:v>
                </c:pt>
                <c:pt idx="3332">
                  <c:v>5349</c:v>
                </c:pt>
                <c:pt idx="3333">
                  <c:v>5350</c:v>
                </c:pt>
                <c:pt idx="3334">
                  <c:v>5351</c:v>
                </c:pt>
                <c:pt idx="3335">
                  <c:v>5352</c:v>
                </c:pt>
                <c:pt idx="3336">
                  <c:v>5353</c:v>
                </c:pt>
                <c:pt idx="3337">
                  <c:v>5354</c:v>
                </c:pt>
                <c:pt idx="3338">
                  <c:v>5355</c:v>
                </c:pt>
                <c:pt idx="3339">
                  <c:v>5356</c:v>
                </c:pt>
                <c:pt idx="3340">
                  <c:v>5357</c:v>
                </c:pt>
                <c:pt idx="3341">
                  <c:v>5358</c:v>
                </c:pt>
                <c:pt idx="3342">
                  <c:v>5359</c:v>
                </c:pt>
                <c:pt idx="3343">
                  <c:v>5360</c:v>
                </c:pt>
                <c:pt idx="3344">
                  <c:v>5361</c:v>
                </c:pt>
                <c:pt idx="3345">
                  <c:v>5362</c:v>
                </c:pt>
                <c:pt idx="3346">
                  <c:v>5363</c:v>
                </c:pt>
                <c:pt idx="3347">
                  <c:v>5364</c:v>
                </c:pt>
                <c:pt idx="3348">
                  <c:v>5365</c:v>
                </c:pt>
                <c:pt idx="3349">
                  <c:v>5366</c:v>
                </c:pt>
                <c:pt idx="3350">
                  <c:v>5367</c:v>
                </c:pt>
                <c:pt idx="3351">
                  <c:v>5368</c:v>
                </c:pt>
                <c:pt idx="3352">
                  <c:v>5369</c:v>
                </c:pt>
                <c:pt idx="3353">
                  <c:v>5370</c:v>
                </c:pt>
                <c:pt idx="3354">
                  <c:v>5371</c:v>
                </c:pt>
                <c:pt idx="3355">
                  <c:v>5372</c:v>
                </c:pt>
                <c:pt idx="3356">
                  <c:v>5373</c:v>
                </c:pt>
                <c:pt idx="3357">
                  <c:v>5374</c:v>
                </c:pt>
                <c:pt idx="3358">
                  <c:v>5375</c:v>
                </c:pt>
                <c:pt idx="3359">
                  <c:v>5376</c:v>
                </c:pt>
                <c:pt idx="3360">
                  <c:v>5377</c:v>
                </c:pt>
                <c:pt idx="3361">
                  <c:v>5378</c:v>
                </c:pt>
                <c:pt idx="3362">
                  <c:v>5379</c:v>
                </c:pt>
                <c:pt idx="3363">
                  <c:v>5380</c:v>
                </c:pt>
                <c:pt idx="3364">
                  <c:v>5381</c:v>
                </c:pt>
                <c:pt idx="3365">
                  <c:v>5382</c:v>
                </c:pt>
                <c:pt idx="3366">
                  <c:v>5383</c:v>
                </c:pt>
                <c:pt idx="3367">
                  <c:v>5384</c:v>
                </c:pt>
                <c:pt idx="3368">
                  <c:v>5385</c:v>
                </c:pt>
                <c:pt idx="3369">
                  <c:v>5386</c:v>
                </c:pt>
                <c:pt idx="3370">
                  <c:v>5387</c:v>
                </c:pt>
                <c:pt idx="3371">
                  <c:v>5388</c:v>
                </c:pt>
                <c:pt idx="3372">
                  <c:v>5389</c:v>
                </c:pt>
                <c:pt idx="3373">
                  <c:v>5390</c:v>
                </c:pt>
                <c:pt idx="3374">
                  <c:v>5391</c:v>
                </c:pt>
                <c:pt idx="3375">
                  <c:v>5392</c:v>
                </c:pt>
                <c:pt idx="3376">
                  <c:v>5393</c:v>
                </c:pt>
                <c:pt idx="3377">
                  <c:v>5394</c:v>
                </c:pt>
                <c:pt idx="3378">
                  <c:v>5395</c:v>
                </c:pt>
                <c:pt idx="3379">
                  <c:v>5396</c:v>
                </c:pt>
                <c:pt idx="3380">
                  <c:v>5397</c:v>
                </c:pt>
                <c:pt idx="3381">
                  <c:v>5398</c:v>
                </c:pt>
                <c:pt idx="3382">
                  <c:v>5399</c:v>
                </c:pt>
                <c:pt idx="3383">
                  <c:v>5400</c:v>
                </c:pt>
                <c:pt idx="3384">
                  <c:v>5401</c:v>
                </c:pt>
                <c:pt idx="3385">
                  <c:v>5402</c:v>
                </c:pt>
                <c:pt idx="3386">
                  <c:v>5403</c:v>
                </c:pt>
                <c:pt idx="3387">
                  <c:v>5404</c:v>
                </c:pt>
                <c:pt idx="3388">
                  <c:v>5405</c:v>
                </c:pt>
                <c:pt idx="3389">
                  <c:v>5406</c:v>
                </c:pt>
                <c:pt idx="3390">
                  <c:v>5407</c:v>
                </c:pt>
                <c:pt idx="3391">
                  <c:v>5408</c:v>
                </c:pt>
                <c:pt idx="3392">
                  <c:v>5409</c:v>
                </c:pt>
                <c:pt idx="3393">
                  <c:v>5410</c:v>
                </c:pt>
                <c:pt idx="3394">
                  <c:v>5411</c:v>
                </c:pt>
                <c:pt idx="3395">
                  <c:v>5412</c:v>
                </c:pt>
                <c:pt idx="3396">
                  <c:v>5413</c:v>
                </c:pt>
                <c:pt idx="3397">
                  <c:v>5414</c:v>
                </c:pt>
                <c:pt idx="3398">
                  <c:v>5415</c:v>
                </c:pt>
                <c:pt idx="3399">
                  <c:v>5416</c:v>
                </c:pt>
                <c:pt idx="3400">
                  <c:v>5417</c:v>
                </c:pt>
                <c:pt idx="3401">
                  <c:v>5418</c:v>
                </c:pt>
                <c:pt idx="3402">
                  <c:v>5419</c:v>
                </c:pt>
                <c:pt idx="3403">
                  <c:v>5420</c:v>
                </c:pt>
                <c:pt idx="3404">
                  <c:v>5421</c:v>
                </c:pt>
                <c:pt idx="3405">
                  <c:v>5422</c:v>
                </c:pt>
                <c:pt idx="3406">
                  <c:v>5423</c:v>
                </c:pt>
                <c:pt idx="3407">
                  <c:v>5424</c:v>
                </c:pt>
                <c:pt idx="3408">
                  <c:v>5425</c:v>
                </c:pt>
                <c:pt idx="3409">
                  <c:v>5426</c:v>
                </c:pt>
                <c:pt idx="3410">
                  <c:v>5427</c:v>
                </c:pt>
                <c:pt idx="3411">
                  <c:v>5428</c:v>
                </c:pt>
                <c:pt idx="3412">
                  <c:v>5429</c:v>
                </c:pt>
                <c:pt idx="3413">
                  <c:v>5430</c:v>
                </c:pt>
                <c:pt idx="3414">
                  <c:v>5431</c:v>
                </c:pt>
                <c:pt idx="3415">
                  <c:v>5432</c:v>
                </c:pt>
                <c:pt idx="3416">
                  <c:v>5433</c:v>
                </c:pt>
                <c:pt idx="3417">
                  <c:v>5434</c:v>
                </c:pt>
                <c:pt idx="3418">
                  <c:v>5435</c:v>
                </c:pt>
                <c:pt idx="3419">
                  <c:v>5436</c:v>
                </c:pt>
                <c:pt idx="3420">
                  <c:v>5437</c:v>
                </c:pt>
                <c:pt idx="3421">
                  <c:v>5438</c:v>
                </c:pt>
                <c:pt idx="3422">
                  <c:v>5439</c:v>
                </c:pt>
                <c:pt idx="3423">
                  <c:v>5440</c:v>
                </c:pt>
                <c:pt idx="3424">
                  <c:v>5441</c:v>
                </c:pt>
                <c:pt idx="3425">
                  <c:v>5442</c:v>
                </c:pt>
                <c:pt idx="3426">
                  <c:v>5443</c:v>
                </c:pt>
                <c:pt idx="3427">
                  <c:v>5444</c:v>
                </c:pt>
                <c:pt idx="3428">
                  <c:v>5445</c:v>
                </c:pt>
                <c:pt idx="3429">
                  <c:v>5446</c:v>
                </c:pt>
                <c:pt idx="3430">
                  <c:v>5447</c:v>
                </c:pt>
                <c:pt idx="3431">
                  <c:v>5448</c:v>
                </c:pt>
                <c:pt idx="3432">
                  <c:v>5449</c:v>
                </c:pt>
                <c:pt idx="3433">
                  <c:v>5450</c:v>
                </c:pt>
                <c:pt idx="3434">
                  <c:v>5451</c:v>
                </c:pt>
                <c:pt idx="3435">
                  <c:v>5452</c:v>
                </c:pt>
                <c:pt idx="3436">
                  <c:v>5453</c:v>
                </c:pt>
                <c:pt idx="3437">
                  <c:v>5454</c:v>
                </c:pt>
                <c:pt idx="3438">
                  <c:v>5455</c:v>
                </c:pt>
                <c:pt idx="3439">
                  <c:v>5456</c:v>
                </c:pt>
                <c:pt idx="3440">
                  <c:v>5457</c:v>
                </c:pt>
                <c:pt idx="3441">
                  <c:v>5458</c:v>
                </c:pt>
                <c:pt idx="3442">
                  <c:v>5459</c:v>
                </c:pt>
                <c:pt idx="3443">
                  <c:v>5460</c:v>
                </c:pt>
                <c:pt idx="3444">
                  <c:v>5461</c:v>
                </c:pt>
                <c:pt idx="3445">
                  <c:v>5462</c:v>
                </c:pt>
                <c:pt idx="3446">
                  <c:v>5463</c:v>
                </c:pt>
                <c:pt idx="3447">
                  <c:v>5464</c:v>
                </c:pt>
                <c:pt idx="3448">
                  <c:v>5465</c:v>
                </c:pt>
                <c:pt idx="3449">
                  <c:v>5466</c:v>
                </c:pt>
                <c:pt idx="3450">
                  <c:v>5467</c:v>
                </c:pt>
                <c:pt idx="3451">
                  <c:v>5468</c:v>
                </c:pt>
                <c:pt idx="3452">
                  <c:v>5469</c:v>
                </c:pt>
                <c:pt idx="3453">
                  <c:v>5470</c:v>
                </c:pt>
                <c:pt idx="3454">
                  <c:v>5471</c:v>
                </c:pt>
                <c:pt idx="3455">
                  <c:v>5472</c:v>
                </c:pt>
                <c:pt idx="3456">
                  <c:v>5473</c:v>
                </c:pt>
                <c:pt idx="3457">
                  <c:v>5474</c:v>
                </c:pt>
                <c:pt idx="3458">
                  <c:v>5475</c:v>
                </c:pt>
                <c:pt idx="3459">
                  <c:v>5476</c:v>
                </c:pt>
                <c:pt idx="3460">
                  <c:v>5477</c:v>
                </c:pt>
                <c:pt idx="3461">
                  <c:v>5478</c:v>
                </c:pt>
                <c:pt idx="3462">
                  <c:v>5479</c:v>
                </c:pt>
                <c:pt idx="3463">
                  <c:v>5480</c:v>
                </c:pt>
                <c:pt idx="3464">
                  <c:v>5481</c:v>
                </c:pt>
                <c:pt idx="3465">
                  <c:v>5482</c:v>
                </c:pt>
                <c:pt idx="3466">
                  <c:v>5483</c:v>
                </c:pt>
                <c:pt idx="3467">
                  <c:v>5484</c:v>
                </c:pt>
                <c:pt idx="3468">
                  <c:v>5485</c:v>
                </c:pt>
                <c:pt idx="3469">
                  <c:v>5486</c:v>
                </c:pt>
                <c:pt idx="3470">
                  <c:v>5487</c:v>
                </c:pt>
                <c:pt idx="3471">
                  <c:v>5488</c:v>
                </c:pt>
                <c:pt idx="3472">
                  <c:v>5489</c:v>
                </c:pt>
                <c:pt idx="3473">
                  <c:v>5490</c:v>
                </c:pt>
                <c:pt idx="3474">
                  <c:v>5491</c:v>
                </c:pt>
                <c:pt idx="3475">
                  <c:v>5492</c:v>
                </c:pt>
                <c:pt idx="3476">
                  <c:v>5493</c:v>
                </c:pt>
                <c:pt idx="3477">
                  <c:v>5494</c:v>
                </c:pt>
                <c:pt idx="3478">
                  <c:v>5495</c:v>
                </c:pt>
                <c:pt idx="3479">
                  <c:v>5496</c:v>
                </c:pt>
                <c:pt idx="3480">
                  <c:v>5497</c:v>
                </c:pt>
                <c:pt idx="3481">
                  <c:v>5498</c:v>
                </c:pt>
                <c:pt idx="3482">
                  <c:v>5499</c:v>
                </c:pt>
                <c:pt idx="3483">
                  <c:v>5500</c:v>
                </c:pt>
                <c:pt idx="3484">
                  <c:v>5501</c:v>
                </c:pt>
                <c:pt idx="3485">
                  <c:v>5502</c:v>
                </c:pt>
                <c:pt idx="3486">
                  <c:v>5503</c:v>
                </c:pt>
                <c:pt idx="3487">
                  <c:v>5504</c:v>
                </c:pt>
                <c:pt idx="3488">
                  <c:v>5505</c:v>
                </c:pt>
                <c:pt idx="3489">
                  <c:v>5506</c:v>
                </c:pt>
                <c:pt idx="3490">
                  <c:v>5507</c:v>
                </c:pt>
                <c:pt idx="3491">
                  <c:v>5508</c:v>
                </c:pt>
                <c:pt idx="3492">
                  <c:v>5509</c:v>
                </c:pt>
                <c:pt idx="3493">
                  <c:v>5510</c:v>
                </c:pt>
                <c:pt idx="3494">
                  <c:v>5511</c:v>
                </c:pt>
                <c:pt idx="3495">
                  <c:v>5512</c:v>
                </c:pt>
                <c:pt idx="3496">
                  <c:v>5513</c:v>
                </c:pt>
                <c:pt idx="3497">
                  <c:v>5514</c:v>
                </c:pt>
                <c:pt idx="3498">
                  <c:v>5515</c:v>
                </c:pt>
                <c:pt idx="3499">
                  <c:v>5516</c:v>
                </c:pt>
                <c:pt idx="3500">
                  <c:v>5517</c:v>
                </c:pt>
                <c:pt idx="3501">
                  <c:v>5518</c:v>
                </c:pt>
                <c:pt idx="3502">
                  <c:v>5519</c:v>
                </c:pt>
                <c:pt idx="3503">
                  <c:v>5520</c:v>
                </c:pt>
                <c:pt idx="3504">
                  <c:v>5521</c:v>
                </c:pt>
                <c:pt idx="3505">
                  <c:v>5522</c:v>
                </c:pt>
                <c:pt idx="3506">
                  <c:v>5523</c:v>
                </c:pt>
                <c:pt idx="3507">
                  <c:v>5524</c:v>
                </c:pt>
                <c:pt idx="3508">
                  <c:v>5525</c:v>
                </c:pt>
                <c:pt idx="3509">
                  <c:v>5526</c:v>
                </c:pt>
                <c:pt idx="3510">
                  <c:v>5527</c:v>
                </c:pt>
                <c:pt idx="3511">
                  <c:v>5528</c:v>
                </c:pt>
                <c:pt idx="3512">
                  <c:v>5529</c:v>
                </c:pt>
                <c:pt idx="3513">
                  <c:v>5530</c:v>
                </c:pt>
                <c:pt idx="3514">
                  <c:v>5531</c:v>
                </c:pt>
                <c:pt idx="3515">
                  <c:v>5532</c:v>
                </c:pt>
                <c:pt idx="3516">
                  <c:v>5533</c:v>
                </c:pt>
                <c:pt idx="3517">
                  <c:v>5534</c:v>
                </c:pt>
                <c:pt idx="3518">
                  <c:v>5535</c:v>
                </c:pt>
                <c:pt idx="3519">
                  <c:v>5536</c:v>
                </c:pt>
                <c:pt idx="3520">
                  <c:v>5537</c:v>
                </c:pt>
                <c:pt idx="3521">
                  <c:v>5538</c:v>
                </c:pt>
                <c:pt idx="3522">
                  <c:v>5539</c:v>
                </c:pt>
                <c:pt idx="3523">
                  <c:v>5540</c:v>
                </c:pt>
                <c:pt idx="3524">
                  <c:v>5541</c:v>
                </c:pt>
                <c:pt idx="3525">
                  <c:v>5542</c:v>
                </c:pt>
                <c:pt idx="3526">
                  <c:v>5543</c:v>
                </c:pt>
                <c:pt idx="3527">
                  <c:v>5544</c:v>
                </c:pt>
                <c:pt idx="3528">
                  <c:v>5545</c:v>
                </c:pt>
                <c:pt idx="3529">
                  <c:v>5546</c:v>
                </c:pt>
                <c:pt idx="3530">
                  <c:v>5547</c:v>
                </c:pt>
                <c:pt idx="3531">
                  <c:v>5548</c:v>
                </c:pt>
                <c:pt idx="3532">
                  <c:v>5549</c:v>
                </c:pt>
                <c:pt idx="3533">
                  <c:v>5550</c:v>
                </c:pt>
                <c:pt idx="3534">
                  <c:v>5551</c:v>
                </c:pt>
                <c:pt idx="3535">
                  <c:v>5552</c:v>
                </c:pt>
                <c:pt idx="3536">
                  <c:v>5553</c:v>
                </c:pt>
                <c:pt idx="3537">
                  <c:v>5554</c:v>
                </c:pt>
                <c:pt idx="3538">
                  <c:v>5555</c:v>
                </c:pt>
                <c:pt idx="3539">
                  <c:v>5556</c:v>
                </c:pt>
                <c:pt idx="3540">
                  <c:v>5557</c:v>
                </c:pt>
                <c:pt idx="3541">
                  <c:v>5558</c:v>
                </c:pt>
                <c:pt idx="3542">
                  <c:v>5559</c:v>
                </c:pt>
                <c:pt idx="3543">
                  <c:v>5560</c:v>
                </c:pt>
                <c:pt idx="3544">
                  <c:v>5561</c:v>
                </c:pt>
                <c:pt idx="3545">
                  <c:v>5562</c:v>
                </c:pt>
                <c:pt idx="3546">
                  <c:v>5563</c:v>
                </c:pt>
                <c:pt idx="3547">
                  <c:v>5564</c:v>
                </c:pt>
                <c:pt idx="3548">
                  <c:v>5565</c:v>
                </c:pt>
                <c:pt idx="3549">
                  <c:v>5566</c:v>
                </c:pt>
                <c:pt idx="3550">
                  <c:v>5567</c:v>
                </c:pt>
                <c:pt idx="3551">
                  <c:v>5568</c:v>
                </c:pt>
                <c:pt idx="3552">
                  <c:v>5569</c:v>
                </c:pt>
                <c:pt idx="3553">
                  <c:v>5570</c:v>
                </c:pt>
                <c:pt idx="3554">
                  <c:v>5571</c:v>
                </c:pt>
                <c:pt idx="3555">
                  <c:v>5572</c:v>
                </c:pt>
                <c:pt idx="3556">
                  <c:v>5573</c:v>
                </c:pt>
                <c:pt idx="3557">
                  <c:v>5574</c:v>
                </c:pt>
                <c:pt idx="3558">
                  <c:v>5575</c:v>
                </c:pt>
                <c:pt idx="3559">
                  <c:v>5576</c:v>
                </c:pt>
                <c:pt idx="3560">
                  <c:v>5577</c:v>
                </c:pt>
                <c:pt idx="3561">
                  <c:v>5578</c:v>
                </c:pt>
                <c:pt idx="3562">
                  <c:v>5579</c:v>
                </c:pt>
                <c:pt idx="3563">
                  <c:v>5580</c:v>
                </c:pt>
                <c:pt idx="3564">
                  <c:v>5581</c:v>
                </c:pt>
                <c:pt idx="3565">
                  <c:v>5582</c:v>
                </c:pt>
                <c:pt idx="3566">
                  <c:v>5583</c:v>
                </c:pt>
                <c:pt idx="3567">
                  <c:v>5584</c:v>
                </c:pt>
                <c:pt idx="3568">
                  <c:v>5585</c:v>
                </c:pt>
                <c:pt idx="3569">
                  <c:v>5586</c:v>
                </c:pt>
                <c:pt idx="3570">
                  <c:v>5587</c:v>
                </c:pt>
                <c:pt idx="3571">
                  <c:v>5588</c:v>
                </c:pt>
                <c:pt idx="3572">
                  <c:v>5589</c:v>
                </c:pt>
                <c:pt idx="3573">
                  <c:v>5590</c:v>
                </c:pt>
                <c:pt idx="3574">
                  <c:v>5591</c:v>
                </c:pt>
                <c:pt idx="3575">
                  <c:v>5592</c:v>
                </c:pt>
                <c:pt idx="3576">
                  <c:v>5593</c:v>
                </c:pt>
                <c:pt idx="3577">
                  <c:v>5594</c:v>
                </c:pt>
                <c:pt idx="3578">
                  <c:v>5595</c:v>
                </c:pt>
                <c:pt idx="3579">
                  <c:v>5596</c:v>
                </c:pt>
                <c:pt idx="3580">
                  <c:v>5597</c:v>
                </c:pt>
                <c:pt idx="3581">
                  <c:v>5598</c:v>
                </c:pt>
                <c:pt idx="3582">
                  <c:v>5599</c:v>
                </c:pt>
                <c:pt idx="3583">
                  <c:v>5600</c:v>
                </c:pt>
                <c:pt idx="3584">
                  <c:v>5601</c:v>
                </c:pt>
                <c:pt idx="3585">
                  <c:v>5602</c:v>
                </c:pt>
                <c:pt idx="3586">
                  <c:v>5603</c:v>
                </c:pt>
                <c:pt idx="3587">
                  <c:v>5604</c:v>
                </c:pt>
                <c:pt idx="3588">
                  <c:v>5605</c:v>
                </c:pt>
                <c:pt idx="3589">
                  <c:v>5606</c:v>
                </c:pt>
                <c:pt idx="3590">
                  <c:v>5607</c:v>
                </c:pt>
                <c:pt idx="3591">
                  <c:v>5608</c:v>
                </c:pt>
                <c:pt idx="3592">
                  <c:v>5609</c:v>
                </c:pt>
                <c:pt idx="3593">
                  <c:v>5610</c:v>
                </c:pt>
                <c:pt idx="3594">
                  <c:v>5611</c:v>
                </c:pt>
                <c:pt idx="3595">
                  <c:v>5612</c:v>
                </c:pt>
                <c:pt idx="3596">
                  <c:v>5613</c:v>
                </c:pt>
                <c:pt idx="3597">
                  <c:v>5614</c:v>
                </c:pt>
                <c:pt idx="3598">
                  <c:v>5615</c:v>
                </c:pt>
                <c:pt idx="3599">
                  <c:v>5616</c:v>
                </c:pt>
                <c:pt idx="3600">
                  <c:v>5617</c:v>
                </c:pt>
                <c:pt idx="3601">
                  <c:v>5618</c:v>
                </c:pt>
                <c:pt idx="3602">
                  <c:v>5619</c:v>
                </c:pt>
                <c:pt idx="3603">
                  <c:v>5620</c:v>
                </c:pt>
                <c:pt idx="3604">
                  <c:v>5621</c:v>
                </c:pt>
                <c:pt idx="3605">
                  <c:v>5622</c:v>
                </c:pt>
                <c:pt idx="3606">
                  <c:v>5623</c:v>
                </c:pt>
                <c:pt idx="3607">
                  <c:v>5624</c:v>
                </c:pt>
                <c:pt idx="3608">
                  <c:v>5625</c:v>
                </c:pt>
                <c:pt idx="3609">
                  <c:v>5626</c:v>
                </c:pt>
                <c:pt idx="3610">
                  <c:v>5627</c:v>
                </c:pt>
                <c:pt idx="3611">
                  <c:v>5628</c:v>
                </c:pt>
                <c:pt idx="3612">
                  <c:v>5629</c:v>
                </c:pt>
                <c:pt idx="3613">
                  <c:v>5630</c:v>
                </c:pt>
                <c:pt idx="3614">
                  <c:v>5631</c:v>
                </c:pt>
                <c:pt idx="3615">
                  <c:v>5632</c:v>
                </c:pt>
                <c:pt idx="3616">
                  <c:v>5633</c:v>
                </c:pt>
                <c:pt idx="3617">
                  <c:v>5634</c:v>
                </c:pt>
                <c:pt idx="3618">
                  <c:v>5635</c:v>
                </c:pt>
                <c:pt idx="3619">
                  <c:v>5636</c:v>
                </c:pt>
                <c:pt idx="3620">
                  <c:v>5637</c:v>
                </c:pt>
                <c:pt idx="3621">
                  <c:v>5638</c:v>
                </c:pt>
                <c:pt idx="3622">
                  <c:v>5639</c:v>
                </c:pt>
                <c:pt idx="3623">
                  <c:v>5640</c:v>
                </c:pt>
                <c:pt idx="3624">
                  <c:v>5641</c:v>
                </c:pt>
                <c:pt idx="3625">
                  <c:v>5642</c:v>
                </c:pt>
                <c:pt idx="3626">
                  <c:v>5643</c:v>
                </c:pt>
                <c:pt idx="3627">
                  <c:v>5644</c:v>
                </c:pt>
                <c:pt idx="3628">
                  <c:v>5645</c:v>
                </c:pt>
                <c:pt idx="3629">
                  <c:v>5646</c:v>
                </c:pt>
                <c:pt idx="3630">
                  <c:v>5647</c:v>
                </c:pt>
                <c:pt idx="3631">
                  <c:v>5648</c:v>
                </c:pt>
                <c:pt idx="3632">
                  <c:v>5649</c:v>
                </c:pt>
                <c:pt idx="3633">
                  <c:v>5650</c:v>
                </c:pt>
                <c:pt idx="3634">
                  <c:v>5651</c:v>
                </c:pt>
                <c:pt idx="3635">
                  <c:v>5652</c:v>
                </c:pt>
                <c:pt idx="3636">
                  <c:v>5653</c:v>
                </c:pt>
                <c:pt idx="3637">
                  <c:v>5654</c:v>
                </c:pt>
                <c:pt idx="3638">
                  <c:v>5655</c:v>
                </c:pt>
                <c:pt idx="3639">
                  <c:v>5656</c:v>
                </c:pt>
                <c:pt idx="3640">
                  <c:v>5657</c:v>
                </c:pt>
                <c:pt idx="3641">
                  <c:v>5658</c:v>
                </c:pt>
                <c:pt idx="3642">
                  <c:v>5659</c:v>
                </c:pt>
                <c:pt idx="3643">
                  <c:v>5660</c:v>
                </c:pt>
                <c:pt idx="3644">
                  <c:v>5661</c:v>
                </c:pt>
                <c:pt idx="3645">
                  <c:v>5662</c:v>
                </c:pt>
                <c:pt idx="3646">
                  <c:v>5663</c:v>
                </c:pt>
                <c:pt idx="3647">
                  <c:v>5664</c:v>
                </c:pt>
                <c:pt idx="3648">
                  <c:v>5665</c:v>
                </c:pt>
                <c:pt idx="3649">
                  <c:v>5666</c:v>
                </c:pt>
                <c:pt idx="3650">
                  <c:v>5667</c:v>
                </c:pt>
                <c:pt idx="3651">
                  <c:v>5668</c:v>
                </c:pt>
                <c:pt idx="3652">
                  <c:v>5669</c:v>
                </c:pt>
                <c:pt idx="3653">
                  <c:v>5670</c:v>
                </c:pt>
                <c:pt idx="3654">
                  <c:v>5671</c:v>
                </c:pt>
                <c:pt idx="3655">
                  <c:v>5672</c:v>
                </c:pt>
                <c:pt idx="3656">
                  <c:v>5673</c:v>
                </c:pt>
                <c:pt idx="3657">
                  <c:v>5674</c:v>
                </c:pt>
                <c:pt idx="3658">
                  <c:v>5675</c:v>
                </c:pt>
                <c:pt idx="3659">
                  <c:v>5676</c:v>
                </c:pt>
                <c:pt idx="3660">
                  <c:v>5677</c:v>
                </c:pt>
                <c:pt idx="3661">
                  <c:v>5678</c:v>
                </c:pt>
                <c:pt idx="3662">
                  <c:v>5679</c:v>
                </c:pt>
                <c:pt idx="3663">
                  <c:v>5680</c:v>
                </c:pt>
                <c:pt idx="3664">
                  <c:v>5681</c:v>
                </c:pt>
                <c:pt idx="3665">
                  <c:v>5682</c:v>
                </c:pt>
                <c:pt idx="3666">
                  <c:v>5683</c:v>
                </c:pt>
                <c:pt idx="3667">
                  <c:v>5684</c:v>
                </c:pt>
                <c:pt idx="3668">
                  <c:v>5685</c:v>
                </c:pt>
                <c:pt idx="3669">
                  <c:v>5686</c:v>
                </c:pt>
                <c:pt idx="3670">
                  <c:v>5687</c:v>
                </c:pt>
                <c:pt idx="3671">
                  <c:v>5688</c:v>
                </c:pt>
                <c:pt idx="3672">
                  <c:v>5689</c:v>
                </c:pt>
                <c:pt idx="3673">
                  <c:v>5690</c:v>
                </c:pt>
                <c:pt idx="3674">
                  <c:v>5691</c:v>
                </c:pt>
                <c:pt idx="3675">
                  <c:v>5692</c:v>
                </c:pt>
                <c:pt idx="3676">
                  <c:v>5693</c:v>
                </c:pt>
                <c:pt idx="3677">
                  <c:v>5694</c:v>
                </c:pt>
                <c:pt idx="3678">
                  <c:v>5695</c:v>
                </c:pt>
                <c:pt idx="3679">
                  <c:v>5696</c:v>
                </c:pt>
                <c:pt idx="3680">
                  <c:v>5697</c:v>
                </c:pt>
                <c:pt idx="3681">
                  <c:v>5698</c:v>
                </c:pt>
                <c:pt idx="3682">
                  <c:v>5699</c:v>
                </c:pt>
                <c:pt idx="3683">
                  <c:v>5700</c:v>
                </c:pt>
                <c:pt idx="3684">
                  <c:v>5701</c:v>
                </c:pt>
                <c:pt idx="3685">
                  <c:v>5702</c:v>
                </c:pt>
                <c:pt idx="3686">
                  <c:v>5703</c:v>
                </c:pt>
                <c:pt idx="3687">
                  <c:v>5704</c:v>
                </c:pt>
                <c:pt idx="3688">
                  <c:v>5705</c:v>
                </c:pt>
                <c:pt idx="3689">
                  <c:v>5706</c:v>
                </c:pt>
                <c:pt idx="3690">
                  <c:v>5707</c:v>
                </c:pt>
                <c:pt idx="3691">
                  <c:v>5708</c:v>
                </c:pt>
                <c:pt idx="3692">
                  <c:v>5709</c:v>
                </c:pt>
                <c:pt idx="3693">
                  <c:v>5710</c:v>
                </c:pt>
                <c:pt idx="3694">
                  <c:v>5711</c:v>
                </c:pt>
                <c:pt idx="3695">
                  <c:v>5712</c:v>
                </c:pt>
                <c:pt idx="3696">
                  <c:v>5713</c:v>
                </c:pt>
                <c:pt idx="3697">
                  <c:v>5714</c:v>
                </c:pt>
                <c:pt idx="3698">
                  <c:v>5715</c:v>
                </c:pt>
                <c:pt idx="3699">
                  <c:v>5716</c:v>
                </c:pt>
                <c:pt idx="3700">
                  <c:v>5717</c:v>
                </c:pt>
                <c:pt idx="3701">
                  <c:v>5718</c:v>
                </c:pt>
                <c:pt idx="3702">
                  <c:v>5719</c:v>
                </c:pt>
                <c:pt idx="3703">
                  <c:v>5720</c:v>
                </c:pt>
                <c:pt idx="3704">
                  <c:v>5721</c:v>
                </c:pt>
                <c:pt idx="3705">
                  <c:v>5722</c:v>
                </c:pt>
                <c:pt idx="3706">
                  <c:v>5723</c:v>
                </c:pt>
                <c:pt idx="3707">
                  <c:v>5724</c:v>
                </c:pt>
                <c:pt idx="3708">
                  <c:v>5725</c:v>
                </c:pt>
                <c:pt idx="3709">
                  <c:v>5726</c:v>
                </c:pt>
                <c:pt idx="3710">
                  <c:v>5727</c:v>
                </c:pt>
                <c:pt idx="3711">
                  <c:v>5728</c:v>
                </c:pt>
                <c:pt idx="3712">
                  <c:v>5729</c:v>
                </c:pt>
                <c:pt idx="3713">
                  <c:v>5730</c:v>
                </c:pt>
                <c:pt idx="3714">
                  <c:v>5731</c:v>
                </c:pt>
                <c:pt idx="3715">
                  <c:v>5732</c:v>
                </c:pt>
                <c:pt idx="3716">
                  <c:v>5733</c:v>
                </c:pt>
                <c:pt idx="3717">
                  <c:v>5734</c:v>
                </c:pt>
                <c:pt idx="3718">
                  <c:v>5735</c:v>
                </c:pt>
                <c:pt idx="3719">
                  <c:v>5736</c:v>
                </c:pt>
                <c:pt idx="3720">
                  <c:v>5737</c:v>
                </c:pt>
                <c:pt idx="3721">
                  <c:v>5738</c:v>
                </c:pt>
                <c:pt idx="3722">
                  <c:v>5739</c:v>
                </c:pt>
                <c:pt idx="3723">
                  <c:v>5740</c:v>
                </c:pt>
                <c:pt idx="3724">
                  <c:v>5741</c:v>
                </c:pt>
                <c:pt idx="3725">
                  <c:v>5742</c:v>
                </c:pt>
                <c:pt idx="3726">
                  <c:v>5743</c:v>
                </c:pt>
                <c:pt idx="3727">
                  <c:v>5744</c:v>
                </c:pt>
                <c:pt idx="3728">
                  <c:v>5745</c:v>
                </c:pt>
                <c:pt idx="3729">
                  <c:v>5746</c:v>
                </c:pt>
                <c:pt idx="3730">
                  <c:v>5747</c:v>
                </c:pt>
                <c:pt idx="3731">
                  <c:v>5748</c:v>
                </c:pt>
                <c:pt idx="3732">
                  <c:v>5749</c:v>
                </c:pt>
                <c:pt idx="3733">
                  <c:v>5750</c:v>
                </c:pt>
                <c:pt idx="3734">
                  <c:v>5751</c:v>
                </c:pt>
                <c:pt idx="3735">
                  <c:v>5752</c:v>
                </c:pt>
                <c:pt idx="3736">
                  <c:v>5753</c:v>
                </c:pt>
                <c:pt idx="3737">
                  <c:v>5754</c:v>
                </c:pt>
                <c:pt idx="3738">
                  <c:v>5755</c:v>
                </c:pt>
                <c:pt idx="3739">
                  <c:v>5756</c:v>
                </c:pt>
                <c:pt idx="3740">
                  <c:v>5757</c:v>
                </c:pt>
                <c:pt idx="3741">
                  <c:v>5758</c:v>
                </c:pt>
                <c:pt idx="3742">
                  <c:v>5759</c:v>
                </c:pt>
                <c:pt idx="3743">
                  <c:v>5760</c:v>
                </c:pt>
                <c:pt idx="3744">
                  <c:v>5761</c:v>
                </c:pt>
                <c:pt idx="3745">
                  <c:v>5762</c:v>
                </c:pt>
                <c:pt idx="3746">
                  <c:v>5763</c:v>
                </c:pt>
                <c:pt idx="3747">
                  <c:v>5764</c:v>
                </c:pt>
                <c:pt idx="3748">
                  <c:v>5765</c:v>
                </c:pt>
                <c:pt idx="3749">
                  <c:v>5766</c:v>
                </c:pt>
                <c:pt idx="3750">
                  <c:v>5767</c:v>
                </c:pt>
                <c:pt idx="3751">
                  <c:v>5768</c:v>
                </c:pt>
                <c:pt idx="3752">
                  <c:v>5769</c:v>
                </c:pt>
                <c:pt idx="3753">
                  <c:v>5770</c:v>
                </c:pt>
                <c:pt idx="3754">
                  <c:v>5771</c:v>
                </c:pt>
                <c:pt idx="3755">
                  <c:v>5772</c:v>
                </c:pt>
                <c:pt idx="3756">
                  <c:v>5773</c:v>
                </c:pt>
                <c:pt idx="3757">
                  <c:v>5774</c:v>
                </c:pt>
                <c:pt idx="3758">
                  <c:v>5775</c:v>
                </c:pt>
                <c:pt idx="3759">
                  <c:v>5776</c:v>
                </c:pt>
                <c:pt idx="3760">
                  <c:v>5777</c:v>
                </c:pt>
                <c:pt idx="3761">
                  <c:v>5778</c:v>
                </c:pt>
                <c:pt idx="3762">
                  <c:v>5779</c:v>
                </c:pt>
                <c:pt idx="3763">
                  <c:v>5780</c:v>
                </c:pt>
                <c:pt idx="3764">
                  <c:v>5781</c:v>
                </c:pt>
                <c:pt idx="3765">
                  <c:v>5782</c:v>
                </c:pt>
                <c:pt idx="3766">
                  <c:v>5783</c:v>
                </c:pt>
                <c:pt idx="3767">
                  <c:v>5784</c:v>
                </c:pt>
                <c:pt idx="3768">
                  <c:v>5785</c:v>
                </c:pt>
                <c:pt idx="3769">
                  <c:v>5786</c:v>
                </c:pt>
                <c:pt idx="3770">
                  <c:v>5787</c:v>
                </c:pt>
                <c:pt idx="3771">
                  <c:v>5788</c:v>
                </c:pt>
                <c:pt idx="3772">
                  <c:v>5789</c:v>
                </c:pt>
                <c:pt idx="3773">
                  <c:v>5790</c:v>
                </c:pt>
                <c:pt idx="3774">
                  <c:v>5791</c:v>
                </c:pt>
                <c:pt idx="3775">
                  <c:v>5792</c:v>
                </c:pt>
                <c:pt idx="3776">
                  <c:v>5793</c:v>
                </c:pt>
                <c:pt idx="3777">
                  <c:v>5794</c:v>
                </c:pt>
                <c:pt idx="3778">
                  <c:v>5795</c:v>
                </c:pt>
                <c:pt idx="3779">
                  <c:v>5796</c:v>
                </c:pt>
                <c:pt idx="3780">
                  <c:v>5797</c:v>
                </c:pt>
                <c:pt idx="3781">
                  <c:v>5798</c:v>
                </c:pt>
                <c:pt idx="3782">
                  <c:v>5799</c:v>
                </c:pt>
                <c:pt idx="3783">
                  <c:v>5800</c:v>
                </c:pt>
                <c:pt idx="3784">
                  <c:v>5801</c:v>
                </c:pt>
                <c:pt idx="3785">
                  <c:v>5802</c:v>
                </c:pt>
                <c:pt idx="3786">
                  <c:v>5803</c:v>
                </c:pt>
                <c:pt idx="3787">
                  <c:v>5804</c:v>
                </c:pt>
                <c:pt idx="3788">
                  <c:v>5805</c:v>
                </c:pt>
                <c:pt idx="3789">
                  <c:v>5806</c:v>
                </c:pt>
                <c:pt idx="3790">
                  <c:v>5807</c:v>
                </c:pt>
                <c:pt idx="3791">
                  <c:v>5808</c:v>
                </c:pt>
                <c:pt idx="3792">
                  <c:v>5809</c:v>
                </c:pt>
                <c:pt idx="3793">
                  <c:v>5810</c:v>
                </c:pt>
                <c:pt idx="3794">
                  <c:v>5811</c:v>
                </c:pt>
                <c:pt idx="3795">
                  <c:v>5812</c:v>
                </c:pt>
                <c:pt idx="3796">
                  <c:v>5813</c:v>
                </c:pt>
                <c:pt idx="3797">
                  <c:v>5814</c:v>
                </c:pt>
                <c:pt idx="3798">
                  <c:v>5815</c:v>
                </c:pt>
                <c:pt idx="3799">
                  <c:v>5816</c:v>
                </c:pt>
                <c:pt idx="3800">
                  <c:v>5817</c:v>
                </c:pt>
                <c:pt idx="3801">
                  <c:v>5818</c:v>
                </c:pt>
                <c:pt idx="3802">
                  <c:v>5819</c:v>
                </c:pt>
                <c:pt idx="3803">
                  <c:v>5820</c:v>
                </c:pt>
                <c:pt idx="3804">
                  <c:v>5821</c:v>
                </c:pt>
                <c:pt idx="3805">
                  <c:v>5822</c:v>
                </c:pt>
                <c:pt idx="3806">
                  <c:v>5823</c:v>
                </c:pt>
                <c:pt idx="3807">
                  <c:v>5824</c:v>
                </c:pt>
                <c:pt idx="3808">
                  <c:v>5825</c:v>
                </c:pt>
                <c:pt idx="3809">
                  <c:v>5826</c:v>
                </c:pt>
                <c:pt idx="3810">
                  <c:v>5827</c:v>
                </c:pt>
                <c:pt idx="3811">
                  <c:v>5828</c:v>
                </c:pt>
                <c:pt idx="3812">
                  <c:v>5829</c:v>
                </c:pt>
                <c:pt idx="3813">
                  <c:v>5830</c:v>
                </c:pt>
                <c:pt idx="3814">
                  <c:v>5831</c:v>
                </c:pt>
                <c:pt idx="3815">
                  <c:v>5832</c:v>
                </c:pt>
                <c:pt idx="3816">
                  <c:v>5833</c:v>
                </c:pt>
                <c:pt idx="3817">
                  <c:v>5834</c:v>
                </c:pt>
                <c:pt idx="3818">
                  <c:v>5835</c:v>
                </c:pt>
                <c:pt idx="3819">
                  <c:v>5836</c:v>
                </c:pt>
                <c:pt idx="3820">
                  <c:v>5837</c:v>
                </c:pt>
                <c:pt idx="3821">
                  <c:v>5838</c:v>
                </c:pt>
                <c:pt idx="3822">
                  <c:v>5839</c:v>
                </c:pt>
                <c:pt idx="3823">
                  <c:v>5840</c:v>
                </c:pt>
                <c:pt idx="3824">
                  <c:v>5841</c:v>
                </c:pt>
                <c:pt idx="3825">
                  <c:v>5842</c:v>
                </c:pt>
                <c:pt idx="3826">
                  <c:v>5843</c:v>
                </c:pt>
                <c:pt idx="3827">
                  <c:v>5844</c:v>
                </c:pt>
                <c:pt idx="3828">
                  <c:v>5845</c:v>
                </c:pt>
                <c:pt idx="3829">
                  <c:v>5846</c:v>
                </c:pt>
                <c:pt idx="3830">
                  <c:v>5847</c:v>
                </c:pt>
                <c:pt idx="3831">
                  <c:v>5848</c:v>
                </c:pt>
                <c:pt idx="3832">
                  <c:v>5849</c:v>
                </c:pt>
                <c:pt idx="3833">
                  <c:v>5850</c:v>
                </c:pt>
                <c:pt idx="3834">
                  <c:v>5851</c:v>
                </c:pt>
                <c:pt idx="3835">
                  <c:v>5852</c:v>
                </c:pt>
                <c:pt idx="3836">
                  <c:v>5853</c:v>
                </c:pt>
                <c:pt idx="3837">
                  <c:v>5854</c:v>
                </c:pt>
                <c:pt idx="3838">
                  <c:v>5855</c:v>
                </c:pt>
                <c:pt idx="3839">
                  <c:v>5856</c:v>
                </c:pt>
                <c:pt idx="3840">
                  <c:v>5857</c:v>
                </c:pt>
                <c:pt idx="3841">
                  <c:v>5858</c:v>
                </c:pt>
                <c:pt idx="3842">
                  <c:v>5859</c:v>
                </c:pt>
                <c:pt idx="3843">
                  <c:v>5860</c:v>
                </c:pt>
                <c:pt idx="3844">
                  <c:v>5861</c:v>
                </c:pt>
                <c:pt idx="3845">
                  <c:v>5862</c:v>
                </c:pt>
                <c:pt idx="3846">
                  <c:v>5863</c:v>
                </c:pt>
                <c:pt idx="3847">
                  <c:v>5864</c:v>
                </c:pt>
                <c:pt idx="3848">
                  <c:v>5865</c:v>
                </c:pt>
                <c:pt idx="3849">
                  <c:v>5866</c:v>
                </c:pt>
                <c:pt idx="3850">
                  <c:v>5867</c:v>
                </c:pt>
                <c:pt idx="3851">
                  <c:v>5868</c:v>
                </c:pt>
                <c:pt idx="3852">
                  <c:v>5869</c:v>
                </c:pt>
                <c:pt idx="3853">
                  <c:v>5870</c:v>
                </c:pt>
                <c:pt idx="3854">
                  <c:v>5871</c:v>
                </c:pt>
                <c:pt idx="3855">
                  <c:v>5872</c:v>
                </c:pt>
                <c:pt idx="3856">
                  <c:v>5873</c:v>
                </c:pt>
                <c:pt idx="3857">
                  <c:v>5874</c:v>
                </c:pt>
                <c:pt idx="3858">
                  <c:v>5875</c:v>
                </c:pt>
                <c:pt idx="3859">
                  <c:v>5876</c:v>
                </c:pt>
                <c:pt idx="3860">
                  <c:v>5877</c:v>
                </c:pt>
                <c:pt idx="3861">
                  <c:v>5878</c:v>
                </c:pt>
                <c:pt idx="3862">
                  <c:v>5879</c:v>
                </c:pt>
                <c:pt idx="3863">
                  <c:v>5880</c:v>
                </c:pt>
                <c:pt idx="3864">
                  <c:v>5881</c:v>
                </c:pt>
                <c:pt idx="3865">
                  <c:v>5882</c:v>
                </c:pt>
                <c:pt idx="3866">
                  <c:v>5883</c:v>
                </c:pt>
                <c:pt idx="3867">
                  <c:v>5884</c:v>
                </c:pt>
                <c:pt idx="3868">
                  <c:v>5885</c:v>
                </c:pt>
                <c:pt idx="3869">
                  <c:v>5886</c:v>
                </c:pt>
                <c:pt idx="3870">
                  <c:v>5887</c:v>
                </c:pt>
                <c:pt idx="3871">
                  <c:v>5888</c:v>
                </c:pt>
                <c:pt idx="3872">
                  <c:v>5889</c:v>
                </c:pt>
                <c:pt idx="3873">
                  <c:v>5890</c:v>
                </c:pt>
                <c:pt idx="3874">
                  <c:v>5891</c:v>
                </c:pt>
                <c:pt idx="3875">
                  <c:v>5892</c:v>
                </c:pt>
                <c:pt idx="3876">
                  <c:v>5893</c:v>
                </c:pt>
                <c:pt idx="3877">
                  <c:v>5894</c:v>
                </c:pt>
                <c:pt idx="3878">
                  <c:v>5895</c:v>
                </c:pt>
                <c:pt idx="3879">
                  <c:v>5896</c:v>
                </c:pt>
                <c:pt idx="3880">
                  <c:v>5897</c:v>
                </c:pt>
                <c:pt idx="3881">
                  <c:v>5898</c:v>
                </c:pt>
                <c:pt idx="3882">
                  <c:v>5899</c:v>
                </c:pt>
                <c:pt idx="3883">
                  <c:v>5900</c:v>
                </c:pt>
                <c:pt idx="3884">
                  <c:v>5901</c:v>
                </c:pt>
                <c:pt idx="3885">
                  <c:v>5902</c:v>
                </c:pt>
                <c:pt idx="3886">
                  <c:v>5903</c:v>
                </c:pt>
                <c:pt idx="3887">
                  <c:v>5904</c:v>
                </c:pt>
                <c:pt idx="3888">
                  <c:v>5905</c:v>
                </c:pt>
                <c:pt idx="3889">
                  <c:v>5906</c:v>
                </c:pt>
                <c:pt idx="3890">
                  <c:v>5907</c:v>
                </c:pt>
                <c:pt idx="3891">
                  <c:v>5908</c:v>
                </c:pt>
                <c:pt idx="3892">
                  <c:v>5909</c:v>
                </c:pt>
                <c:pt idx="3893">
                  <c:v>5910</c:v>
                </c:pt>
                <c:pt idx="3894">
                  <c:v>5911</c:v>
                </c:pt>
                <c:pt idx="3895">
                  <c:v>5912</c:v>
                </c:pt>
                <c:pt idx="3896">
                  <c:v>5913</c:v>
                </c:pt>
                <c:pt idx="3897">
                  <c:v>5914</c:v>
                </c:pt>
                <c:pt idx="3898">
                  <c:v>5915</c:v>
                </c:pt>
                <c:pt idx="3899">
                  <c:v>5916</c:v>
                </c:pt>
                <c:pt idx="3900">
                  <c:v>5917</c:v>
                </c:pt>
                <c:pt idx="3901">
                  <c:v>5918</c:v>
                </c:pt>
                <c:pt idx="3902">
                  <c:v>5919</c:v>
                </c:pt>
                <c:pt idx="3903">
                  <c:v>5920</c:v>
                </c:pt>
                <c:pt idx="3904">
                  <c:v>5921</c:v>
                </c:pt>
                <c:pt idx="3905">
                  <c:v>5922</c:v>
                </c:pt>
                <c:pt idx="3906">
                  <c:v>5923</c:v>
                </c:pt>
                <c:pt idx="3907">
                  <c:v>5924</c:v>
                </c:pt>
                <c:pt idx="3908">
                  <c:v>5925</c:v>
                </c:pt>
                <c:pt idx="3909">
                  <c:v>5926</c:v>
                </c:pt>
                <c:pt idx="3910">
                  <c:v>5927</c:v>
                </c:pt>
                <c:pt idx="3911">
                  <c:v>5928</c:v>
                </c:pt>
                <c:pt idx="3912">
                  <c:v>5929</c:v>
                </c:pt>
                <c:pt idx="3913">
                  <c:v>5930</c:v>
                </c:pt>
                <c:pt idx="3914">
                  <c:v>5931</c:v>
                </c:pt>
                <c:pt idx="3915">
                  <c:v>5932</c:v>
                </c:pt>
                <c:pt idx="3916">
                  <c:v>5933</c:v>
                </c:pt>
                <c:pt idx="3917">
                  <c:v>5934</c:v>
                </c:pt>
                <c:pt idx="3918">
                  <c:v>5935</c:v>
                </c:pt>
                <c:pt idx="3919">
                  <c:v>5936</c:v>
                </c:pt>
                <c:pt idx="3920">
                  <c:v>5937</c:v>
                </c:pt>
                <c:pt idx="3921">
                  <c:v>5938</c:v>
                </c:pt>
                <c:pt idx="3922">
                  <c:v>5939</c:v>
                </c:pt>
                <c:pt idx="3923">
                  <c:v>5940</c:v>
                </c:pt>
                <c:pt idx="3924">
                  <c:v>5941</c:v>
                </c:pt>
                <c:pt idx="3925">
                  <c:v>5942</c:v>
                </c:pt>
                <c:pt idx="3926">
                  <c:v>5943</c:v>
                </c:pt>
                <c:pt idx="3927">
                  <c:v>5944</c:v>
                </c:pt>
                <c:pt idx="3928">
                  <c:v>5945</c:v>
                </c:pt>
                <c:pt idx="3929">
                  <c:v>5946</c:v>
                </c:pt>
                <c:pt idx="3930">
                  <c:v>5947</c:v>
                </c:pt>
                <c:pt idx="3931">
                  <c:v>5948</c:v>
                </c:pt>
                <c:pt idx="3932">
                  <c:v>5949</c:v>
                </c:pt>
                <c:pt idx="3933">
                  <c:v>5950</c:v>
                </c:pt>
                <c:pt idx="3934">
                  <c:v>5951</c:v>
                </c:pt>
                <c:pt idx="3935">
                  <c:v>5952</c:v>
                </c:pt>
                <c:pt idx="3936">
                  <c:v>5953</c:v>
                </c:pt>
                <c:pt idx="3937">
                  <c:v>5954</c:v>
                </c:pt>
                <c:pt idx="3938">
                  <c:v>5955</c:v>
                </c:pt>
                <c:pt idx="3939">
                  <c:v>5956</c:v>
                </c:pt>
                <c:pt idx="3940">
                  <c:v>5957</c:v>
                </c:pt>
                <c:pt idx="3941">
                  <c:v>5958</c:v>
                </c:pt>
                <c:pt idx="3942">
                  <c:v>5959</c:v>
                </c:pt>
                <c:pt idx="3943">
                  <c:v>5960</c:v>
                </c:pt>
                <c:pt idx="3944">
                  <c:v>5961</c:v>
                </c:pt>
                <c:pt idx="3945">
                  <c:v>5962</c:v>
                </c:pt>
                <c:pt idx="3946">
                  <c:v>5963</c:v>
                </c:pt>
                <c:pt idx="3947">
                  <c:v>5964</c:v>
                </c:pt>
                <c:pt idx="3948">
                  <c:v>5965</c:v>
                </c:pt>
                <c:pt idx="3949">
                  <c:v>5966</c:v>
                </c:pt>
                <c:pt idx="3950">
                  <c:v>5967</c:v>
                </c:pt>
                <c:pt idx="3951">
                  <c:v>5968</c:v>
                </c:pt>
                <c:pt idx="3952">
                  <c:v>5969</c:v>
                </c:pt>
                <c:pt idx="3953">
                  <c:v>5970</c:v>
                </c:pt>
                <c:pt idx="3954">
                  <c:v>5971</c:v>
                </c:pt>
                <c:pt idx="3955">
                  <c:v>5972</c:v>
                </c:pt>
                <c:pt idx="3956">
                  <c:v>5973</c:v>
                </c:pt>
                <c:pt idx="3957">
                  <c:v>5974</c:v>
                </c:pt>
                <c:pt idx="3958">
                  <c:v>5975</c:v>
                </c:pt>
                <c:pt idx="3959">
                  <c:v>5976</c:v>
                </c:pt>
                <c:pt idx="3960">
                  <c:v>5977</c:v>
                </c:pt>
                <c:pt idx="3961">
                  <c:v>5978</c:v>
                </c:pt>
                <c:pt idx="3962">
                  <c:v>5979</c:v>
                </c:pt>
                <c:pt idx="3963">
                  <c:v>5980</c:v>
                </c:pt>
                <c:pt idx="3964">
                  <c:v>5981</c:v>
                </c:pt>
                <c:pt idx="3965">
                  <c:v>5982</c:v>
                </c:pt>
                <c:pt idx="3966">
                  <c:v>5983</c:v>
                </c:pt>
                <c:pt idx="3967">
                  <c:v>5984</c:v>
                </c:pt>
                <c:pt idx="3968">
                  <c:v>5985</c:v>
                </c:pt>
                <c:pt idx="3969">
                  <c:v>5986</c:v>
                </c:pt>
                <c:pt idx="3970">
                  <c:v>5987</c:v>
                </c:pt>
                <c:pt idx="3971">
                  <c:v>5988</c:v>
                </c:pt>
                <c:pt idx="3972">
                  <c:v>5989</c:v>
                </c:pt>
                <c:pt idx="3973">
                  <c:v>5990</c:v>
                </c:pt>
                <c:pt idx="3974">
                  <c:v>5991</c:v>
                </c:pt>
                <c:pt idx="3975">
                  <c:v>5992</c:v>
                </c:pt>
                <c:pt idx="3976">
                  <c:v>5993</c:v>
                </c:pt>
                <c:pt idx="3977">
                  <c:v>5994</c:v>
                </c:pt>
                <c:pt idx="3978">
                  <c:v>5995</c:v>
                </c:pt>
                <c:pt idx="3979">
                  <c:v>5996</c:v>
                </c:pt>
                <c:pt idx="3980">
                  <c:v>5997</c:v>
                </c:pt>
                <c:pt idx="3981">
                  <c:v>5998</c:v>
                </c:pt>
                <c:pt idx="3982">
                  <c:v>5999</c:v>
                </c:pt>
                <c:pt idx="3983">
                  <c:v>6000</c:v>
                </c:pt>
                <c:pt idx="3984">
                  <c:v>6001</c:v>
                </c:pt>
                <c:pt idx="3985">
                  <c:v>6002</c:v>
                </c:pt>
                <c:pt idx="3986">
                  <c:v>6003</c:v>
                </c:pt>
                <c:pt idx="3987">
                  <c:v>6004</c:v>
                </c:pt>
                <c:pt idx="3988">
                  <c:v>6005</c:v>
                </c:pt>
                <c:pt idx="3989">
                  <c:v>6006</c:v>
                </c:pt>
                <c:pt idx="3990">
                  <c:v>6007</c:v>
                </c:pt>
                <c:pt idx="3991">
                  <c:v>6008</c:v>
                </c:pt>
                <c:pt idx="3992">
                  <c:v>6009</c:v>
                </c:pt>
                <c:pt idx="3993">
                  <c:v>6010</c:v>
                </c:pt>
                <c:pt idx="3994">
                  <c:v>6011</c:v>
                </c:pt>
                <c:pt idx="3995">
                  <c:v>6012</c:v>
                </c:pt>
                <c:pt idx="3996">
                  <c:v>6013</c:v>
                </c:pt>
                <c:pt idx="3997">
                  <c:v>6014</c:v>
                </c:pt>
                <c:pt idx="3998">
                  <c:v>6015</c:v>
                </c:pt>
                <c:pt idx="3999">
                  <c:v>6016</c:v>
                </c:pt>
                <c:pt idx="4000">
                  <c:v>6017</c:v>
                </c:pt>
                <c:pt idx="4001">
                  <c:v>6018</c:v>
                </c:pt>
                <c:pt idx="4002">
                  <c:v>6019</c:v>
                </c:pt>
                <c:pt idx="4003">
                  <c:v>6020</c:v>
                </c:pt>
                <c:pt idx="4004">
                  <c:v>6021</c:v>
                </c:pt>
                <c:pt idx="4005">
                  <c:v>6022</c:v>
                </c:pt>
                <c:pt idx="4006">
                  <c:v>6023</c:v>
                </c:pt>
                <c:pt idx="4007">
                  <c:v>6024</c:v>
                </c:pt>
                <c:pt idx="4008">
                  <c:v>6025</c:v>
                </c:pt>
                <c:pt idx="4009">
                  <c:v>6026</c:v>
                </c:pt>
                <c:pt idx="4010">
                  <c:v>6027</c:v>
                </c:pt>
                <c:pt idx="4011">
                  <c:v>6028</c:v>
                </c:pt>
                <c:pt idx="4012">
                  <c:v>6029</c:v>
                </c:pt>
                <c:pt idx="4013">
                  <c:v>6030</c:v>
                </c:pt>
                <c:pt idx="4014">
                  <c:v>6031</c:v>
                </c:pt>
                <c:pt idx="4015">
                  <c:v>6032</c:v>
                </c:pt>
                <c:pt idx="4016">
                  <c:v>6033</c:v>
                </c:pt>
                <c:pt idx="4017">
                  <c:v>6034</c:v>
                </c:pt>
                <c:pt idx="4018">
                  <c:v>6035</c:v>
                </c:pt>
                <c:pt idx="4019">
                  <c:v>6036</c:v>
                </c:pt>
                <c:pt idx="4020">
                  <c:v>6037</c:v>
                </c:pt>
                <c:pt idx="4021">
                  <c:v>6038</c:v>
                </c:pt>
                <c:pt idx="4022">
                  <c:v>6039</c:v>
                </c:pt>
                <c:pt idx="4023">
                  <c:v>6040</c:v>
                </c:pt>
                <c:pt idx="4024">
                  <c:v>6041</c:v>
                </c:pt>
                <c:pt idx="4025">
                  <c:v>6042</c:v>
                </c:pt>
                <c:pt idx="4026">
                  <c:v>6043</c:v>
                </c:pt>
                <c:pt idx="4027">
                  <c:v>6044</c:v>
                </c:pt>
                <c:pt idx="4028">
                  <c:v>6045</c:v>
                </c:pt>
                <c:pt idx="4029">
                  <c:v>6046</c:v>
                </c:pt>
                <c:pt idx="4030">
                  <c:v>6047</c:v>
                </c:pt>
                <c:pt idx="4031">
                  <c:v>6048</c:v>
                </c:pt>
                <c:pt idx="4032">
                  <c:v>6049</c:v>
                </c:pt>
                <c:pt idx="4033">
                  <c:v>6050</c:v>
                </c:pt>
                <c:pt idx="4034">
                  <c:v>6051</c:v>
                </c:pt>
                <c:pt idx="4035">
                  <c:v>6052</c:v>
                </c:pt>
                <c:pt idx="4036">
                  <c:v>6053</c:v>
                </c:pt>
                <c:pt idx="4037">
                  <c:v>6054</c:v>
                </c:pt>
                <c:pt idx="4038">
                  <c:v>6055</c:v>
                </c:pt>
                <c:pt idx="4039">
                  <c:v>6056</c:v>
                </c:pt>
                <c:pt idx="4040">
                  <c:v>6057</c:v>
                </c:pt>
                <c:pt idx="4041">
                  <c:v>6058</c:v>
                </c:pt>
                <c:pt idx="4042">
                  <c:v>6059</c:v>
                </c:pt>
                <c:pt idx="4043">
                  <c:v>6060</c:v>
                </c:pt>
                <c:pt idx="4044">
                  <c:v>6061</c:v>
                </c:pt>
                <c:pt idx="4045">
                  <c:v>6062</c:v>
                </c:pt>
                <c:pt idx="4046">
                  <c:v>6063</c:v>
                </c:pt>
                <c:pt idx="4047">
                  <c:v>6064</c:v>
                </c:pt>
                <c:pt idx="4048">
                  <c:v>6065</c:v>
                </c:pt>
                <c:pt idx="4049">
                  <c:v>6066</c:v>
                </c:pt>
                <c:pt idx="4050">
                  <c:v>6067</c:v>
                </c:pt>
                <c:pt idx="4051">
                  <c:v>6068</c:v>
                </c:pt>
                <c:pt idx="4052">
                  <c:v>6069</c:v>
                </c:pt>
                <c:pt idx="4053">
                  <c:v>6070</c:v>
                </c:pt>
                <c:pt idx="4054">
                  <c:v>6071</c:v>
                </c:pt>
                <c:pt idx="4055">
                  <c:v>6072</c:v>
                </c:pt>
                <c:pt idx="4056">
                  <c:v>6073</c:v>
                </c:pt>
                <c:pt idx="4057">
                  <c:v>6074</c:v>
                </c:pt>
                <c:pt idx="4058">
                  <c:v>6075</c:v>
                </c:pt>
                <c:pt idx="4059">
                  <c:v>6076</c:v>
                </c:pt>
                <c:pt idx="4060">
                  <c:v>6077</c:v>
                </c:pt>
                <c:pt idx="4061">
                  <c:v>6078</c:v>
                </c:pt>
                <c:pt idx="4062">
                  <c:v>6079</c:v>
                </c:pt>
                <c:pt idx="4063">
                  <c:v>6080</c:v>
                </c:pt>
                <c:pt idx="4064">
                  <c:v>6081</c:v>
                </c:pt>
                <c:pt idx="4065">
                  <c:v>6082</c:v>
                </c:pt>
                <c:pt idx="4066">
                  <c:v>6083</c:v>
                </c:pt>
                <c:pt idx="4067">
                  <c:v>6084</c:v>
                </c:pt>
                <c:pt idx="4068">
                  <c:v>6085</c:v>
                </c:pt>
                <c:pt idx="4069">
                  <c:v>6086</c:v>
                </c:pt>
                <c:pt idx="4070">
                  <c:v>6087</c:v>
                </c:pt>
                <c:pt idx="4071">
                  <c:v>6088</c:v>
                </c:pt>
                <c:pt idx="4072">
                  <c:v>6089</c:v>
                </c:pt>
                <c:pt idx="4073">
                  <c:v>6090</c:v>
                </c:pt>
                <c:pt idx="4074">
                  <c:v>6091</c:v>
                </c:pt>
                <c:pt idx="4075">
                  <c:v>6092</c:v>
                </c:pt>
                <c:pt idx="4076">
                  <c:v>6093</c:v>
                </c:pt>
                <c:pt idx="4077">
                  <c:v>6094</c:v>
                </c:pt>
                <c:pt idx="4078">
                  <c:v>6095</c:v>
                </c:pt>
                <c:pt idx="4079">
                  <c:v>6096</c:v>
                </c:pt>
                <c:pt idx="4080">
                  <c:v>6097</c:v>
                </c:pt>
                <c:pt idx="4081">
                  <c:v>6098</c:v>
                </c:pt>
                <c:pt idx="4082">
                  <c:v>6099</c:v>
                </c:pt>
                <c:pt idx="4083">
                  <c:v>6100</c:v>
                </c:pt>
                <c:pt idx="4084">
                  <c:v>6101</c:v>
                </c:pt>
                <c:pt idx="4085">
                  <c:v>6102</c:v>
                </c:pt>
                <c:pt idx="4086">
                  <c:v>6103</c:v>
                </c:pt>
                <c:pt idx="4087">
                  <c:v>6104</c:v>
                </c:pt>
                <c:pt idx="4088">
                  <c:v>6105</c:v>
                </c:pt>
                <c:pt idx="4089">
                  <c:v>6106</c:v>
                </c:pt>
                <c:pt idx="4090">
                  <c:v>6107</c:v>
                </c:pt>
                <c:pt idx="4091">
                  <c:v>6108</c:v>
                </c:pt>
                <c:pt idx="4092">
                  <c:v>6109</c:v>
                </c:pt>
                <c:pt idx="4093">
                  <c:v>6110</c:v>
                </c:pt>
                <c:pt idx="4094">
                  <c:v>6111</c:v>
                </c:pt>
                <c:pt idx="4095">
                  <c:v>6112</c:v>
                </c:pt>
                <c:pt idx="4096">
                  <c:v>6113</c:v>
                </c:pt>
                <c:pt idx="4097">
                  <c:v>6114</c:v>
                </c:pt>
                <c:pt idx="4098">
                  <c:v>6115</c:v>
                </c:pt>
                <c:pt idx="4099">
                  <c:v>6116</c:v>
                </c:pt>
                <c:pt idx="4100">
                  <c:v>6117</c:v>
                </c:pt>
                <c:pt idx="4101">
                  <c:v>6118</c:v>
                </c:pt>
                <c:pt idx="4102">
                  <c:v>6119</c:v>
                </c:pt>
                <c:pt idx="4103">
                  <c:v>6120</c:v>
                </c:pt>
                <c:pt idx="4104">
                  <c:v>6121</c:v>
                </c:pt>
                <c:pt idx="4105">
                  <c:v>6122</c:v>
                </c:pt>
                <c:pt idx="4106">
                  <c:v>6123</c:v>
                </c:pt>
                <c:pt idx="4107">
                  <c:v>6124</c:v>
                </c:pt>
                <c:pt idx="4108">
                  <c:v>6125</c:v>
                </c:pt>
                <c:pt idx="4109">
                  <c:v>6126</c:v>
                </c:pt>
                <c:pt idx="4110">
                  <c:v>6127</c:v>
                </c:pt>
                <c:pt idx="4111">
                  <c:v>6128</c:v>
                </c:pt>
                <c:pt idx="4112">
                  <c:v>6129</c:v>
                </c:pt>
                <c:pt idx="4113">
                  <c:v>6130</c:v>
                </c:pt>
                <c:pt idx="4114">
                  <c:v>6131</c:v>
                </c:pt>
                <c:pt idx="4115">
                  <c:v>6132</c:v>
                </c:pt>
                <c:pt idx="4116">
                  <c:v>6133</c:v>
                </c:pt>
                <c:pt idx="4117">
                  <c:v>6134</c:v>
                </c:pt>
                <c:pt idx="4118">
                  <c:v>6135</c:v>
                </c:pt>
                <c:pt idx="4119">
                  <c:v>6136</c:v>
                </c:pt>
                <c:pt idx="4120">
                  <c:v>6137</c:v>
                </c:pt>
                <c:pt idx="4121">
                  <c:v>6138</c:v>
                </c:pt>
                <c:pt idx="4122">
                  <c:v>6139</c:v>
                </c:pt>
                <c:pt idx="4123">
                  <c:v>6140</c:v>
                </c:pt>
                <c:pt idx="4124">
                  <c:v>6141</c:v>
                </c:pt>
                <c:pt idx="4125">
                  <c:v>6142</c:v>
                </c:pt>
                <c:pt idx="4126">
                  <c:v>6143</c:v>
                </c:pt>
                <c:pt idx="4127">
                  <c:v>6144</c:v>
                </c:pt>
                <c:pt idx="4128">
                  <c:v>6145</c:v>
                </c:pt>
                <c:pt idx="4129">
                  <c:v>6146</c:v>
                </c:pt>
                <c:pt idx="4130">
                  <c:v>6147</c:v>
                </c:pt>
                <c:pt idx="4131">
                  <c:v>6148</c:v>
                </c:pt>
                <c:pt idx="4132">
                  <c:v>6149</c:v>
                </c:pt>
                <c:pt idx="4133">
                  <c:v>6150</c:v>
                </c:pt>
                <c:pt idx="4134">
                  <c:v>6151</c:v>
                </c:pt>
                <c:pt idx="4135">
                  <c:v>6152</c:v>
                </c:pt>
                <c:pt idx="4136">
                  <c:v>6153</c:v>
                </c:pt>
                <c:pt idx="4137">
                  <c:v>6154</c:v>
                </c:pt>
                <c:pt idx="4138">
                  <c:v>6155</c:v>
                </c:pt>
                <c:pt idx="4139">
                  <c:v>6156</c:v>
                </c:pt>
                <c:pt idx="4140">
                  <c:v>6157</c:v>
                </c:pt>
                <c:pt idx="4141">
                  <c:v>6158</c:v>
                </c:pt>
                <c:pt idx="4142">
                  <c:v>6159</c:v>
                </c:pt>
                <c:pt idx="4143">
                  <c:v>6160</c:v>
                </c:pt>
                <c:pt idx="4144">
                  <c:v>6161</c:v>
                </c:pt>
                <c:pt idx="4145">
                  <c:v>6162</c:v>
                </c:pt>
                <c:pt idx="4146">
                  <c:v>6163</c:v>
                </c:pt>
                <c:pt idx="4147">
                  <c:v>6164</c:v>
                </c:pt>
                <c:pt idx="4148">
                  <c:v>6165</c:v>
                </c:pt>
                <c:pt idx="4149">
                  <c:v>6166</c:v>
                </c:pt>
                <c:pt idx="4150">
                  <c:v>6167</c:v>
                </c:pt>
                <c:pt idx="4151">
                  <c:v>6168</c:v>
                </c:pt>
                <c:pt idx="4152">
                  <c:v>6169</c:v>
                </c:pt>
                <c:pt idx="4153">
                  <c:v>6170</c:v>
                </c:pt>
                <c:pt idx="4154">
                  <c:v>6171</c:v>
                </c:pt>
                <c:pt idx="4155">
                  <c:v>6172</c:v>
                </c:pt>
                <c:pt idx="4156">
                  <c:v>6173</c:v>
                </c:pt>
                <c:pt idx="4157">
                  <c:v>6174</c:v>
                </c:pt>
                <c:pt idx="4158">
                  <c:v>6175</c:v>
                </c:pt>
                <c:pt idx="4159">
                  <c:v>6176</c:v>
                </c:pt>
                <c:pt idx="4160">
                  <c:v>6177</c:v>
                </c:pt>
                <c:pt idx="4161">
                  <c:v>6178</c:v>
                </c:pt>
                <c:pt idx="4162">
                  <c:v>6179</c:v>
                </c:pt>
                <c:pt idx="4163">
                  <c:v>6180</c:v>
                </c:pt>
                <c:pt idx="4164">
                  <c:v>6181</c:v>
                </c:pt>
                <c:pt idx="4165">
                  <c:v>6182</c:v>
                </c:pt>
                <c:pt idx="4166">
                  <c:v>6183</c:v>
                </c:pt>
                <c:pt idx="4167">
                  <c:v>6184</c:v>
                </c:pt>
                <c:pt idx="4168">
                  <c:v>6185</c:v>
                </c:pt>
                <c:pt idx="4169">
                  <c:v>6186</c:v>
                </c:pt>
                <c:pt idx="4170">
                  <c:v>6187</c:v>
                </c:pt>
                <c:pt idx="4171">
                  <c:v>6188</c:v>
                </c:pt>
                <c:pt idx="4172">
                  <c:v>6189</c:v>
                </c:pt>
                <c:pt idx="4173">
                  <c:v>6190</c:v>
                </c:pt>
                <c:pt idx="4174">
                  <c:v>6191</c:v>
                </c:pt>
                <c:pt idx="4175">
                  <c:v>6192</c:v>
                </c:pt>
                <c:pt idx="4176">
                  <c:v>6193</c:v>
                </c:pt>
                <c:pt idx="4177">
                  <c:v>6194</c:v>
                </c:pt>
                <c:pt idx="4178">
                  <c:v>6195</c:v>
                </c:pt>
                <c:pt idx="4179">
                  <c:v>6196</c:v>
                </c:pt>
                <c:pt idx="4180">
                  <c:v>6197</c:v>
                </c:pt>
                <c:pt idx="4181">
                  <c:v>6198</c:v>
                </c:pt>
                <c:pt idx="4182">
                  <c:v>6199</c:v>
                </c:pt>
                <c:pt idx="4183">
                  <c:v>6200</c:v>
                </c:pt>
                <c:pt idx="4184">
                  <c:v>6201</c:v>
                </c:pt>
                <c:pt idx="4185">
                  <c:v>6202</c:v>
                </c:pt>
                <c:pt idx="4186">
                  <c:v>6203</c:v>
                </c:pt>
                <c:pt idx="4187">
                  <c:v>6204</c:v>
                </c:pt>
                <c:pt idx="4188">
                  <c:v>6205</c:v>
                </c:pt>
                <c:pt idx="4189">
                  <c:v>6206</c:v>
                </c:pt>
                <c:pt idx="4190">
                  <c:v>6207</c:v>
                </c:pt>
                <c:pt idx="4191">
                  <c:v>6208</c:v>
                </c:pt>
                <c:pt idx="4192">
                  <c:v>6209</c:v>
                </c:pt>
                <c:pt idx="4193">
                  <c:v>6210</c:v>
                </c:pt>
                <c:pt idx="4194">
                  <c:v>6211</c:v>
                </c:pt>
                <c:pt idx="4195">
                  <c:v>6212</c:v>
                </c:pt>
                <c:pt idx="4196">
                  <c:v>6213</c:v>
                </c:pt>
                <c:pt idx="4197">
                  <c:v>6214</c:v>
                </c:pt>
                <c:pt idx="4198">
                  <c:v>6215</c:v>
                </c:pt>
                <c:pt idx="4199">
                  <c:v>6216</c:v>
                </c:pt>
                <c:pt idx="4200">
                  <c:v>6217</c:v>
                </c:pt>
                <c:pt idx="4201">
                  <c:v>6218</c:v>
                </c:pt>
                <c:pt idx="4202">
                  <c:v>6219</c:v>
                </c:pt>
                <c:pt idx="4203">
                  <c:v>6220</c:v>
                </c:pt>
                <c:pt idx="4204">
                  <c:v>6221</c:v>
                </c:pt>
                <c:pt idx="4205">
                  <c:v>6222</c:v>
                </c:pt>
                <c:pt idx="4206">
                  <c:v>6223</c:v>
                </c:pt>
                <c:pt idx="4207">
                  <c:v>6224</c:v>
                </c:pt>
                <c:pt idx="4208">
                  <c:v>6225</c:v>
                </c:pt>
                <c:pt idx="4209">
                  <c:v>6226</c:v>
                </c:pt>
                <c:pt idx="4210">
                  <c:v>6227</c:v>
                </c:pt>
                <c:pt idx="4211">
                  <c:v>6228</c:v>
                </c:pt>
                <c:pt idx="4212">
                  <c:v>6229</c:v>
                </c:pt>
                <c:pt idx="4213">
                  <c:v>6230</c:v>
                </c:pt>
                <c:pt idx="4214">
                  <c:v>6231</c:v>
                </c:pt>
                <c:pt idx="4215">
                  <c:v>6232</c:v>
                </c:pt>
                <c:pt idx="4216">
                  <c:v>6233</c:v>
                </c:pt>
                <c:pt idx="4217">
                  <c:v>6234</c:v>
                </c:pt>
                <c:pt idx="4218">
                  <c:v>6235</c:v>
                </c:pt>
                <c:pt idx="4219">
                  <c:v>6236</c:v>
                </c:pt>
                <c:pt idx="4220">
                  <c:v>6237</c:v>
                </c:pt>
                <c:pt idx="4221">
                  <c:v>6238</c:v>
                </c:pt>
                <c:pt idx="4222">
                  <c:v>6239</c:v>
                </c:pt>
                <c:pt idx="4223">
                  <c:v>6240</c:v>
                </c:pt>
                <c:pt idx="4224">
                  <c:v>6241</c:v>
                </c:pt>
                <c:pt idx="4225">
                  <c:v>6242</c:v>
                </c:pt>
                <c:pt idx="4226">
                  <c:v>6243</c:v>
                </c:pt>
                <c:pt idx="4227">
                  <c:v>6244</c:v>
                </c:pt>
                <c:pt idx="4228">
                  <c:v>6245</c:v>
                </c:pt>
                <c:pt idx="4229">
                  <c:v>6246</c:v>
                </c:pt>
                <c:pt idx="4230">
                  <c:v>6247</c:v>
                </c:pt>
                <c:pt idx="4231">
                  <c:v>6248</c:v>
                </c:pt>
                <c:pt idx="4232">
                  <c:v>6249</c:v>
                </c:pt>
                <c:pt idx="4233">
                  <c:v>6250</c:v>
                </c:pt>
                <c:pt idx="4234">
                  <c:v>6251</c:v>
                </c:pt>
                <c:pt idx="4235">
                  <c:v>6252</c:v>
                </c:pt>
                <c:pt idx="4236">
                  <c:v>6253</c:v>
                </c:pt>
                <c:pt idx="4237">
                  <c:v>6254</c:v>
                </c:pt>
                <c:pt idx="4238">
                  <c:v>6255</c:v>
                </c:pt>
                <c:pt idx="4239">
                  <c:v>6256</c:v>
                </c:pt>
                <c:pt idx="4240">
                  <c:v>6257</c:v>
                </c:pt>
                <c:pt idx="4241">
                  <c:v>6258</c:v>
                </c:pt>
                <c:pt idx="4242">
                  <c:v>6259</c:v>
                </c:pt>
                <c:pt idx="4243">
                  <c:v>6260</c:v>
                </c:pt>
                <c:pt idx="4244">
                  <c:v>6261</c:v>
                </c:pt>
                <c:pt idx="4245">
                  <c:v>6262</c:v>
                </c:pt>
                <c:pt idx="4246">
                  <c:v>6263</c:v>
                </c:pt>
                <c:pt idx="4247">
                  <c:v>6264</c:v>
                </c:pt>
                <c:pt idx="4248">
                  <c:v>6265</c:v>
                </c:pt>
                <c:pt idx="4249">
                  <c:v>6266</c:v>
                </c:pt>
                <c:pt idx="4250">
                  <c:v>6267</c:v>
                </c:pt>
                <c:pt idx="4251">
                  <c:v>6268</c:v>
                </c:pt>
                <c:pt idx="4252">
                  <c:v>6269</c:v>
                </c:pt>
                <c:pt idx="4253">
                  <c:v>6270</c:v>
                </c:pt>
                <c:pt idx="4254">
                  <c:v>6271</c:v>
                </c:pt>
                <c:pt idx="4255">
                  <c:v>6272</c:v>
                </c:pt>
                <c:pt idx="4256">
                  <c:v>6273</c:v>
                </c:pt>
                <c:pt idx="4257">
                  <c:v>6274</c:v>
                </c:pt>
                <c:pt idx="4258">
                  <c:v>6275</c:v>
                </c:pt>
                <c:pt idx="4259">
                  <c:v>6276</c:v>
                </c:pt>
                <c:pt idx="4260">
                  <c:v>6277</c:v>
                </c:pt>
                <c:pt idx="4261">
                  <c:v>6278</c:v>
                </c:pt>
                <c:pt idx="4262">
                  <c:v>6279</c:v>
                </c:pt>
                <c:pt idx="4263">
                  <c:v>6280</c:v>
                </c:pt>
                <c:pt idx="4264">
                  <c:v>6281</c:v>
                </c:pt>
                <c:pt idx="4265">
                  <c:v>6282</c:v>
                </c:pt>
                <c:pt idx="4266">
                  <c:v>6283</c:v>
                </c:pt>
                <c:pt idx="4267">
                  <c:v>6284</c:v>
                </c:pt>
                <c:pt idx="4268">
                  <c:v>6285</c:v>
                </c:pt>
                <c:pt idx="4269">
                  <c:v>6286</c:v>
                </c:pt>
                <c:pt idx="4270">
                  <c:v>6287</c:v>
                </c:pt>
                <c:pt idx="4271">
                  <c:v>6288</c:v>
                </c:pt>
                <c:pt idx="4272">
                  <c:v>6289</c:v>
                </c:pt>
                <c:pt idx="4273">
                  <c:v>6290</c:v>
                </c:pt>
                <c:pt idx="4274">
                  <c:v>6291</c:v>
                </c:pt>
                <c:pt idx="4275">
                  <c:v>6292</c:v>
                </c:pt>
                <c:pt idx="4276">
                  <c:v>6293</c:v>
                </c:pt>
                <c:pt idx="4277">
                  <c:v>6294</c:v>
                </c:pt>
                <c:pt idx="4278">
                  <c:v>6295</c:v>
                </c:pt>
                <c:pt idx="4279">
                  <c:v>6296</c:v>
                </c:pt>
                <c:pt idx="4280">
                  <c:v>6297</c:v>
                </c:pt>
                <c:pt idx="4281">
                  <c:v>6298</c:v>
                </c:pt>
                <c:pt idx="4282">
                  <c:v>6299</c:v>
                </c:pt>
                <c:pt idx="4283">
                  <c:v>6300</c:v>
                </c:pt>
                <c:pt idx="4284">
                  <c:v>6301</c:v>
                </c:pt>
                <c:pt idx="4285">
                  <c:v>6302</c:v>
                </c:pt>
                <c:pt idx="4286">
                  <c:v>6303</c:v>
                </c:pt>
                <c:pt idx="4287">
                  <c:v>6304</c:v>
                </c:pt>
                <c:pt idx="4288">
                  <c:v>6305</c:v>
                </c:pt>
                <c:pt idx="4289">
                  <c:v>6306</c:v>
                </c:pt>
                <c:pt idx="4290">
                  <c:v>6307</c:v>
                </c:pt>
                <c:pt idx="4291">
                  <c:v>6308</c:v>
                </c:pt>
                <c:pt idx="4292">
                  <c:v>6309</c:v>
                </c:pt>
                <c:pt idx="4293">
                  <c:v>6310</c:v>
                </c:pt>
                <c:pt idx="4294">
                  <c:v>6311</c:v>
                </c:pt>
                <c:pt idx="4295">
                  <c:v>6312</c:v>
                </c:pt>
                <c:pt idx="4296">
                  <c:v>6313</c:v>
                </c:pt>
                <c:pt idx="4297">
                  <c:v>6314</c:v>
                </c:pt>
                <c:pt idx="4298">
                  <c:v>6315</c:v>
                </c:pt>
                <c:pt idx="4299">
                  <c:v>6316</c:v>
                </c:pt>
                <c:pt idx="4300">
                  <c:v>6317</c:v>
                </c:pt>
                <c:pt idx="4301">
                  <c:v>6318</c:v>
                </c:pt>
                <c:pt idx="4302">
                  <c:v>6319</c:v>
                </c:pt>
                <c:pt idx="4303">
                  <c:v>6320</c:v>
                </c:pt>
                <c:pt idx="4304">
                  <c:v>6321</c:v>
                </c:pt>
                <c:pt idx="4305">
                  <c:v>6322</c:v>
                </c:pt>
                <c:pt idx="4306">
                  <c:v>6323</c:v>
                </c:pt>
                <c:pt idx="4307">
                  <c:v>6324</c:v>
                </c:pt>
                <c:pt idx="4308">
                  <c:v>6325</c:v>
                </c:pt>
                <c:pt idx="4309">
                  <c:v>6326</c:v>
                </c:pt>
                <c:pt idx="4310">
                  <c:v>6327</c:v>
                </c:pt>
                <c:pt idx="4311">
                  <c:v>6328</c:v>
                </c:pt>
                <c:pt idx="4312">
                  <c:v>6329</c:v>
                </c:pt>
                <c:pt idx="4313">
                  <c:v>6330</c:v>
                </c:pt>
                <c:pt idx="4314">
                  <c:v>6331</c:v>
                </c:pt>
                <c:pt idx="4315">
                  <c:v>6332</c:v>
                </c:pt>
                <c:pt idx="4316">
                  <c:v>6333</c:v>
                </c:pt>
                <c:pt idx="4317">
                  <c:v>6334</c:v>
                </c:pt>
                <c:pt idx="4318">
                  <c:v>6335</c:v>
                </c:pt>
                <c:pt idx="4319">
                  <c:v>6336</c:v>
                </c:pt>
                <c:pt idx="4320">
                  <c:v>6337</c:v>
                </c:pt>
                <c:pt idx="4321">
                  <c:v>6338</c:v>
                </c:pt>
                <c:pt idx="4322">
                  <c:v>6339</c:v>
                </c:pt>
                <c:pt idx="4323">
                  <c:v>6340</c:v>
                </c:pt>
                <c:pt idx="4324">
                  <c:v>6341</c:v>
                </c:pt>
                <c:pt idx="4325">
                  <c:v>6342</c:v>
                </c:pt>
                <c:pt idx="4326">
                  <c:v>6343</c:v>
                </c:pt>
                <c:pt idx="4327">
                  <c:v>6344</c:v>
                </c:pt>
                <c:pt idx="4328">
                  <c:v>6345</c:v>
                </c:pt>
                <c:pt idx="4329">
                  <c:v>6346</c:v>
                </c:pt>
                <c:pt idx="4330">
                  <c:v>6347</c:v>
                </c:pt>
                <c:pt idx="4331">
                  <c:v>6348</c:v>
                </c:pt>
                <c:pt idx="4332">
                  <c:v>6349</c:v>
                </c:pt>
                <c:pt idx="4333">
                  <c:v>6350</c:v>
                </c:pt>
                <c:pt idx="4334">
                  <c:v>6351</c:v>
                </c:pt>
                <c:pt idx="4335">
                  <c:v>6352</c:v>
                </c:pt>
                <c:pt idx="4336">
                  <c:v>6353</c:v>
                </c:pt>
                <c:pt idx="4337">
                  <c:v>6354</c:v>
                </c:pt>
                <c:pt idx="4338">
                  <c:v>6355</c:v>
                </c:pt>
                <c:pt idx="4339">
                  <c:v>6356</c:v>
                </c:pt>
                <c:pt idx="4340">
                  <c:v>6357</c:v>
                </c:pt>
                <c:pt idx="4341">
                  <c:v>6358</c:v>
                </c:pt>
                <c:pt idx="4342">
                  <c:v>6359</c:v>
                </c:pt>
                <c:pt idx="4343">
                  <c:v>6360</c:v>
                </c:pt>
                <c:pt idx="4344">
                  <c:v>6361</c:v>
                </c:pt>
                <c:pt idx="4345">
                  <c:v>6362</c:v>
                </c:pt>
                <c:pt idx="4346">
                  <c:v>6363</c:v>
                </c:pt>
                <c:pt idx="4347">
                  <c:v>6364</c:v>
                </c:pt>
                <c:pt idx="4348">
                  <c:v>6365</c:v>
                </c:pt>
                <c:pt idx="4349">
                  <c:v>6366</c:v>
                </c:pt>
                <c:pt idx="4350">
                  <c:v>6367</c:v>
                </c:pt>
                <c:pt idx="4351">
                  <c:v>6368</c:v>
                </c:pt>
                <c:pt idx="4352">
                  <c:v>6369</c:v>
                </c:pt>
                <c:pt idx="4353">
                  <c:v>6370</c:v>
                </c:pt>
                <c:pt idx="4354">
                  <c:v>6371</c:v>
                </c:pt>
                <c:pt idx="4355">
                  <c:v>6372</c:v>
                </c:pt>
                <c:pt idx="4356">
                  <c:v>6373</c:v>
                </c:pt>
                <c:pt idx="4357">
                  <c:v>6374</c:v>
                </c:pt>
                <c:pt idx="4358">
                  <c:v>6375</c:v>
                </c:pt>
                <c:pt idx="4359">
                  <c:v>6376</c:v>
                </c:pt>
                <c:pt idx="4360">
                  <c:v>6377</c:v>
                </c:pt>
                <c:pt idx="4361">
                  <c:v>6378</c:v>
                </c:pt>
                <c:pt idx="4362">
                  <c:v>6379</c:v>
                </c:pt>
                <c:pt idx="4363">
                  <c:v>6380</c:v>
                </c:pt>
                <c:pt idx="4364">
                  <c:v>6381</c:v>
                </c:pt>
                <c:pt idx="4365">
                  <c:v>6382</c:v>
                </c:pt>
                <c:pt idx="4366">
                  <c:v>6383</c:v>
                </c:pt>
                <c:pt idx="4367">
                  <c:v>6384</c:v>
                </c:pt>
                <c:pt idx="4368">
                  <c:v>6385</c:v>
                </c:pt>
                <c:pt idx="4369">
                  <c:v>6386</c:v>
                </c:pt>
                <c:pt idx="4370">
                  <c:v>6387</c:v>
                </c:pt>
                <c:pt idx="4371">
                  <c:v>6388</c:v>
                </c:pt>
                <c:pt idx="4372">
                  <c:v>6389</c:v>
                </c:pt>
                <c:pt idx="4373">
                  <c:v>6390</c:v>
                </c:pt>
                <c:pt idx="4374">
                  <c:v>6391</c:v>
                </c:pt>
                <c:pt idx="4375">
                  <c:v>6392</c:v>
                </c:pt>
                <c:pt idx="4376">
                  <c:v>6393</c:v>
                </c:pt>
                <c:pt idx="4377">
                  <c:v>6394</c:v>
                </c:pt>
                <c:pt idx="4378">
                  <c:v>6395</c:v>
                </c:pt>
                <c:pt idx="4379">
                  <c:v>6396</c:v>
                </c:pt>
                <c:pt idx="4380">
                  <c:v>6397</c:v>
                </c:pt>
                <c:pt idx="4381">
                  <c:v>6398</c:v>
                </c:pt>
                <c:pt idx="4382">
                  <c:v>6399</c:v>
                </c:pt>
                <c:pt idx="4383">
                  <c:v>6400</c:v>
                </c:pt>
                <c:pt idx="4384">
                  <c:v>6401</c:v>
                </c:pt>
                <c:pt idx="4385">
                  <c:v>6402</c:v>
                </c:pt>
                <c:pt idx="4386">
                  <c:v>6403</c:v>
                </c:pt>
                <c:pt idx="4387">
                  <c:v>6404</c:v>
                </c:pt>
                <c:pt idx="4388">
                  <c:v>6405</c:v>
                </c:pt>
                <c:pt idx="4389">
                  <c:v>6406</c:v>
                </c:pt>
                <c:pt idx="4390">
                  <c:v>6407</c:v>
                </c:pt>
                <c:pt idx="4391">
                  <c:v>6408</c:v>
                </c:pt>
                <c:pt idx="4392">
                  <c:v>6409</c:v>
                </c:pt>
                <c:pt idx="4393">
                  <c:v>6410</c:v>
                </c:pt>
                <c:pt idx="4394">
                  <c:v>6411</c:v>
                </c:pt>
                <c:pt idx="4395">
                  <c:v>6412</c:v>
                </c:pt>
                <c:pt idx="4396">
                  <c:v>6413</c:v>
                </c:pt>
                <c:pt idx="4397">
                  <c:v>6414</c:v>
                </c:pt>
                <c:pt idx="4398">
                  <c:v>6415</c:v>
                </c:pt>
                <c:pt idx="4399">
                  <c:v>6416</c:v>
                </c:pt>
                <c:pt idx="4400">
                  <c:v>6417</c:v>
                </c:pt>
                <c:pt idx="4401">
                  <c:v>6418</c:v>
                </c:pt>
                <c:pt idx="4402">
                  <c:v>6419</c:v>
                </c:pt>
                <c:pt idx="4403">
                  <c:v>6420</c:v>
                </c:pt>
                <c:pt idx="4404">
                  <c:v>6421</c:v>
                </c:pt>
                <c:pt idx="4405">
                  <c:v>6422</c:v>
                </c:pt>
                <c:pt idx="4406">
                  <c:v>6423</c:v>
                </c:pt>
                <c:pt idx="4407">
                  <c:v>6424</c:v>
                </c:pt>
                <c:pt idx="4408">
                  <c:v>6425</c:v>
                </c:pt>
                <c:pt idx="4409">
                  <c:v>6426</c:v>
                </c:pt>
                <c:pt idx="4410">
                  <c:v>6427</c:v>
                </c:pt>
                <c:pt idx="4411">
                  <c:v>6428</c:v>
                </c:pt>
                <c:pt idx="4412">
                  <c:v>6429</c:v>
                </c:pt>
                <c:pt idx="4413">
                  <c:v>6430</c:v>
                </c:pt>
                <c:pt idx="4414">
                  <c:v>6431</c:v>
                </c:pt>
                <c:pt idx="4415">
                  <c:v>6432</c:v>
                </c:pt>
                <c:pt idx="4416">
                  <c:v>6433</c:v>
                </c:pt>
                <c:pt idx="4417">
                  <c:v>6434</c:v>
                </c:pt>
                <c:pt idx="4418">
                  <c:v>6435</c:v>
                </c:pt>
                <c:pt idx="4419">
                  <c:v>6436</c:v>
                </c:pt>
                <c:pt idx="4420">
                  <c:v>6437</c:v>
                </c:pt>
                <c:pt idx="4421">
                  <c:v>6438</c:v>
                </c:pt>
                <c:pt idx="4422">
                  <c:v>6439</c:v>
                </c:pt>
                <c:pt idx="4423">
                  <c:v>6440</c:v>
                </c:pt>
                <c:pt idx="4424">
                  <c:v>6441</c:v>
                </c:pt>
                <c:pt idx="4425">
                  <c:v>6442</c:v>
                </c:pt>
                <c:pt idx="4426">
                  <c:v>6443</c:v>
                </c:pt>
                <c:pt idx="4427">
                  <c:v>6444</c:v>
                </c:pt>
                <c:pt idx="4428">
                  <c:v>6445</c:v>
                </c:pt>
                <c:pt idx="4429">
                  <c:v>6446</c:v>
                </c:pt>
                <c:pt idx="4430">
                  <c:v>6447</c:v>
                </c:pt>
                <c:pt idx="4431">
                  <c:v>6448</c:v>
                </c:pt>
                <c:pt idx="4432">
                  <c:v>6449</c:v>
                </c:pt>
                <c:pt idx="4433">
                  <c:v>6450</c:v>
                </c:pt>
                <c:pt idx="4434">
                  <c:v>6451</c:v>
                </c:pt>
                <c:pt idx="4435">
                  <c:v>6452</c:v>
                </c:pt>
                <c:pt idx="4436">
                  <c:v>6453</c:v>
                </c:pt>
                <c:pt idx="4437">
                  <c:v>6454</c:v>
                </c:pt>
                <c:pt idx="4438">
                  <c:v>6455</c:v>
                </c:pt>
                <c:pt idx="4439">
                  <c:v>6456</c:v>
                </c:pt>
                <c:pt idx="4440">
                  <c:v>6457</c:v>
                </c:pt>
                <c:pt idx="4441">
                  <c:v>6458</c:v>
                </c:pt>
                <c:pt idx="4442">
                  <c:v>6459</c:v>
                </c:pt>
                <c:pt idx="4443">
                  <c:v>6460</c:v>
                </c:pt>
                <c:pt idx="4444">
                  <c:v>6461</c:v>
                </c:pt>
                <c:pt idx="4445">
                  <c:v>6462</c:v>
                </c:pt>
                <c:pt idx="4446">
                  <c:v>6463</c:v>
                </c:pt>
                <c:pt idx="4447">
                  <c:v>6464</c:v>
                </c:pt>
                <c:pt idx="4448">
                  <c:v>6465</c:v>
                </c:pt>
                <c:pt idx="4449">
                  <c:v>6466</c:v>
                </c:pt>
                <c:pt idx="4450">
                  <c:v>6467</c:v>
                </c:pt>
                <c:pt idx="4451">
                  <c:v>6468</c:v>
                </c:pt>
                <c:pt idx="4452">
                  <c:v>6469</c:v>
                </c:pt>
                <c:pt idx="4453">
                  <c:v>6470</c:v>
                </c:pt>
                <c:pt idx="4454">
                  <c:v>6471</c:v>
                </c:pt>
                <c:pt idx="4455">
                  <c:v>6472</c:v>
                </c:pt>
                <c:pt idx="4456">
                  <c:v>6473</c:v>
                </c:pt>
                <c:pt idx="4457">
                  <c:v>6474</c:v>
                </c:pt>
                <c:pt idx="4458">
                  <c:v>6475</c:v>
                </c:pt>
                <c:pt idx="4459">
                  <c:v>6476</c:v>
                </c:pt>
                <c:pt idx="4460">
                  <c:v>6477</c:v>
                </c:pt>
                <c:pt idx="4461">
                  <c:v>6478</c:v>
                </c:pt>
                <c:pt idx="4462">
                  <c:v>6479</c:v>
                </c:pt>
                <c:pt idx="4463">
                  <c:v>6480</c:v>
                </c:pt>
                <c:pt idx="4464">
                  <c:v>6481</c:v>
                </c:pt>
                <c:pt idx="4465">
                  <c:v>6482</c:v>
                </c:pt>
                <c:pt idx="4466">
                  <c:v>6483</c:v>
                </c:pt>
                <c:pt idx="4467">
                  <c:v>6484</c:v>
                </c:pt>
                <c:pt idx="4468">
                  <c:v>6485</c:v>
                </c:pt>
                <c:pt idx="4469">
                  <c:v>6486</c:v>
                </c:pt>
                <c:pt idx="4470">
                  <c:v>6487</c:v>
                </c:pt>
                <c:pt idx="4471">
                  <c:v>6488</c:v>
                </c:pt>
                <c:pt idx="4472">
                  <c:v>6489</c:v>
                </c:pt>
                <c:pt idx="4473">
                  <c:v>6490</c:v>
                </c:pt>
                <c:pt idx="4474">
                  <c:v>6491</c:v>
                </c:pt>
                <c:pt idx="4475">
                  <c:v>6492</c:v>
                </c:pt>
                <c:pt idx="4476">
                  <c:v>6493</c:v>
                </c:pt>
                <c:pt idx="4477">
                  <c:v>6494</c:v>
                </c:pt>
                <c:pt idx="4478">
                  <c:v>6495</c:v>
                </c:pt>
                <c:pt idx="4479">
                  <c:v>6496</c:v>
                </c:pt>
                <c:pt idx="4480">
                  <c:v>6497</c:v>
                </c:pt>
                <c:pt idx="4481">
                  <c:v>6498</c:v>
                </c:pt>
                <c:pt idx="4482">
                  <c:v>6499</c:v>
                </c:pt>
                <c:pt idx="4483">
                  <c:v>6500</c:v>
                </c:pt>
                <c:pt idx="4484">
                  <c:v>6501</c:v>
                </c:pt>
                <c:pt idx="4485">
                  <c:v>6502</c:v>
                </c:pt>
                <c:pt idx="4486">
                  <c:v>6503</c:v>
                </c:pt>
                <c:pt idx="4487">
                  <c:v>6504</c:v>
                </c:pt>
                <c:pt idx="4488">
                  <c:v>6505</c:v>
                </c:pt>
                <c:pt idx="4489">
                  <c:v>6506</c:v>
                </c:pt>
                <c:pt idx="4490">
                  <c:v>6507</c:v>
                </c:pt>
                <c:pt idx="4491">
                  <c:v>6508</c:v>
                </c:pt>
                <c:pt idx="4492">
                  <c:v>6509</c:v>
                </c:pt>
                <c:pt idx="4493">
                  <c:v>6510</c:v>
                </c:pt>
                <c:pt idx="4494">
                  <c:v>6511</c:v>
                </c:pt>
                <c:pt idx="4495">
                  <c:v>6512</c:v>
                </c:pt>
                <c:pt idx="4496">
                  <c:v>6513</c:v>
                </c:pt>
                <c:pt idx="4497">
                  <c:v>6514</c:v>
                </c:pt>
                <c:pt idx="4498">
                  <c:v>6515</c:v>
                </c:pt>
                <c:pt idx="4499">
                  <c:v>6516</c:v>
                </c:pt>
                <c:pt idx="4500">
                  <c:v>6517</c:v>
                </c:pt>
                <c:pt idx="4501">
                  <c:v>6518</c:v>
                </c:pt>
                <c:pt idx="4502">
                  <c:v>6519</c:v>
                </c:pt>
                <c:pt idx="4503">
                  <c:v>6520</c:v>
                </c:pt>
                <c:pt idx="4504">
                  <c:v>6521</c:v>
                </c:pt>
                <c:pt idx="4505">
                  <c:v>6522</c:v>
                </c:pt>
                <c:pt idx="4506">
                  <c:v>6523</c:v>
                </c:pt>
                <c:pt idx="4507">
                  <c:v>6524</c:v>
                </c:pt>
                <c:pt idx="4508">
                  <c:v>6525</c:v>
                </c:pt>
                <c:pt idx="4509">
                  <c:v>6526</c:v>
                </c:pt>
                <c:pt idx="4510">
                  <c:v>6527</c:v>
                </c:pt>
                <c:pt idx="4511">
                  <c:v>6528</c:v>
                </c:pt>
                <c:pt idx="4512">
                  <c:v>6529</c:v>
                </c:pt>
                <c:pt idx="4513">
                  <c:v>6530</c:v>
                </c:pt>
                <c:pt idx="4514">
                  <c:v>6531</c:v>
                </c:pt>
                <c:pt idx="4515">
                  <c:v>6532</c:v>
                </c:pt>
                <c:pt idx="4516">
                  <c:v>6533</c:v>
                </c:pt>
                <c:pt idx="4517">
                  <c:v>6534</c:v>
                </c:pt>
                <c:pt idx="4518">
                  <c:v>6535</c:v>
                </c:pt>
                <c:pt idx="4519">
                  <c:v>6536</c:v>
                </c:pt>
                <c:pt idx="4520">
                  <c:v>6537</c:v>
                </c:pt>
                <c:pt idx="4521">
                  <c:v>6538</c:v>
                </c:pt>
                <c:pt idx="4522">
                  <c:v>6539</c:v>
                </c:pt>
                <c:pt idx="4523">
                  <c:v>6540</c:v>
                </c:pt>
                <c:pt idx="4524">
                  <c:v>6541</c:v>
                </c:pt>
                <c:pt idx="4525">
                  <c:v>6542</c:v>
                </c:pt>
                <c:pt idx="4526">
                  <c:v>6543</c:v>
                </c:pt>
                <c:pt idx="4527">
                  <c:v>6544</c:v>
                </c:pt>
                <c:pt idx="4528">
                  <c:v>6545</c:v>
                </c:pt>
                <c:pt idx="4529">
                  <c:v>6546</c:v>
                </c:pt>
                <c:pt idx="4530">
                  <c:v>6547</c:v>
                </c:pt>
                <c:pt idx="4531">
                  <c:v>6548</c:v>
                </c:pt>
                <c:pt idx="4532">
                  <c:v>6549</c:v>
                </c:pt>
                <c:pt idx="4533">
                  <c:v>6550</c:v>
                </c:pt>
                <c:pt idx="4534">
                  <c:v>6551</c:v>
                </c:pt>
                <c:pt idx="4535">
                  <c:v>6552</c:v>
                </c:pt>
                <c:pt idx="4536">
                  <c:v>6553</c:v>
                </c:pt>
                <c:pt idx="4537">
                  <c:v>6554</c:v>
                </c:pt>
                <c:pt idx="4538">
                  <c:v>6555</c:v>
                </c:pt>
                <c:pt idx="4539">
                  <c:v>6556</c:v>
                </c:pt>
                <c:pt idx="4540">
                  <c:v>6557</c:v>
                </c:pt>
                <c:pt idx="4541">
                  <c:v>6558</c:v>
                </c:pt>
                <c:pt idx="4542">
                  <c:v>6559</c:v>
                </c:pt>
                <c:pt idx="4543">
                  <c:v>6560</c:v>
                </c:pt>
                <c:pt idx="4544">
                  <c:v>6561</c:v>
                </c:pt>
                <c:pt idx="4545">
                  <c:v>6562</c:v>
                </c:pt>
                <c:pt idx="4546">
                  <c:v>6563</c:v>
                </c:pt>
                <c:pt idx="4547">
                  <c:v>6564</c:v>
                </c:pt>
                <c:pt idx="4548">
                  <c:v>6565</c:v>
                </c:pt>
                <c:pt idx="4549">
                  <c:v>6566</c:v>
                </c:pt>
                <c:pt idx="4550">
                  <c:v>6567</c:v>
                </c:pt>
                <c:pt idx="4551">
                  <c:v>6568</c:v>
                </c:pt>
                <c:pt idx="4552">
                  <c:v>6569</c:v>
                </c:pt>
                <c:pt idx="4553">
                  <c:v>6570</c:v>
                </c:pt>
                <c:pt idx="4554">
                  <c:v>6571</c:v>
                </c:pt>
                <c:pt idx="4555">
                  <c:v>6572</c:v>
                </c:pt>
                <c:pt idx="4556">
                  <c:v>6573</c:v>
                </c:pt>
                <c:pt idx="4557">
                  <c:v>6574</c:v>
                </c:pt>
                <c:pt idx="4558">
                  <c:v>6575</c:v>
                </c:pt>
                <c:pt idx="4559">
                  <c:v>6576</c:v>
                </c:pt>
                <c:pt idx="4560">
                  <c:v>6577</c:v>
                </c:pt>
                <c:pt idx="4561">
                  <c:v>6578</c:v>
                </c:pt>
                <c:pt idx="4562">
                  <c:v>6579</c:v>
                </c:pt>
                <c:pt idx="4563">
                  <c:v>6580</c:v>
                </c:pt>
                <c:pt idx="4564">
                  <c:v>6581</c:v>
                </c:pt>
                <c:pt idx="4565">
                  <c:v>6582</c:v>
                </c:pt>
                <c:pt idx="4566">
                  <c:v>6583</c:v>
                </c:pt>
                <c:pt idx="4567">
                  <c:v>6584</c:v>
                </c:pt>
                <c:pt idx="4568">
                  <c:v>6585</c:v>
                </c:pt>
                <c:pt idx="4569">
                  <c:v>6586</c:v>
                </c:pt>
                <c:pt idx="4570">
                  <c:v>6587</c:v>
                </c:pt>
                <c:pt idx="4571">
                  <c:v>6588</c:v>
                </c:pt>
                <c:pt idx="4572">
                  <c:v>6589</c:v>
                </c:pt>
                <c:pt idx="4573">
                  <c:v>6590</c:v>
                </c:pt>
                <c:pt idx="4574">
                  <c:v>6591</c:v>
                </c:pt>
                <c:pt idx="4575">
                  <c:v>6592</c:v>
                </c:pt>
                <c:pt idx="4576">
                  <c:v>6593</c:v>
                </c:pt>
                <c:pt idx="4577">
                  <c:v>6594</c:v>
                </c:pt>
                <c:pt idx="4578">
                  <c:v>6595</c:v>
                </c:pt>
                <c:pt idx="4579">
                  <c:v>6596</c:v>
                </c:pt>
                <c:pt idx="4580">
                  <c:v>6597</c:v>
                </c:pt>
                <c:pt idx="4581">
                  <c:v>6598</c:v>
                </c:pt>
                <c:pt idx="4582">
                  <c:v>6599</c:v>
                </c:pt>
                <c:pt idx="4583">
                  <c:v>6600</c:v>
                </c:pt>
                <c:pt idx="4584">
                  <c:v>6601</c:v>
                </c:pt>
                <c:pt idx="4585">
                  <c:v>6602</c:v>
                </c:pt>
                <c:pt idx="4586">
                  <c:v>6603</c:v>
                </c:pt>
                <c:pt idx="4587">
                  <c:v>6604</c:v>
                </c:pt>
                <c:pt idx="4588">
                  <c:v>6605</c:v>
                </c:pt>
                <c:pt idx="4589">
                  <c:v>6606</c:v>
                </c:pt>
                <c:pt idx="4590">
                  <c:v>6607</c:v>
                </c:pt>
                <c:pt idx="4591">
                  <c:v>6608</c:v>
                </c:pt>
                <c:pt idx="4592">
                  <c:v>6609</c:v>
                </c:pt>
                <c:pt idx="4593">
                  <c:v>6610</c:v>
                </c:pt>
                <c:pt idx="4594">
                  <c:v>6611</c:v>
                </c:pt>
                <c:pt idx="4595">
                  <c:v>6612</c:v>
                </c:pt>
                <c:pt idx="4596">
                  <c:v>6613</c:v>
                </c:pt>
                <c:pt idx="4597">
                  <c:v>6614</c:v>
                </c:pt>
                <c:pt idx="4598">
                  <c:v>6615</c:v>
                </c:pt>
                <c:pt idx="4599">
                  <c:v>6616</c:v>
                </c:pt>
                <c:pt idx="4600">
                  <c:v>6617</c:v>
                </c:pt>
                <c:pt idx="4601">
                  <c:v>6618</c:v>
                </c:pt>
                <c:pt idx="4602">
                  <c:v>6619</c:v>
                </c:pt>
                <c:pt idx="4603">
                  <c:v>6620</c:v>
                </c:pt>
                <c:pt idx="4604">
                  <c:v>6621</c:v>
                </c:pt>
                <c:pt idx="4605">
                  <c:v>6622</c:v>
                </c:pt>
                <c:pt idx="4606">
                  <c:v>6623</c:v>
                </c:pt>
                <c:pt idx="4607">
                  <c:v>6624</c:v>
                </c:pt>
                <c:pt idx="4608">
                  <c:v>6625</c:v>
                </c:pt>
                <c:pt idx="4609">
                  <c:v>6626</c:v>
                </c:pt>
                <c:pt idx="4610">
                  <c:v>6627</c:v>
                </c:pt>
                <c:pt idx="4611">
                  <c:v>6628</c:v>
                </c:pt>
                <c:pt idx="4612">
                  <c:v>6629</c:v>
                </c:pt>
                <c:pt idx="4613">
                  <c:v>6630</c:v>
                </c:pt>
                <c:pt idx="4614">
                  <c:v>6631</c:v>
                </c:pt>
                <c:pt idx="4615">
                  <c:v>6632</c:v>
                </c:pt>
                <c:pt idx="4616">
                  <c:v>6633</c:v>
                </c:pt>
                <c:pt idx="4617">
                  <c:v>6634</c:v>
                </c:pt>
                <c:pt idx="4618">
                  <c:v>6635</c:v>
                </c:pt>
                <c:pt idx="4619">
                  <c:v>6636</c:v>
                </c:pt>
                <c:pt idx="4620">
                  <c:v>6637</c:v>
                </c:pt>
                <c:pt idx="4621">
                  <c:v>6638</c:v>
                </c:pt>
                <c:pt idx="4622">
                  <c:v>6639</c:v>
                </c:pt>
                <c:pt idx="4623">
                  <c:v>6640</c:v>
                </c:pt>
                <c:pt idx="4624">
                  <c:v>6641</c:v>
                </c:pt>
                <c:pt idx="4625">
                  <c:v>6642</c:v>
                </c:pt>
                <c:pt idx="4626">
                  <c:v>6643</c:v>
                </c:pt>
                <c:pt idx="4627">
                  <c:v>6644</c:v>
                </c:pt>
                <c:pt idx="4628">
                  <c:v>6645</c:v>
                </c:pt>
                <c:pt idx="4629">
                  <c:v>6646</c:v>
                </c:pt>
                <c:pt idx="4630">
                  <c:v>6647</c:v>
                </c:pt>
                <c:pt idx="4631">
                  <c:v>6648</c:v>
                </c:pt>
                <c:pt idx="4632">
                  <c:v>6649</c:v>
                </c:pt>
                <c:pt idx="4633">
                  <c:v>6650</c:v>
                </c:pt>
                <c:pt idx="4634">
                  <c:v>6651</c:v>
                </c:pt>
                <c:pt idx="4635">
                  <c:v>6652</c:v>
                </c:pt>
                <c:pt idx="4636">
                  <c:v>6653</c:v>
                </c:pt>
                <c:pt idx="4637">
                  <c:v>6654</c:v>
                </c:pt>
                <c:pt idx="4638">
                  <c:v>6655</c:v>
                </c:pt>
                <c:pt idx="4639">
                  <c:v>6656</c:v>
                </c:pt>
                <c:pt idx="4640">
                  <c:v>6657</c:v>
                </c:pt>
                <c:pt idx="4641">
                  <c:v>6658</c:v>
                </c:pt>
                <c:pt idx="4642">
                  <c:v>6659</c:v>
                </c:pt>
                <c:pt idx="4643">
                  <c:v>6660</c:v>
                </c:pt>
                <c:pt idx="4644">
                  <c:v>6661</c:v>
                </c:pt>
                <c:pt idx="4645">
                  <c:v>6662</c:v>
                </c:pt>
                <c:pt idx="4646">
                  <c:v>6663</c:v>
                </c:pt>
                <c:pt idx="4647">
                  <c:v>6664</c:v>
                </c:pt>
                <c:pt idx="4648">
                  <c:v>6665</c:v>
                </c:pt>
                <c:pt idx="4649">
                  <c:v>6666</c:v>
                </c:pt>
                <c:pt idx="4650">
                  <c:v>6667</c:v>
                </c:pt>
                <c:pt idx="4651">
                  <c:v>6668</c:v>
                </c:pt>
                <c:pt idx="4652">
                  <c:v>6669</c:v>
                </c:pt>
                <c:pt idx="4653">
                  <c:v>6670</c:v>
                </c:pt>
                <c:pt idx="4654">
                  <c:v>6671</c:v>
                </c:pt>
                <c:pt idx="4655">
                  <c:v>6672</c:v>
                </c:pt>
                <c:pt idx="4656">
                  <c:v>6673</c:v>
                </c:pt>
                <c:pt idx="4657">
                  <c:v>6674</c:v>
                </c:pt>
                <c:pt idx="4658">
                  <c:v>6675</c:v>
                </c:pt>
                <c:pt idx="4659">
                  <c:v>6676</c:v>
                </c:pt>
                <c:pt idx="4660">
                  <c:v>6677</c:v>
                </c:pt>
                <c:pt idx="4661">
                  <c:v>6678</c:v>
                </c:pt>
                <c:pt idx="4662">
                  <c:v>6679</c:v>
                </c:pt>
                <c:pt idx="4663">
                  <c:v>6680</c:v>
                </c:pt>
                <c:pt idx="4664">
                  <c:v>6681</c:v>
                </c:pt>
                <c:pt idx="4665">
                  <c:v>6682</c:v>
                </c:pt>
                <c:pt idx="4666">
                  <c:v>6683</c:v>
                </c:pt>
                <c:pt idx="4667">
                  <c:v>6684</c:v>
                </c:pt>
                <c:pt idx="4668">
                  <c:v>6685</c:v>
                </c:pt>
                <c:pt idx="4669">
                  <c:v>6686</c:v>
                </c:pt>
                <c:pt idx="4670">
                  <c:v>6687</c:v>
                </c:pt>
                <c:pt idx="4671">
                  <c:v>6688</c:v>
                </c:pt>
                <c:pt idx="4672">
                  <c:v>6689</c:v>
                </c:pt>
                <c:pt idx="4673">
                  <c:v>6690</c:v>
                </c:pt>
                <c:pt idx="4674">
                  <c:v>6691</c:v>
                </c:pt>
                <c:pt idx="4675">
                  <c:v>6692</c:v>
                </c:pt>
                <c:pt idx="4676">
                  <c:v>6693</c:v>
                </c:pt>
                <c:pt idx="4677">
                  <c:v>6694</c:v>
                </c:pt>
                <c:pt idx="4678">
                  <c:v>6695</c:v>
                </c:pt>
                <c:pt idx="4679">
                  <c:v>6696</c:v>
                </c:pt>
                <c:pt idx="4680">
                  <c:v>6697</c:v>
                </c:pt>
                <c:pt idx="4681">
                  <c:v>6698</c:v>
                </c:pt>
                <c:pt idx="4682">
                  <c:v>6699</c:v>
                </c:pt>
                <c:pt idx="4683">
                  <c:v>6700</c:v>
                </c:pt>
                <c:pt idx="4684">
                  <c:v>6701</c:v>
                </c:pt>
                <c:pt idx="4685">
                  <c:v>6702</c:v>
                </c:pt>
                <c:pt idx="4686">
                  <c:v>6703</c:v>
                </c:pt>
                <c:pt idx="4687">
                  <c:v>6704</c:v>
                </c:pt>
                <c:pt idx="4688">
                  <c:v>6705</c:v>
                </c:pt>
                <c:pt idx="4689">
                  <c:v>6706</c:v>
                </c:pt>
                <c:pt idx="4690">
                  <c:v>6707</c:v>
                </c:pt>
                <c:pt idx="4691">
                  <c:v>6708</c:v>
                </c:pt>
                <c:pt idx="4692">
                  <c:v>6709</c:v>
                </c:pt>
                <c:pt idx="4693">
                  <c:v>6710</c:v>
                </c:pt>
                <c:pt idx="4694">
                  <c:v>6711</c:v>
                </c:pt>
                <c:pt idx="4695">
                  <c:v>6712</c:v>
                </c:pt>
                <c:pt idx="4696">
                  <c:v>6713</c:v>
                </c:pt>
                <c:pt idx="4697">
                  <c:v>6714</c:v>
                </c:pt>
                <c:pt idx="4698">
                  <c:v>6715</c:v>
                </c:pt>
                <c:pt idx="4699">
                  <c:v>6716</c:v>
                </c:pt>
                <c:pt idx="4700">
                  <c:v>6717</c:v>
                </c:pt>
                <c:pt idx="4701">
                  <c:v>6718</c:v>
                </c:pt>
                <c:pt idx="4702">
                  <c:v>6719</c:v>
                </c:pt>
                <c:pt idx="4703">
                  <c:v>6720</c:v>
                </c:pt>
                <c:pt idx="4704">
                  <c:v>6721</c:v>
                </c:pt>
                <c:pt idx="4705">
                  <c:v>6722</c:v>
                </c:pt>
                <c:pt idx="4706">
                  <c:v>6723</c:v>
                </c:pt>
                <c:pt idx="4707">
                  <c:v>6724</c:v>
                </c:pt>
                <c:pt idx="4708">
                  <c:v>6725</c:v>
                </c:pt>
                <c:pt idx="4709">
                  <c:v>6726</c:v>
                </c:pt>
                <c:pt idx="4710">
                  <c:v>6727</c:v>
                </c:pt>
                <c:pt idx="4711">
                  <c:v>6728</c:v>
                </c:pt>
                <c:pt idx="4712">
                  <c:v>6729</c:v>
                </c:pt>
                <c:pt idx="4713">
                  <c:v>6730</c:v>
                </c:pt>
                <c:pt idx="4714">
                  <c:v>6731</c:v>
                </c:pt>
                <c:pt idx="4715">
                  <c:v>6732</c:v>
                </c:pt>
                <c:pt idx="4716">
                  <c:v>6733</c:v>
                </c:pt>
                <c:pt idx="4717">
                  <c:v>6734</c:v>
                </c:pt>
                <c:pt idx="4718">
                  <c:v>6735</c:v>
                </c:pt>
                <c:pt idx="4719">
                  <c:v>6736</c:v>
                </c:pt>
                <c:pt idx="4720">
                  <c:v>6737</c:v>
                </c:pt>
                <c:pt idx="4721">
                  <c:v>6738</c:v>
                </c:pt>
                <c:pt idx="4722">
                  <c:v>6739</c:v>
                </c:pt>
                <c:pt idx="4723">
                  <c:v>6740</c:v>
                </c:pt>
                <c:pt idx="4724">
                  <c:v>6741</c:v>
                </c:pt>
                <c:pt idx="4725">
                  <c:v>6742</c:v>
                </c:pt>
                <c:pt idx="4726">
                  <c:v>6743</c:v>
                </c:pt>
                <c:pt idx="4727">
                  <c:v>6744</c:v>
                </c:pt>
                <c:pt idx="4728">
                  <c:v>6745</c:v>
                </c:pt>
                <c:pt idx="4729">
                  <c:v>6746</c:v>
                </c:pt>
                <c:pt idx="4730">
                  <c:v>6747</c:v>
                </c:pt>
                <c:pt idx="4731">
                  <c:v>6748</c:v>
                </c:pt>
                <c:pt idx="4732">
                  <c:v>6749</c:v>
                </c:pt>
                <c:pt idx="4733">
                  <c:v>6750</c:v>
                </c:pt>
                <c:pt idx="4734">
                  <c:v>6751</c:v>
                </c:pt>
                <c:pt idx="4735">
                  <c:v>6752</c:v>
                </c:pt>
                <c:pt idx="4736">
                  <c:v>6753</c:v>
                </c:pt>
                <c:pt idx="4737">
                  <c:v>6754</c:v>
                </c:pt>
                <c:pt idx="4738">
                  <c:v>6755</c:v>
                </c:pt>
                <c:pt idx="4739">
                  <c:v>6756</c:v>
                </c:pt>
                <c:pt idx="4740">
                  <c:v>6757</c:v>
                </c:pt>
                <c:pt idx="4741">
                  <c:v>6758</c:v>
                </c:pt>
                <c:pt idx="4742">
                  <c:v>6759</c:v>
                </c:pt>
                <c:pt idx="4743">
                  <c:v>6760</c:v>
                </c:pt>
                <c:pt idx="4744">
                  <c:v>6761</c:v>
                </c:pt>
                <c:pt idx="4745">
                  <c:v>6762</c:v>
                </c:pt>
                <c:pt idx="4746">
                  <c:v>6763</c:v>
                </c:pt>
                <c:pt idx="4747">
                  <c:v>6764</c:v>
                </c:pt>
                <c:pt idx="4748">
                  <c:v>6765</c:v>
                </c:pt>
                <c:pt idx="4749">
                  <c:v>6766</c:v>
                </c:pt>
                <c:pt idx="4750">
                  <c:v>6767</c:v>
                </c:pt>
                <c:pt idx="4751">
                  <c:v>6768</c:v>
                </c:pt>
                <c:pt idx="4752">
                  <c:v>6769</c:v>
                </c:pt>
                <c:pt idx="4753">
                  <c:v>6770</c:v>
                </c:pt>
                <c:pt idx="4754">
                  <c:v>6771</c:v>
                </c:pt>
                <c:pt idx="4755">
                  <c:v>6772</c:v>
                </c:pt>
                <c:pt idx="4756">
                  <c:v>6773</c:v>
                </c:pt>
                <c:pt idx="4757">
                  <c:v>6774</c:v>
                </c:pt>
                <c:pt idx="4758">
                  <c:v>6775</c:v>
                </c:pt>
                <c:pt idx="4759">
                  <c:v>6776</c:v>
                </c:pt>
                <c:pt idx="4760">
                  <c:v>6777</c:v>
                </c:pt>
                <c:pt idx="4761">
                  <c:v>6778</c:v>
                </c:pt>
                <c:pt idx="4762">
                  <c:v>6779</c:v>
                </c:pt>
                <c:pt idx="4763">
                  <c:v>6780</c:v>
                </c:pt>
                <c:pt idx="4764">
                  <c:v>6781</c:v>
                </c:pt>
                <c:pt idx="4765">
                  <c:v>6782</c:v>
                </c:pt>
                <c:pt idx="4766">
                  <c:v>6783</c:v>
                </c:pt>
                <c:pt idx="4767">
                  <c:v>6784</c:v>
                </c:pt>
                <c:pt idx="4768">
                  <c:v>6785</c:v>
                </c:pt>
                <c:pt idx="4769">
                  <c:v>6786</c:v>
                </c:pt>
                <c:pt idx="4770">
                  <c:v>6787</c:v>
                </c:pt>
                <c:pt idx="4771">
                  <c:v>6788</c:v>
                </c:pt>
                <c:pt idx="4772">
                  <c:v>6789</c:v>
                </c:pt>
                <c:pt idx="4773">
                  <c:v>6790</c:v>
                </c:pt>
                <c:pt idx="4774">
                  <c:v>6791</c:v>
                </c:pt>
                <c:pt idx="4775">
                  <c:v>6792</c:v>
                </c:pt>
                <c:pt idx="4776">
                  <c:v>6793</c:v>
                </c:pt>
                <c:pt idx="4777">
                  <c:v>6794</c:v>
                </c:pt>
                <c:pt idx="4778">
                  <c:v>6795</c:v>
                </c:pt>
                <c:pt idx="4779">
                  <c:v>6796</c:v>
                </c:pt>
                <c:pt idx="4780">
                  <c:v>6797</c:v>
                </c:pt>
                <c:pt idx="4781">
                  <c:v>6798</c:v>
                </c:pt>
                <c:pt idx="4782">
                  <c:v>6799</c:v>
                </c:pt>
                <c:pt idx="4783">
                  <c:v>6800</c:v>
                </c:pt>
                <c:pt idx="4784">
                  <c:v>6801</c:v>
                </c:pt>
                <c:pt idx="4785">
                  <c:v>6802</c:v>
                </c:pt>
                <c:pt idx="4786">
                  <c:v>6803</c:v>
                </c:pt>
                <c:pt idx="4787">
                  <c:v>6804</c:v>
                </c:pt>
                <c:pt idx="4788">
                  <c:v>6805</c:v>
                </c:pt>
                <c:pt idx="4789">
                  <c:v>6806</c:v>
                </c:pt>
                <c:pt idx="4790">
                  <c:v>6807</c:v>
                </c:pt>
                <c:pt idx="4791">
                  <c:v>6808</c:v>
                </c:pt>
                <c:pt idx="4792">
                  <c:v>6809</c:v>
                </c:pt>
                <c:pt idx="4793">
                  <c:v>6810</c:v>
                </c:pt>
                <c:pt idx="4794">
                  <c:v>6811</c:v>
                </c:pt>
                <c:pt idx="4795">
                  <c:v>6812</c:v>
                </c:pt>
                <c:pt idx="4796">
                  <c:v>6813</c:v>
                </c:pt>
                <c:pt idx="4797">
                  <c:v>6814</c:v>
                </c:pt>
                <c:pt idx="4798">
                  <c:v>6815</c:v>
                </c:pt>
                <c:pt idx="4799">
                  <c:v>6816</c:v>
                </c:pt>
                <c:pt idx="4800">
                  <c:v>6817</c:v>
                </c:pt>
                <c:pt idx="4801">
                  <c:v>6818</c:v>
                </c:pt>
                <c:pt idx="4802">
                  <c:v>6819</c:v>
                </c:pt>
                <c:pt idx="4803">
                  <c:v>6820</c:v>
                </c:pt>
                <c:pt idx="4804">
                  <c:v>6821</c:v>
                </c:pt>
                <c:pt idx="4805">
                  <c:v>6822</c:v>
                </c:pt>
                <c:pt idx="4806">
                  <c:v>6823</c:v>
                </c:pt>
                <c:pt idx="4807">
                  <c:v>6824</c:v>
                </c:pt>
                <c:pt idx="4808">
                  <c:v>6825</c:v>
                </c:pt>
                <c:pt idx="4809">
                  <c:v>6826</c:v>
                </c:pt>
                <c:pt idx="4810">
                  <c:v>6827</c:v>
                </c:pt>
                <c:pt idx="4811">
                  <c:v>6828</c:v>
                </c:pt>
                <c:pt idx="4812">
                  <c:v>6829</c:v>
                </c:pt>
                <c:pt idx="4813">
                  <c:v>6830</c:v>
                </c:pt>
                <c:pt idx="4814">
                  <c:v>6831</c:v>
                </c:pt>
                <c:pt idx="4815">
                  <c:v>6832</c:v>
                </c:pt>
                <c:pt idx="4816">
                  <c:v>6833</c:v>
                </c:pt>
                <c:pt idx="4817">
                  <c:v>6834</c:v>
                </c:pt>
                <c:pt idx="4818">
                  <c:v>6835</c:v>
                </c:pt>
                <c:pt idx="4819">
                  <c:v>6836</c:v>
                </c:pt>
                <c:pt idx="4820">
                  <c:v>6837</c:v>
                </c:pt>
                <c:pt idx="4821">
                  <c:v>6838</c:v>
                </c:pt>
                <c:pt idx="4822">
                  <c:v>6839</c:v>
                </c:pt>
                <c:pt idx="4823">
                  <c:v>6840</c:v>
                </c:pt>
                <c:pt idx="4824">
                  <c:v>6841</c:v>
                </c:pt>
                <c:pt idx="4825">
                  <c:v>6842</c:v>
                </c:pt>
                <c:pt idx="4826">
                  <c:v>6843</c:v>
                </c:pt>
                <c:pt idx="4827">
                  <c:v>6844</c:v>
                </c:pt>
                <c:pt idx="4828">
                  <c:v>6845</c:v>
                </c:pt>
                <c:pt idx="4829">
                  <c:v>6846</c:v>
                </c:pt>
                <c:pt idx="4830">
                  <c:v>6847</c:v>
                </c:pt>
                <c:pt idx="4831">
                  <c:v>6848</c:v>
                </c:pt>
                <c:pt idx="4832">
                  <c:v>6849</c:v>
                </c:pt>
                <c:pt idx="4833">
                  <c:v>6850</c:v>
                </c:pt>
                <c:pt idx="4834">
                  <c:v>6851</c:v>
                </c:pt>
                <c:pt idx="4835">
                  <c:v>6852</c:v>
                </c:pt>
                <c:pt idx="4836">
                  <c:v>6853</c:v>
                </c:pt>
                <c:pt idx="4837">
                  <c:v>6854</c:v>
                </c:pt>
                <c:pt idx="4838">
                  <c:v>6855</c:v>
                </c:pt>
                <c:pt idx="4839">
                  <c:v>6856</c:v>
                </c:pt>
                <c:pt idx="4840">
                  <c:v>6857</c:v>
                </c:pt>
                <c:pt idx="4841">
                  <c:v>6858</c:v>
                </c:pt>
                <c:pt idx="4842">
                  <c:v>6859</c:v>
                </c:pt>
                <c:pt idx="4843">
                  <c:v>6860</c:v>
                </c:pt>
                <c:pt idx="4844">
                  <c:v>6861</c:v>
                </c:pt>
                <c:pt idx="4845">
                  <c:v>6862</c:v>
                </c:pt>
                <c:pt idx="4846">
                  <c:v>6863</c:v>
                </c:pt>
                <c:pt idx="4847">
                  <c:v>6864</c:v>
                </c:pt>
                <c:pt idx="4848">
                  <c:v>6865</c:v>
                </c:pt>
                <c:pt idx="4849">
                  <c:v>6866</c:v>
                </c:pt>
                <c:pt idx="4850">
                  <c:v>6867</c:v>
                </c:pt>
                <c:pt idx="4851">
                  <c:v>6868</c:v>
                </c:pt>
                <c:pt idx="4852">
                  <c:v>6869</c:v>
                </c:pt>
                <c:pt idx="4853">
                  <c:v>6870</c:v>
                </c:pt>
                <c:pt idx="4854">
                  <c:v>6871</c:v>
                </c:pt>
                <c:pt idx="4855">
                  <c:v>6872</c:v>
                </c:pt>
                <c:pt idx="4856">
                  <c:v>6873</c:v>
                </c:pt>
                <c:pt idx="4857">
                  <c:v>6874</c:v>
                </c:pt>
                <c:pt idx="4858">
                  <c:v>6875</c:v>
                </c:pt>
                <c:pt idx="4859">
                  <c:v>6876</c:v>
                </c:pt>
                <c:pt idx="4860">
                  <c:v>6877</c:v>
                </c:pt>
                <c:pt idx="4861">
                  <c:v>6878</c:v>
                </c:pt>
                <c:pt idx="4862">
                  <c:v>6879</c:v>
                </c:pt>
                <c:pt idx="4863">
                  <c:v>6880</c:v>
                </c:pt>
                <c:pt idx="4864">
                  <c:v>6881</c:v>
                </c:pt>
                <c:pt idx="4865">
                  <c:v>6882</c:v>
                </c:pt>
                <c:pt idx="4866">
                  <c:v>6883</c:v>
                </c:pt>
                <c:pt idx="4867">
                  <c:v>6884</c:v>
                </c:pt>
                <c:pt idx="4868">
                  <c:v>6885</c:v>
                </c:pt>
                <c:pt idx="4869">
                  <c:v>6886</c:v>
                </c:pt>
                <c:pt idx="4870">
                  <c:v>6887</c:v>
                </c:pt>
                <c:pt idx="4871">
                  <c:v>6888</c:v>
                </c:pt>
                <c:pt idx="4872">
                  <c:v>6889</c:v>
                </c:pt>
                <c:pt idx="4873">
                  <c:v>6890</c:v>
                </c:pt>
                <c:pt idx="4874">
                  <c:v>6891</c:v>
                </c:pt>
                <c:pt idx="4875">
                  <c:v>6892</c:v>
                </c:pt>
                <c:pt idx="4876">
                  <c:v>6893</c:v>
                </c:pt>
                <c:pt idx="4877">
                  <c:v>6894</c:v>
                </c:pt>
                <c:pt idx="4878">
                  <c:v>6895</c:v>
                </c:pt>
                <c:pt idx="4879">
                  <c:v>6896</c:v>
                </c:pt>
                <c:pt idx="4880">
                  <c:v>6897</c:v>
                </c:pt>
                <c:pt idx="4881">
                  <c:v>6898</c:v>
                </c:pt>
                <c:pt idx="4882">
                  <c:v>6899</c:v>
                </c:pt>
                <c:pt idx="4883">
                  <c:v>6900</c:v>
                </c:pt>
                <c:pt idx="4884">
                  <c:v>6901</c:v>
                </c:pt>
                <c:pt idx="4885">
                  <c:v>6902</c:v>
                </c:pt>
                <c:pt idx="4886">
                  <c:v>6903</c:v>
                </c:pt>
                <c:pt idx="4887">
                  <c:v>6904</c:v>
                </c:pt>
                <c:pt idx="4888">
                  <c:v>6905</c:v>
                </c:pt>
                <c:pt idx="4889">
                  <c:v>6906</c:v>
                </c:pt>
                <c:pt idx="4890">
                  <c:v>6907</c:v>
                </c:pt>
                <c:pt idx="4891">
                  <c:v>6908</c:v>
                </c:pt>
                <c:pt idx="4892">
                  <c:v>6909</c:v>
                </c:pt>
                <c:pt idx="4893">
                  <c:v>6910</c:v>
                </c:pt>
                <c:pt idx="4894">
                  <c:v>6911</c:v>
                </c:pt>
                <c:pt idx="4895">
                  <c:v>6912</c:v>
                </c:pt>
                <c:pt idx="4896">
                  <c:v>6913</c:v>
                </c:pt>
                <c:pt idx="4897">
                  <c:v>6914</c:v>
                </c:pt>
                <c:pt idx="4898">
                  <c:v>6915</c:v>
                </c:pt>
                <c:pt idx="4899">
                  <c:v>6916</c:v>
                </c:pt>
                <c:pt idx="4900">
                  <c:v>6917</c:v>
                </c:pt>
                <c:pt idx="4901">
                  <c:v>6918</c:v>
                </c:pt>
                <c:pt idx="4902">
                  <c:v>6919</c:v>
                </c:pt>
                <c:pt idx="4903">
                  <c:v>6920</c:v>
                </c:pt>
                <c:pt idx="4904">
                  <c:v>6921</c:v>
                </c:pt>
                <c:pt idx="4905">
                  <c:v>6922</c:v>
                </c:pt>
                <c:pt idx="4906">
                  <c:v>6923</c:v>
                </c:pt>
                <c:pt idx="4907">
                  <c:v>6924</c:v>
                </c:pt>
                <c:pt idx="4908">
                  <c:v>6925</c:v>
                </c:pt>
                <c:pt idx="4909">
                  <c:v>6926</c:v>
                </c:pt>
                <c:pt idx="4910">
                  <c:v>6927</c:v>
                </c:pt>
                <c:pt idx="4911">
                  <c:v>6928</c:v>
                </c:pt>
                <c:pt idx="4912">
                  <c:v>6929</c:v>
                </c:pt>
                <c:pt idx="4913">
                  <c:v>6930</c:v>
                </c:pt>
                <c:pt idx="4914">
                  <c:v>6931</c:v>
                </c:pt>
                <c:pt idx="4915">
                  <c:v>6932</c:v>
                </c:pt>
                <c:pt idx="4916">
                  <c:v>6933</c:v>
                </c:pt>
                <c:pt idx="4917">
                  <c:v>6934</c:v>
                </c:pt>
                <c:pt idx="4918">
                  <c:v>6935</c:v>
                </c:pt>
                <c:pt idx="4919">
                  <c:v>6936</c:v>
                </c:pt>
                <c:pt idx="4920">
                  <c:v>6937</c:v>
                </c:pt>
                <c:pt idx="4921">
                  <c:v>6938</c:v>
                </c:pt>
                <c:pt idx="4922">
                  <c:v>6939</c:v>
                </c:pt>
                <c:pt idx="4923">
                  <c:v>6940</c:v>
                </c:pt>
                <c:pt idx="4924">
                  <c:v>6941</c:v>
                </c:pt>
                <c:pt idx="4925">
                  <c:v>6942</c:v>
                </c:pt>
                <c:pt idx="4926">
                  <c:v>6943</c:v>
                </c:pt>
                <c:pt idx="4927">
                  <c:v>6944</c:v>
                </c:pt>
                <c:pt idx="4928">
                  <c:v>6945</c:v>
                </c:pt>
                <c:pt idx="4929">
                  <c:v>6946</c:v>
                </c:pt>
                <c:pt idx="4930">
                  <c:v>6947</c:v>
                </c:pt>
                <c:pt idx="4931">
                  <c:v>6948</c:v>
                </c:pt>
                <c:pt idx="4932">
                  <c:v>6949</c:v>
                </c:pt>
                <c:pt idx="4933">
                  <c:v>6950</c:v>
                </c:pt>
                <c:pt idx="4934">
                  <c:v>6951</c:v>
                </c:pt>
                <c:pt idx="4935">
                  <c:v>6952</c:v>
                </c:pt>
                <c:pt idx="4936">
                  <c:v>6953</c:v>
                </c:pt>
                <c:pt idx="4937">
                  <c:v>6954</c:v>
                </c:pt>
                <c:pt idx="4938">
                  <c:v>6955</c:v>
                </c:pt>
                <c:pt idx="4939">
                  <c:v>6956</c:v>
                </c:pt>
                <c:pt idx="4940">
                  <c:v>6957</c:v>
                </c:pt>
                <c:pt idx="4941">
                  <c:v>6958</c:v>
                </c:pt>
                <c:pt idx="4942">
                  <c:v>6959</c:v>
                </c:pt>
                <c:pt idx="4943">
                  <c:v>6960</c:v>
                </c:pt>
                <c:pt idx="4944">
                  <c:v>6961</c:v>
                </c:pt>
                <c:pt idx="4945">
                  <c:v>6962</c:v>
                </c:pt>
                <c:pt idx="4946">
                  <c:v>6963</c:v>
                </c:pt>
                <c:pt idx="4947">
                  <c:v>6964</c:v>
                </c:pt>
                <c:pt idx="4948">
                  <c:v>6965</c:v>
                </c:pt>
                <c:pt idx="4949">
                  <c:v>6966</c:v>
                </c:pt>
                <c:pt idx="4950">
                  <c:v>6967</c:v>
                </c:pt>
                <c:pt idx="4951">
                  <c:v>6968</c:v>
                </c:pt>
                <c:pt idx="4952">
                  <c:v>6969</c:v>
                </c:pt>
                <c:pt idx="4953">
                  <c:v>6970</c:v>
                </c:pt>
                <c:pt idx="4954">
                  <c:v>6971</c:v>
                </c:pt>
                <c:pt idx="4955">
                  <c:v>6972</c:v>
                </c:pt>
                <c:pt idx="4956">
                  <c:v>6973</c:v>
                </c:pt>
                <c:pt idx="4957">
                  <c:v>6974</c:v>
                </c:pt>
                <c:pt idx="4958">
                  <c:v>6975</c:v>
                </c:pt>
                <c:pt idx="4959">
                  <c:v>6976</c:v>
                </c:pt>
                <c:pt idx="4960">
                  <c:v>6977</c:v>
                </c:pt>
                <c:pt idx="4961">
                  <c:v>6978</c:v>
                </c:pt>
                <c:pt idx="4962">
                  <c:v>6979</c:v>
                </c:pt>
                <c:pt idx="4963">
                  <c:v>6980</c:v>
                </c:pt>
                <c:pt idx="4964">
                  <c:v>6981</c:v>
                </c:pt>
                <c:pt idx="4965">
                  <c:v>6982</c:v>
                </c:pt>
                <c:pt idx="4966">
                  <c:v>6983</c:v>
                </c:pt>
                <c:pt idx="4967">
                  <c:v>6984</c:v>
                </c:pt>
                <c:pt idx="4968">
                  <c:v>6985</c:v>
                </c:pt>
                <c:pt idx="4969">
                  <c:v>6986</c:v>
                </c:pt>
                <c:pt idx="4970">
                  <c:v>6987</c:v>
                </c:pt>
                <c:pt idx="4971">
                  <c:v>6988</c:v>
                </c:pt>
                <c:pt idx="4972">
                  <c:v>6989</c:v>
                </c:pt>
                <c:pt idx="4973">
                  <c:v>6990</c:v>
                </c:pt>
                <c:pt idx="4974">
                  <c:v>6991</c:v>
                </c:pt>
                <c:pt idx="4975">
                  <c:v>6992</c:v>
                </c:pt>
                <c:pt idx="4976">
                  <c:v>6993</c:v>
                </c:pt>
                <c:pt idx="4977">
                  <c:v>6994</c:v>
                </c:pt>
                <c:pt idx="4978">
                  <c:v>6995</c:v>
                </c:pt>
                <c:pt idx="4979">
                  <c:v>6996</c:v>
                </c:pt>
                <c:pt idx="4980">
                  <c:v>6997</c:v>
                </c:pt>
                <c:pt idx="4981">
                  <c:v>6998</c:v>
                </c:pt>
                <c:pt idx="4982">
                  <c:v>6999</c:v>
                </c:pt>
                <c:pt idx="4983">
                  <c:v>7000</c:v>
                </c:pt>
                <c:pt idx="4984">
                  <c:v>7001</c:v>
                </c:pt>
                <c:pt idx="4985">
                  <c:v>7002</c:v>
                </c:pt>
                <c:pt idx="4986">
                  <c:v>7003</c:v>
                </c:pt>
                <c:pt idx="4987">
                  <c:v>7004</c:v>
                </c:pt>
                <c:pt idx="4988">
                  <c:v>7005</c:v>
                </c:pt>
                <c:pt idx="4989">
                  <c:v>7006</c:v>
                </c:pt>
                <c:pt idx="4990">
                  <c:v>7007</c:v>
                </c:pt>
                <c:pt idx="4991">
                  <c:v>7008</c:v>
                </c:pt>
                <c:pt idx="4992">
                  <c:v>7009</c:v>
                </c:pt>
                <c:pt idx="4993">
                  <c:v>7010</c:v>
                </c:pt>
                <c:pt idx="4994">
                  <c:v>7011</c:v>
                </c:pt>
                <c:pt idx="4995">
                  <c:v>7012</c:v>
                </c:pt>
                <c:pt idx="4996">
                  <c:v>7013</c:v>
                </c:pt>
                <c:pt idx="4997">
                  <c:v>7014</c:v>
                </c:pt>
                <c:pt idx="4998">
                  <c:v>7015</c:v>
                </c:pt>
                <c:pt idx="4999">
                  <c:v>7016</c:v>
                </c:pt>
                <c:pt idx="5000">
                  <c:v>7017</c:v>
                </c:pt>
              </c:numCache>
            </c:numRef>
          </c:xVal>
          <c:yVal>
            <c:numRef>
              <c:f>Sheet1!$D$2:$D$5002</c:f>
              <c:numCache>
                <c:formatCode>0.000000E+00</c:formatCode>
                <c:ptCount val="5001"/>
                <c:pt idx="0">
                  <c:v>7500000000</c:v>
                </c:pt>
                <c:pt idx="1">
                  <c:v>7575000000</c:v>
                </c:pt>
                <c:pt idx="2">
                  <c:v>7650750000</c:v>
                </c:pt>
                <c:pt idx="3">
                  <c:v>7727257499.999999</c:v>
                </c:pt>
                <c:pt idx="4">
                  <c:v>7804530075</c:v>
                </c:pt>
                <c:pt idx="5">
                  <c:v>7882575375.749999</c:v>
                </c:pt>
                <c:pt idx="6">
                  <c:v>7961401129.5075006</c:v>
                </c:pt>
                <c:pt idx="7">
                  <c:v>8041015140.8025742</c:v>
                </c:pt>
                <c:pt idx="8">
                  <c:v>8121425292.2106018</c:v>
                </c:pt>
                <c:pt idx="9">
                  <c:v>8202639545.1327085</c:v>
                </c:pt>
                <c:pt idx="10">
                  <c:v>8284665940.5840359</c:v>
                </c:pt>
                <c:pt idx="11">
                  <c:v>8367512599.9898739</c:v>
                </c:pt>
                <c:pt idx="12">
                  <c:v>8451187725.9897738</c:v>
                </c:pt>
                <c:pt idx="13">
                  <c:v>8535699603.249671</c:v>
                </c:pt>
                <c:pt idx="14">
                  <c:v>8621056599.2821693</c:v>
                </c:pt>
                <c:pt idx="15">
                  <c:v>8707267165.2749882</c:v>
                </c:pt>
                <c:pt idx="16">
                  <c:v>8794339836.9277401</c:v>
                </c:pt>
                <c:pt idx="17">
                  <c:v>8882283235.2970181</c:v>
                </c:pt>
                <c:pt idx="18">
                  <c:v>8971106067.6499901</c:v>
                </c:pt>
                <c:pt idx="19">
                  <c:v>9060817128.3264866</c:v>
                </c:pt>
                <c:pt idx="20">
                  <c:v>9151425299.6097527</c:v>
                </c:pt>
                <c:pt idx="21">
                  <c:v>9242939552.6058502</c:v>
                </c:pt>
                <c:pt idx="22">
                  <c:v>9335368948.1319103</c:v>
                </c:pt>
                <c:pt idx="23">
                  <c:v>9428722637.6132278</c:v>
                </c:pt>
                <c:pt idx="24">
                  <c:v>9523009863.9893627</c:v>
                </c:pt>
                <c:pt idx="25">
                  <c:v>9618239962.6292572</c:v>
                </c:pt>
                <c:pt idx="26">
                  <c:v>9714422362.2555485</c:v>
                </c:pt>
                <c:pt idx="27">
                  <c:v>9811566585.8781013</c:v>
                </c:pt>
                <c:pt idx="28">
                  <c:v>9909682251.7368832</c:v>
                </c:pt>
                <c:pt idx="29">
                  <c:v>10008779074.254253</c:v>
                </c:pt>
                <c:pt idx="30">
                  <c:v>10108866864.996798</c:v>
                </c:pt>
                <c:pt idx="31">
                  <c:v>10209955533.646761</c:v>
                </c:pt>
                <c:pt idx="32">
                  <c:v>10312055088.983232</c:v>
                </c:pt>
                <c:pt idx="33">
                  <c:v>10415175639.873064</c:v>
                </c:pt>
                <c:pt idx="34">
                  <c:v>10519327396.271795</c:v>
                </c:pt>
                <c:pt idx="35">
                  <c:v>10624520670.23451</c:v>
                </c:pt>
                <c:pt idx="36">
                  <c:v>10730765876.936857</c:v>
                </c:pt>
                <c:pt idx="37">
                  <c:v>10838073535.706226</c:v>
                </c:pt>
                <c:pt idx="38">
                  <c:v>10946454271.06329</c:v>
                </c:pt>
                <c:pt idx="39">
                  <c:v>11055918813.77392</c:v>
                </c:pt>
                <c:pt idx="40">
                  <c:v>11166478001.911661</c:v>
                </c:pt>
                <c:pt idx="41">
                  <c:v>11278142781.930779</c:v>
                </c:pt>
                <c:pt idx="42">
                  <c:v>11390924209.750088</c:v>
                </c:pt>
                <c:pt idx="43">
                  <c:v>11504833451.847586</c:v>
                </c:pt>
                <c:pt idx="44">
                  <c:v>11619881786.366062</c:v>
                </c:pt>
                <c:pt idx="45">
                  <c:v>11736080604.229723</c:v>
                </c:pt>
                <c:pt idx="46">
                  <c:v>11853441410.272022</c:v>
                </c:pt>
                <c:pt idx="47">
                  <c:v>11971975824.374739</c:v>
                </c:pt>
                <c:pt idx="48">
                  <c:v>12091695582.61849</c:v>
                </c:pt>
                <c:pt idx="49">
                  <c:v>12212612538.444675</c:v>
                </c:pt>
                <c:pt idx="50">
                  <c:v>12334738663.829123</c:v>
                </c:pt>
                <c:pt idx="51">
                  <c:v>12458086050.467411</c:v>
                </c:pt>
                <c:pt idx="52">
                  <c:v>12582666910.972086</c:v>
                </c:pt>
                <c:pt idx="53">
                  <c:v>12708493580.081806</c:v>
                </c:pt>
                <c:pt idx="54">
                  <c:v>12835578515.882627</c:v>
                </c:pt>
                <c:pt idx="55">
                  <c:v>12963934301.041451</c:v>
                </c:pt>
                <c:pt idx="56">
                  <c:v>13093573644.051868</c:v>
                </c:pt>
                <c:pt idx="57">
                  <c:v>13224509380.492388</c:v>
                </c:pt>
                <c:pt idx="58">
                  <c:v>13356754474.297312</c:v>
                </c:pt>
                <c:pt idx="59">
                  <c:v>13490322019.040281</c:v>
                </c:pt>
                <c:pt idx="60">
                  <c:v>13625225239.230684</c:v>
                </c:pt>
                <c:pt idx="61">
                  <c:v>13761477491.622993</c:v>
                </c:pt>
                <c:pt idx="62">
                  <c:v>13899092266.539225</c:v>
                </c:pt>
                <c:pt idx="63">
                  <c:v>14038083189.204613</c:v>
                </c:pt>
                <c:pt idx="64">
                  <c:v>14178464021.096663</c:v>
                </c:pt>
                <c:pt idx="65">
                  <c:v>14320248661.307631</c:v>
                </c:pt>
                <c:pt idx="66">
                  <c:v>14463451147.920706</c:v>
                </c:pt>
                <c:pt idx="67">
                  <c:v>14608085659.399912</c:v>
                </c:pt>
                <c:pt idx="68">
                  <c:v>14754166515.993912</c:v>
                </c:pt>
                <c:pt idx="69">
                  <c:v>14901708181.153851</c:v>
                </c:pt>
                <c:pt idx="70">
                  <c:v>15050725262.965391</c:v>
                </c:pt>
                <c:pt idx="71">
                  <c:v>15201232515.595039</c:v>
                </c:pt>
                <c:pt idx="72">
                  <c:v>15353244840.750996</c:v>
                </c:pt>
                <c:pt idx="73">
                  <c:v>15506777289.158504</c:v>
                </c:pt>
                <c:pt idx="74">
                  <c:v>15661845062.050091</c:v>
                </c:pt>
                <c:pt idx="75">
                  <c:v>15818463512.670589</c:v>
                </c:pt>
                <c:pt idx="76">
                  <c:v>15976648147.797295</c:v>
                </c:pt>
                <c:pt idx="77">
                  <c:v>16136414629.275269</c:v>
                </c:pt>
                <c:pt idx="78">
                  <c:v>16297778775.568024</c:v>
                </c:pt>
                <c:pt idx="79">
                  <c:v>16460756563.323698</c:v>
                </c:pt>
                <c:pt idx="80">
                  <c:v>16625364128.956942</c:v>
                </c:pt>
                <c:pt idx="81">
                  <c:v>16791617770.246511</c:v>
                </c:pt>
                <c:pt idx="82">
                  <c:v>16959533947.948978</c:v>
                </c:pt>
                <c:pt idx="83">
                  <c:v>17129129287.428465</c:v>
                </c:pt>
                <c:pt idx="84">
                  <c:v>17300420580.30275</c:v>
                </c:pt>
                <c:pt idx="85">
                  <c:v>17473424786.105774</c:v>
                </c:pt>
                <c:pt idx="86">
                  <c:v>17648159033.966839</c:v>
                </c:pt>
                <c:pt idx="87">
                  <c:v>17824640624.306503</c:v>
                </c:pt>
                <c:pt idx="88">
                  <c:v>18002887030.549572</c:v>
                </c:pt>
                <c:pt idx="89">
                  <c:v>18182915900.855072</c:v>
                </c:pt>
                <c:pt idx="90">
                  <c:v>18364745059.863621</c:v>
                </c:pt>
                <c:pt idx="91">
                  <c:v>18548392510.46225</c:v>
                </c:pt>
                <c:pt idx="92">
                  <c:v>18733876435.566872</c:v>
                </c:pt>
                <c:pt idx="93">
                  <c:v>18921215199.922543</c:v>
                </c:pt>
                <c:pt idx="94">
                  <c:v>19110427351.921772</c:v>
                </c:pt>
                <c:pt idx="95">
                  <c:v>19301531625.440987</c:v>
                </c:pt>
                <c:pt idx="96">
                  <c:v>19494546941.6954</c:v>
                </c:pt>
                <c:pt idx="97">
                  <c:v>19689492411.112354</c:v>
                </c:pt>
                <c:pt idx="98">
                  <c:v>19886387335.223476</c:v>
                </c:pt>
                <c:pt idx="99">
                  <c:v>20085251208.575706</c:v>
                </c:pt>
                <c:pt idx="100">
                  <c:v>20286103720.661469</c:v>
                </c:pt>
                <c:pt idx="101">
                  <c:v>20488964757.868084</c:v>
                </c:pt>
                <c:pt idx="102">
                  <c:v>20693854405.446766</c:v>
                </c:pt>
                <c:pt idx="103">
                  <c:v>20900792949.501228</c:v>
                </c:pt>
                <c:pt idx="104">
                  <c:v>21109800878.996243</c:v>
                </c:pt>
                <c:pt idx="105">
                  <c:v>21320898887.786209</c:v>
                </c:pt>
                <c:pt idx="106">
                  <c:v>21534107876.664074</c:v>
                </c:pt>
                <c:pt idx="107">
                  <c:v>21749448955.43071</c:v>
                </c:pt>
                <c:pt idx="108">
                  <c:v>21966943444.985016</c:v>
                </c:pt>
                <c:pt idx="109">
                  <c:v>22186612879.434872</c:v>
                </c:pt>
                <c:pt idx="110">
                  <c:v>22408479008.229221</c:v>
                </c:pt>
                <c:pt idx="111">
                  <c:v>22632563798.311504</c:v>
                </c:pt>
                <c:pt idx="112">
                  <c:v>22858889436.294624</c:v>
                </c:pt>
                <c:pt idx="113">
                  <c:v>23087478330.657574</c:v>
                </c:pt>
                <c:pt idx="114">
                  <c:v>23318353113.964153</c:v>
                </c:pt>
                <c:pt idx="115">
                  <c:v>23551536645.10379</c:v>
                </c:pt>
                <c:pt idx="116">
                  <c:v>23787052011.554829</c:v>
                </c:pt>
                <c:pt idx="117">
                  <c:v>24024922531.670376</c:v>
                </c:pt>
                <c:pt idx="118">
                  <c:v>24265171756.987083</c:v>
                </c:pt>
                <c:pt idx="119">
                  <c:v>24507823474.55695</c:v>
                </c:pt>
                <c:pt idx="120">
                  <c:v>24752901709.302525</c:v>
                </c:pt>
                <c:pt idx="121">
                  <c:v>25000430726.39555</c:v>
                </c:pt>
                <c:pt idx="122">
                  <c:v>25250435033.659508</c:v>
                </c:pt>
                <c:pt idx="123">
                  <c:v>25502939383.996098</c:v>
                </c:pt>
                <c:pt idx="124">
                  <c:v>25757968777.836056</c:v>
                </c:pt>
                <c:pt idx="125">
                  <c:v>26015548465.614422</c:v>
                </c:pt>
                <c:pt idx="126">
                  <c:v>26275703950.270569</c:v>
                </c:pt>
                <c:pt idx="127">
                  <c:v>26538460989.773266</c:v>
                </c:pt>
                <c:pt idx="128">
                  <c:v>26803845599.671005</c:v>
                </c:pt>
                <c:pt idx="129">
                  <c:v>27071884055.667713</c:v>
                </c:pt>
                <c:pt idx="130">
                  <c:v>27342602896.224392</c:v>
                </c:pt>
                <c:pt idx="131">
                  <c:v>27616028925.18663</c:v>
                </c:pt>
                <c:pt idx="132">
                  <c:v>27892189214.438503</c:v>
                </c:pt>
                <c:pt idx="133">
                  <c:v>28171111106.582882</c:v>
                </c:pt>
                <c:pt idx="134">
                  <c:v>28452822217.648716</c:v>
                </c:pt>
                <c:pt idx="135">
                  <c:v>28737350439.825199</c:v>
                </c:pt>
                <c:pt idx="136">
                  <c:v>29024723944.223457</c:v>
                </c:pt>
                <c:pt idx="137">
                  <c:v>29314971183.665695</c:v>
                </c:pt>
                <c:pt idx="138">
                  <c:v>29608120895.502354</c:v>
                </c:pt>
                <c:pt idx="139">
                  <c:v>29904202104.457371</c:v>
                </c:pt>
                <c:pt idx="140">
                  <c:v>30203244125.501945</c:v>
                </c:pt>
                <c:pt idx="141">
                  <c:v>30505276566.756966</c:v>
                </c:pt>
                <c:pt idx="142">
                  <c:v>30810329332.424534</c:v>
                </c:pt>
                <c:pt idx="143">
                  <c:v>31118432625.748775</c:v>
                </c:pt>
                <c:pt idx="144">
                  <c:v>31429616952.006271</c:v>
                </c:pt>
                <c:pt idx="145">
                  <c:v>31743913121.52634</c:v>
                </c:pt>
                <c:pt idx="146">
                  <c:v>32061352252.7416</c:v>
                </c:pt>
                <c:pt idx="147">
                  <c:v>32381965775.269009</c:v>
                </c:pt>
                <c:pt idx="148">
                  <c:v>32705785433.021702</c:v>
                </c:pt>
                <c:pt idx="149">
                  <c:v>33032843287.351913</c:v>
                </c:pt>
                <c:pt idx="150">
                  <c:v>33363171720.225441</c:v>
                </c:pt>
                <c:pt idx="151">
                  <c:v>33696803437.427692</c:v>
                </c:pt>
                <c:pt idx="152">
                  <c:v>34033771471.801975</c:v>
                </c:pt>
                <c:pt idx="153">
                  <c:v>34374109186.520004</c:v>
                </c:pt>
                <c:pt idx="154">
                  <c:v>34717850278.385201</c:v>
                </c:pt>
                <c:pt idx="155">
                  <c:v>35065028781.169044</c:v>
                </c:pt>
                <c:pt idx="156">
                  <c:v>35415679068.980728</c:v>
                </c:pt>
                <c:pt idx="157">
                  <c:v>35769835859.67054</c:v>
                </c:pt>
                <c:pt idx="158">
                  <c:v>36127534218.267258</c:v>
                </c:pt>
                <c:pt idx="159">
                  <c:v>36488809560.449913</c:v>
                </c:pt>
                <c:pt idx="160">
                  <c:v>36853697656.054428</c:v>
                </c:pt>
                <c:pt idx="161">
                  <c:v>37222234632.614967</c:v>
                </c:pt>
                <c:pt idx="162">
                  <c:v>37594456978.941116</c:v>
                </c:pt>
                <c:pt idx="163">
                  <c:v>37970401548.730522</c:v>
                </c:pt>
                <c:pt idx="164">
                  <c:v>38350105564.217834</c:v>
                </c:pt>
                <c:pt idx="165">
                  <c:v>38733606619.860016</c:v>
                </c:pt>
                <c:pt idx="166">
                  <c:v>39120942686.058617</c:v>
                </c:pt>
                <c:pt idx="167">
                  <c:v>39512152112.919189</c:v>
                </c:pt>
                <c:pt idx="168">
                  <c:v>39907273634.048393</c:v>
                </c:pt>
                <c:pt idx="169">
                  <c:v>40306346370.388878</c:v>
                </c:pt>
                <c:pt idx="170">
                  <c:v>40709409834.092773</c:v>
                </c:pt>
                <c:pt idx="171">
                  <c:v>41116503932.433693</c:v>
                </c:pt>
                <c:pt idx="172">
                  <c:v>41527668971.758034</c:v>
                </c:pt>
                <c:pt idx="173">
                  <c:v>41942945661.475609</c:v>
                </c:pt>
                <c:pt idx="174">
                  <c:v>42362375118.090378</c:v>
                </c:pt>
                <c:pt idx="175">
                  <c:v>42785998869.271263</c:v>
                </c:pt>
                <c:pt idx="176">
                  <c:v>43213858857.963989</c:v>
                </c:pt>
                <c:pt idx="177">
                  <c:v>43645997446.543633</c:v>
                </c:pt>
                <c:pt idx="178">
                  <c:v>44082457421.009071</c:v>
                </c:pt>
                <c:pt idx="179">
                  <c:v>44523281995.219154</c:v>
                </c:pt>
                <c:pt idx="180">
                  <c:v>44968514815.171349</c:v>
                </c:pt>
                <c:pt idx="181">
                  <c:v>45418199963.323051</c:v>
                </c:pt>
                <c:pt idx="182">
                  <c:v>45872381962.956291</c:v>
                </c:pt>
                <c:pt idx="183">
                  <c:v>46331105782.585854</c:v>
                </c:pt>
                <c:pt idx="184">
                  <c:v>46794416840.41172</c:v>
                </c:pt>
                <c:pt idx="185">
                  <c:v>47262361008.815842</c:v>
                </c:pt>
                <c:pt idx="186">
                  <c:v>47734984618.903999</c:v>
                </c:pt>
                <c:pt idx="187">
                  <c:v>48212334465.093025</c:v>
                </c:pt>
                <c:pt idx="188">
                  <c:v>48694457809.743958</c:v>
                </c:pt>
                <c:pt idx="189">
                  <c:v>49181402387.8414</c:v>
                </c:pt>
                <c:pt idx="190">
                  <c:v>49673216411.719826</c:v>
                </c:pt>
                <c:pt idx="191">
                  <c:v>50169948575.837006</c:v>
                </c:pt>
                <c:pt idx="192">
                  <c:v>50671648061.59539</c:v>
                </c:pt>
                <c:pt idx="193">
                  <c:v>51178364542.211342</c:v>
                </c:pt>
                <c:pt idx="194">
                  <c:v>51690148187.633461</c:v>
                </c:pt>
                <c:pt idx="195">
                  <c:v>52207049669.509781</c:v>
                </c:pt>
                <c:pt idx="196">
                  <c:v>52729120166.204887</c:v>
                </c:pt>
                <c:pt idx="197">
                  <c:v>53256411367.866936</c:v>
                </c:pt>
                <c:pt idx="198">
                  <c:v>53788975481.545616</c:v>
                </c:pt>
                <c:pt idx="199">
                  <c:v>54326865236.361053</c:v>
                </c:pt>
                <c:pt idx="200">
                  <c:v>54870133888.724678</c:v>
                </c:pt>
                <c:pt idx="201">
                  <c:v>55418835227.611923</c:v>
                </c:pt>
                <c:pt idx="202">
                  <c:v>55973023579.888046</c:v>
                </c:pt>
                <c:pt idx="203">
                  <c:v>56532753815.68692</c:v>
                </c:pt>
                <c:pt idx="204">
                  <c:v>57098081353.843788</c:v>
                </c:pt>
                <c:pt idx="205">
                  <c:v>57669062167.382225</c:v>
                </c:pt>
                <c:pt idx="206">
                  <c:v>58245752789.056061</c:v>
                </c:pt>
                <c:pt idx="207">
                  <c:v>58828210316.946602</c:v>
                </c:pt>
                <c:pt idx="208">
                  <c:v>59416492420.116089</c:v>
                </c:pt>
                <c:pt idx="209">
                  <c:v>60010657344.317245</c:v>
                </c:pt>
                <c:pt idx="210">
                  <c:v>60610763917.760437</c:v>
                </c:pt>
                <c:pt idx="211">
                  <c:v>61216871556.938019</c:v>
                </c:pt>
                <c:pt idx="212">
                  <c:v>61829040272.507416</c:v>
                </c:pt>
                <c:pt idx="213">
                  <c:v>62447330675.232468</c:v>
                </c:pt>
                <c:pt idx="214">
                  <c:v>63071803981.984818</c:v>
                </c:pt>
                <c:pt idx="215">
                  <c:v>63702522021.804642</c:v>
                </c:pt>
                <c:pt idx="216">
                  <c:v>64339547242.022705</c:v>
                </c:pt>
                <c:pt idx="217">
                  <c:v>64982942714.442947</c:v>
                </c:pt>
                <c:pt idx="218">
                  <c:v>65632772141.587379</c:v>
                </c:pt>
                <c:pt idx="219">
                  <c:v>66289099863.003235</c:v>
                </c:pt>
                <c:pt idx="220">
                  <c:v>66951990861.633263</c:v>
                </c:pt>
                <c:pt idx="221">
                  <c:v>67621510770.249596</c:v>
                </c:pt>
                <c:pt idx="222">
                  <c:v>68297725877.952103</c:v>
                </c:pt>
                <c:pt idx="223">
                  <c:v>68980703136.731613</c:v>
                </c:pt>
                <c:pt idx="224">
                  <c:v>69670510168.098938</c:v>
                </c:pt>
                <c:pt idx="225">
                  <c:v>70367215269.779938</c:v>
                </c:pt>
                <c:pt idx="226">
                  <c:v>71070887422.477722</c:v>
                </c:pt>
                <c:pt idx="227">
                  <c:v>71781596296.702499</c:v>
                </c:pt>
                <c:pt idx="228">
                  <c:v>72499412259.669525</c:v>
                </c:pt>
                <c:pt idx="229">
                  <c:v>73224406382.26622</c:v>
                </c:pt>
                <c:pt idx="230">
                  <c:v>73956650446.088898</c:v>
                </c:pt>
                <c:pt idx="231">
                  <c:v>74696216950.549759</c:v>
                </c:pt>
                <c:pt idx="232">
                  <c:v>75443179120.055283</c:v>
                </c:pt>
                <c:pt idx="233">
                  <c:v>76197610911.255829</c:v>
                </c:pt>
                <c:pt idx="234">
                  <c:v>76959587020.368408</c:v>
                </c:pt>
                <c:pt idx="235">
                  <c:v>77729182890.572052</c:v>
                </c:pt>
                <c:pt idx="236">
                  <c:v>78506474719.477798</c:v>
                </c:pt>
                <c:pt idx="237">
                  <c:v>79291539466.672592</c:v>
                </c:pt>
                <c:pt idx="238">
                  <c:v>80084454861.33931</c:v>
                </c:pt>
                <c:pt idx="239">
                  <c:v>80885299409.952682</c:v>
                </c:pt>
                <c:pt idx="240">
                  <c:v>81694152404.052231</c:v>
                </c:pt>
                <c:pt idx="241">
                  <c:v>82511093928.092758</c:v>
                </c:pt>
                <c:pt idx="242">
                  <c:v>83336204867.373688</c:v>
                </c:pt>
                <c:pt idx="243">
                  <c:v>84169566916.047409</c:v>
                </c:pt>
                <c:pt idx="244">
                  <c:v>85011262585.207901</c:v>
                </c:pt>
                <c:pt idx="245">
                  <c:v>85861375211.059967</c:v>
                </c:pt>
                <c:pt idx="246">
                  <c:v>86719988963.170593</c:v>
                </c:pt>
                <c:pt idx="247">
                  <c:v>87587188852.802277</c:v>
                </c:pt>
                <c:pt idx="248">
                  <c:v>88463060741.330322</c:v>
                </c:pt>
                <c:pt idx="249">
                  <c:v>89347691348.743622</c:v>
                </c:pt>
                <c:pt idx="250">
                  <c:v>90241168262.231049</c:v>
                </c:pt>
                <c:pt idx="251">
                  <c:v>91143579944.853348</c:v>
                </c:pt>
                <c:pt idx="252">
                  <c:v>92055015744.30188</c:v>
                </c:pt>
                <c:pt idx="253">
                  <c:v>92975565901.744904</c:v>
                </c:pt>
                <c:pt idx="254">
                  <c:v>93905321560.76236</c:v>
                </c:pt>
                <c:pt idx="255">
                  <c:v>94844374776.369965</c:v>
                </c:pt>
                <c:pt idx="256">
                  <c:v>95792818524.133682</c:v>
                </c:pt>
                <c:pt idx="257">
                  <c:v>96750746709.375031</c:v>
                </c:pt>
                <c:pt idx="258">
                  <c:v>97718254176.468765</c:v>
                </c:pt>
                <c:pt idx="259">
                  <c:v>98695436718.233444</c:v>
                </c:pt>
                <c:pt idx="260">
                  <c:v>99682391085.415802</c:v>
                </c:pt>
                <c:pt idx="261">
                  <c:v>100679214996.26994</c:v>
                </c:pt>
                <c:pt idx="262">
                  <c:v>101686007146.23267</c:v>
                </c:pt>
                <c:pt idx="263">
                  <c:v>102702867217.69496</c:v>
                </c:pt>
                <c:pt idx="264">
                  <c:v>103729895889.87195</c:v>
                </c:pt>
                <c:pt idx="265">
                  <c:v>104767194848.77068</c:v>
                </c:pt>
                <c:pt idx="266">
                  <c:v>105814866797.25838</c:v>
                </c:pt>
                <c:pt idx="267">
                  <c:v>106873015465.23094</c:v>
                </c:pt>
                <c:pt idx="268">
                  <c:v>107941745619.88326</c:v>
                </c:pt>
                <c:pt idx="269">
                  <c:v>109021163076.08209</c:v>
                </c:pt>
                <c:pt idx="270">
                  <c:v>110111374706.84293</c:v>
                </c:pt>
                <c:pt idx="271">
                  <c:v>111212488453.91133</c:v>
                </c:pt>
                <c:pt idx="272">
                  <c:v>112324613338.45047</c:v>
                </c:pt>
                <c:pt idx="273">
                  <c:v>113447859471.83498</c:v>
                </c:pt>
                <c:pt idx="274">
                  <c:v>114582338066.55333</c:v>
                </c:pt>
                <c:pt idx="275">
                  <c:v>115728161447.21884</c:v>
                </c:pt>
                <c:pt idx="276">
                  <c:v>116885443061.69104</c:v>
                </c:pt>
                <c:pt idx="277">
                  <c:v>118054297492.30794</c:v>
                </c:pt>
                <c:pt idx="278">
                  <c:v>119234840467.23105</c:v>
                </c:pt>
                <c:pt idx="279">
                  <c:v>120427188871.90335</c:v>
                </c:pt>
                <c:pt idx="280">
                  <c:v>121631460760.62241</c:v>
                </c:pt>
                <c:pt idx="281">
                  <c:v>122847775368.22864</c:v>
                </c:pt>
                <c:pt idx="282">
                  <c:v>124076253121.91093</c:v>
                </c:pt>
                <c:pt idx="283">
                  <c:v>125317015653.13</c:v>
                </c:pt>
                <c:pt idx="284">
                  <c:v>126570185809.6613</c:v>
                </c:pt>
                <c:pt idx="285">
                  <c:v>127835887667.75792</c:v>
                </c:pt>
                <c:pt idx="286">
                  <c:v>129114246544.43553</c:v>
                </c:pt>
                <c:pt idx="287">
                  <c:v>130405389009.87984</c:v>
                </c:pt>
                <c:pt idx="288">
                  <c:v>131709442899.97867</c:v>
                </c:pt>
                <c:pt idx="289">
                  <c:v>133026537328.97845</c:v>
                </c:pt>
                <c:pt idx="290">
                  <c:v>134356802702.26825</c:v>
                </c:pt>
                <c:pt idx="291">
                  <c:v>135700370729.29089</c:v>
                </c:pt>
                <c:pt idx="292">
                  <c:v>137057374436.58382</c:v>
                </c:pt>
                <c:pt idx="293">
                  <c:v>138427948180.94968</c:v>
                </c:pt>
                <c:pt idx="294">
                  <c:v>139812227662.75919</c:v>
                </c:pt>
                <c:pt idx="295">
                  <c:v>141210349939.38672</c:v>
                </c:pt>
                <c:pt idx="296">
                  <c:v>142622453438.78064</c:v>
                </c:pt>
                <c:pt idx="297">
                  <c:v>144048677973.16846</c:v>
                </c:pt>
                <c:pt idx="298">
                  <c:v>145489164752.90015</c:v>
                </c:pt>
                <c:pt idx="299">
                  <c:v>146944056400.42911</c:v>
                </c:pt>
                <c:pt idx="300">
                  <c:v>148413496964.43341</c:v>
                </c:pt>
                <c:pt idx="301">
                  <c:v>149897631934.07776</c:v>
                </c:pt>
                <c:pt idx="302">
                  <c:v>151396608253.41855</c:v>
                </c:pt>
                <c:pt idx="303">
                  <c:v>152910574335.95267</c:v>
                </c:pt>
                <c:pt idx="304">
                  <c:v>154439680079.31226</c:v>
                </c:pt>
                <c:pt idx="305">
                  <c:v>155984076880.10538</c:v>
                </c:pt>
                <c:pt idx="306">
                  <c:v>157543917648.90646</c:v>
                </c:pt>
                <c:pt idx="307">
                  <c:v>159119356825.39551</c:v>
                </c:pt>
                <c:pt idx="308">
                  <c:v>160710550393.64948</c:v>
                </c:pt>
                <c:pt idx="309">
                  <c:v>162317655897.58594</c:v>
                </c:pt>
                <c:pt idx="310">
                  <c:v>163940832456.56183</c:v>
                </c:pt>
                <c:pt idx="311">
                  <c:v>165580240781.12741</c:v>
                </c:pt>
                <c:pt idx="312">
                  <c:v>167236043188.93875</c:v>
                </c:pt>
                <c:pt idx="313">
                  <c:v>168908403620.82816</c:v>
                </c:pt>
                <c:pt idx="314">
                  <c:v>170597487657.03641</c:v>
                </c:pt>
                <c:pt idx="315">
                  <c:v>172303462533.60672</c:v>
                </c:pt>
                <c:pt idx="316">
                  <c:v>174026497158.94278</c:v>
                </c:pt>
                <c:pt idx="317">
                  <c:v>175766762130.53223</c:v>
                </c:pt>
                <c:pt idx="318">
                  <c:v>177524429751.83759</c:v>
                </c:pt>
                <c:pt idx="319">
                  <c:v>179299674049.35593</c:v>
                </c:pt>
                <c:pt idx="320">
                  <c:v>181092670789.84952</c:v>
                </c:pt>
                <c:pt idx="321">
                  <c:v>182903597497.74802</c:v>
                </c:pt>
                <c:pt idx="322">
                  <c:v>184732633472.72549</c:v>
                </c:pt>
                <c:pt idx="323">
                  <c:v>186579959807.45273</c:v>
                </c:pt>
                <c:pt idx="324">
                  <c:v>188445759405.52728</c:v>
                </c:pt>
                <c:pt idx="325">
                  <c:v>190330216999.58255</c:v>
                </c:pt>
                <c:pt idx="326">
                  <c:v>192233519169.5784</c:v>
                </c:pt>
                <c:pt idx="327">
                  <c:v>194155854361.27411</c:v>
                </c:pt>
                <c:pt idx="328">
                  <c:v>196097412904.8869</c:v>
                </c:pt>
                <c:pt idx="329">
                  <c:v>198058387033.93579</c:v>
                </c:pt>
                <c:pt idx="330">
                  <c:v>200038970904.27515</c:v>
                </c:pt>
                <c:pt idx="331">
                  <c:v>202039360613.31787</c:v>
                </c:pt>
                <c:pt idx="332">
                  <c:v>204059754219.45105</c:v>
                </c:pt>
                <c:pt idx="333">
                  <c:v>206100351761.64557</c:v>
                </c:pt>
                <c:pt idx="334">
                  <c:v>208161355279.26205</c:v>
                </c:pt>
                <c:pt idx="335">
                  <c:v>210242968832.0546</c:v>
                </c:pt>
                <c:pt idx="336">
                  <c:v>212345398520.37521</c:v>
                </c:pt>
                <c:pt idx="337">
                  <c:v>214468852505.57898</c:v>
                </c:pt>
                <c:pt idx="338">
                  <c:v>216613541030.63483</c:v>
                </c:pt>
                <c:pt idx="339">
                  <c:v>218779676440.9411</c:v>
                </c:pt>
                <c:pt idx="340">
                  <c:v>220967473205.35056</c:v>
                </c:pt>
                <c:pt idx="341">
                  <c:v>223177147937.40399</c:v>
                </c:pt>
                <c:pt idx="342">
                  <c:v>225408919416.77811</c:v>
                </c:pt>
                <c:pt idx="343">
                  <c:v>227663008610.94583</c:v>
                </c:pt>
                <c:pt idx="344">
                  <c:v>229939638697.05533</c:v>
                </c:pt>
                <c:pt idx="345">
                  <c:v>232239035084.02594</c:v>
                </c:pt>
                <c:pt idx="346">
                  <c:v>234561425434.86621</c:v>
                </c:pt>
                <c:pt idx="347">
                  <c:v>236907039689.21478</c:v>
                </c:pt>
                <c:pt idx="348">
                  <c:v>239276110086.10693</c:v>
                </c:pt>
                <c:pt idx="349">
                  <c:v>241668871186.96802</c:v>
                </c:pt>
                <c:pt idx="350">
                  <c:v>244085559898.83777</c:v>
                </c:pt>
                <c:pt idx="351">
                  <c:v>246526415497.82608</c:v>
                </c:pt>
                <c:pt idx="352">
                  <c:v>248991679652.80438</c:v>
                </c:pt>
                <c:pt idx="353">
                  <c:v>251481596449.33243</c:v>
                </c:pt>
                <c:pt idx="354">
                  <c:v>253996412413.82574</c:v>
                </c:pt>
                <c:pt idx="355">
                  <c:v>256536376537.96396</c:v>
                </c:pt>
                <c:pt idx="356">
                  <c:v>259101740303.34363</c:v>
                </c:pt>
                <c:pt idx="357">
                  <c:v>261692757706.37704</c:v>
                </c:pt>
                <c:pt idx="358">
                  <c:v>264309685283.44086</c:v>
                </c:pt>
                <c:pt idx="359">
                  <c:v>266952782136.27518</c:v>
                </c:pt>
                <c:pt idx="360">
                  <c:v>269622309957.63797</c:v>
                </c:pt>
                <c:pt idx="361">
                  <c:v>272318533057.21442</c:v>
                </c:pt>
                <c:pt idx="362">
                  <c:v>275041718387.78662</c:v>
                </c:pt>
                <c:pt idx="363">
                  <c:v>277792135571.66437</c:v>
                </c:pt>
                <c:pt idx="364">
                  <c:v>280570056927.38104</c:v>
                </c:pt>
                <c:pt idx="365">
                  <c:v>283375757496.65491</c:v>
                </c:pt>
                <c:pt idx="366">
                  <c:v>286209515071.62146</c:v>
                </c:pt>
                <c:pt idx="367">
                  <c:v>289071610222.33759</c:v>
                </c:pt>
                <c:pt idx="368">
                  <c:v>291962326324.56104</c:v>
                </c:pt>
                <c:pt idx="369">
                  <c:v>294881949587.8067</c:v>
                </c:pt>
                <c:pt idx="370">
                  <c:v>297830769083.68475</c:v>
                </c:pt>
                <c:pt idx="371">
                  <c:v>300809076774.52155</c:v>
                </c:pt>
                <c:pt idx="372">
                  <c:v>303817167542.26678</c:v>
                </c:pt>
                <c:pt idx="373">
                  <c:v>306855339217.68939</c:v>
                </c:pt>
                <c:pt idx="374">
                  <c:v>309923892609.86639</c:v>
                </c:pt>
                <c:pt idx="375">
                  <c:v>313023131535.96497</c:v>
                </c:pt>
                <c:pt idx="376">
                  <c:v>316153362851.32471</c:v>
                </c:pt>
                <c:pt idx="377">
                  <c:v>319314896479.83795</c:v>
                </c:pt>
                <c:pt idx="378">
                  <c:v>322508045444.63629</c:v>
                </c:pt>
                <c:pt idx="379">
                  <c:v>325733125899.08264</c:v>
                </c:pt>
                <c:pt idx="380">
                  <c:v>328990457158.07349</c:v>
                </c:pt>
                <c:pt idx="381">
                  <c:v>332280361729.65424</c:v>
                </c:pt>
                <c:pt idx="382">
                  <c:v>335603165346.95081</c:v>
                </c:pt>
                <c:pt idx="383">
                  <c:v>338959197000.42023</c:v>
                </c:pt>
                <c:pt idx="384">
                  <c:v>342348788970.4245</c:v>
                </c:pt>
                <c:pt idx="385">
                  <c:v>345772276860.12872</c:v>
                </c:pt>
                <c:pt idx="386">
                  <c:v>349229999628.73004</c:v>
                </c:pt>
                <c:pt idx="387">
                  <c:v>352722299625.01727</c:v>
                </c:pt>
                <c:pt idx="388">
                  <c:v>356249522621.26752</c:v>
                </c:pt>
                <c:pt idx="389">
                  <c:v>359812017847.4801</c:v>
                </c:pt>
                <c:pt idx="390">
                  <c:v>363410138025.95502</c:v>
                </c:pt>
                <c:pt idx="391">
                  <c:v>367044239406.21448</c:v>
                </c:pt>
                <c:pt idx="392">
                  <c:v>370714681800.27673</c:v>
                </c:pt>
                <c:pt idx="393">
                  <c:v>374421828618.27948</c:v>
                </c:pt>
                <c:pt idx="394">
                  <c:v>378166046904.46228</c:v>
                </c:pt>
                <c:pt idx="395">
                  <c:v>381947707373.5069</c:v>
                </c:pt>
                <c:pt idx="396">
                  <c:v>385767184447.24194</c:v>
                </c:pt>
                <c:pt idx="397">
                  <c:v>389624856291.71442</c:v>
                </c:pt>
                <c:pt idx="398">
                  <c:v>393521104854.63153</c:v>
                </c:pt>
                <c:pt idx="399">
                  <c:v>397456315903.1778</c:v>
                </c:pt>
                <c:pt idx="400">
                  <c:v>401430879062.20972</c:v>
                </c:pt>
                <c:pt idx="401">
                  <c:v>405445187852.83179</c:v>
                </c:pt>
                <c:pt idx="402">
                  <c:v>409499639731.36011</c:v>
                </c:pt>
                <c:pt idx="403">
                  <c:v>413594636128.67358</c:v>
                </c:pt>
                <c:pt idx="404">
                  <c:v>417730582489.96045</c:v>
                </c:pt>
                <c:pt idx="405">
                  <c:v>421907888314.85999</c:v>
                </c:pt>
                <c:pt idx="406">
                  <c:v>426126967198.00867</c:v>
                </c:pt>
                <c:pt idx="407">
                  <c:v>430388236869.98871</c:v>
                </c:pt>
                <c:pt idx="408">
                  <c:v>434692119238.68866</c:v>
                </c:pt>
                <c:pt idx="409">
                  <c:v>439039040431.07568</c:v>
                </c:pt>
                <c:pt idx="410">
                  <c:v>443429430835.38635</c:v>
                </c:pt>
                <c:pt idx="411">
                  <c:v>447863725143.74011</c:v>
                </c:pt>
                <c:pt idx="412">
                  <c:v>452342362395.17743</c:v>
                </c:pt>
                <c:pt idx="413">
                  <c:v>456865786019.12933</c:v>
                </c:pt>
                <c:pt idx="414">
                  <c:v>461434443879.32068</c:v>
                </c:pt>
                <c:pt idx="415">
                  <c:v>466048788318.11371</c:v>
                </c:pt>
                <c:pt idx="416">
                  <c:v>470709276201.29504</c:v>
                </c:pt>
                <c:pt idx="417">
                  <c:v>475416368963.30792</c:v>
                </c:pt>
                <c:pt idx="418">
                  <c:v>480170532652.94104</c:v>
                </c:pt>
                <c:pt idx="419">
                  <c:v>484972237979.47034</c:v>
                </c:pt>
                <c:pt idx="420">
                  <c:v>489821960359.2652</c:v>
                </c:pt>
                <c:pt idx="421">
                  <c:v>494720179962.85785</c:v>
                </c:pt>
                <c:pt idx="422">
                  <c:v>499667381762.48645</c:v>
                </c:pt>
                <c:pt idx="423">
                  <c:v>504664055580.11121</c:v>
                </c:pt>
                <c:pt idx="424">
                  <c:v>509710696135.91241</c:v>
                </c:pt>
                <c:pt idx="425">
                  <c:v>514807803097.27161</c:v>
                </c:pt>
                <c:pt idx="426">
                  <c:v>519955881128.24438</c:v>
                </c:pt>
                <c:pt idx="427">
                  <c:v>525155439939.52667</c:v>
                </c:pt>
                <c:pt idx="428">
                  <c:v>530406994338.92188</c:v>
                </c:pt>
                <c:pt idx="429">
                  <c:v>535711064282.3111</c:v>
                </c:pt>
                <c:pt idx="430">
                  <c:v>541068174925.1344</c:v>
                </c:pt>
                <c:pt idx="431">
                  <c:v>546478856674.3855</c:v>
                </c:pt>
                <c:pt idx="432">
                  <c:v>551943645241.12952</c:v>
                </c:pt>
                <c:pt idx="433">
                  <c:v>557463081693.54077</c:v>
                </c:pt>
                <c:pt idx="434">
                  <c:v>563037712510.47632</c:v>
                </c:pt>
                <c:pt idx="435">
                  <c:v>568668089635.58105</c:v>
                </c:pt>
                <c:pt idx="436">
                  <c:v>574354770531.93689</c:v>
                </c:pt>
                <c:pt idx="437">
                  <c:v>580098318237.2561</c:v>
                </c:pt>
                <c:pt idx="438">
                  <c:v>585899301419.62878</c:v>
                </c:pt>
                <c:pt idx="439">
                  <c:v>591758294433.82495</c:v>
                </c:pt>
                <c:pt idx="440">
                  <c:v>597675877378.16333</c:v>
                </c:pt>
                <c:pt idx="441">
                  <c:v>603652636151.94519</c:v>
                </c:pt>
                <c:pt idx="442">
                  <c:v>609689162513.46448</c:v>
                </c:pt>
                <c:pt idx="443">
                  <c:v>615786054138.599</c:v>
                </c:pt>
                <c:pt idx="444">
                  <c:v>621943914679.98499</c:v>
                </c:pt>
                <c:pt idx="445">
                  <c:v>628163353826.78479</c:v>
                </c:pt>
                <c:pt idx="446">
                  <c:v>634444987365.05273</c:v>
                </c:pt>
                <c:pt idx="447">
                  <c:v>640789437238.70325</c:v>
                </c:pt>
                <c:pt idx="448">
                  <c:v>647197331611.09033</c:v>
                </c:pt>
                <c:pt idx="449">
                  <c:v>653669304927.20129</c:v>
                </c:pt>
                <c:pt idx="450">
                  <c:v>660205997976.47327</c:v>
                </c:pt>
                <c:pt idx="451">
                  <c:v>666808057956.23792</c:v>
                </c:pt>
                <c:pt idx="452">
                  <c:v>673476138535.80042</c:v>
                </c:pt>
                <c:pt idx="453">
                  <c:v>680210899921.15833</c:v>
                </c:pt>
                <c:pt idx="454">
                  <c:v>687013008920.37012</c:v>
                </c:pt>
                <c:pt idx="455">
                  <c:v>693883139009.57349</c:v>
                </c:pt>
                <c:pt idx="456">
                  <c:v>700821970399.66943</c:v>
                </c:pt>
                <c:pt idx="457">
                  <c:v>707830190103.66614</c:v>
                </c:pt>
                <c:pt idx="458">
                  <c:v>714908492004.70276</c:v>
                </c:pt>
                <c:pt idx="459">
                  <c:v>722057576924.74976</c:v>
                </c:pt>
                <c:pt idx="460">
                  <c:v>729278152693.99731</c:v>
                </c:pt>
                <c:pt idx="461">
                  <c:v>736570934220.93726</c:v>
                </c:pt>
                <c:pt idx="462">
                  <c:v>743936643563.14673</c:v>
                </c:pt>
                <c:pt idx="463">
                  <c:v>751376009998.77795</c:v>
                </c:pt>
                <c:pt idx="464">
                  <c:v>758889770098.76599</c:v>
                </c:pt>
                <c:pt idx="465">
                  <c:v>766478667799.75366</c:v>
                </c:pt>
                <c:pt idx="466">
                  <c:v>774143454477.75146</c:v>
                </c:pt>
                <c:pt idx="467">
                  <c:v>781884889022.52869</c:v>
                </c:pt>
                <c:pt idx="468">
                  <c:v>789703737912.75415</c:v>
                </c:pt>
                <c:pt idx="469">
                  <c:v>797600775291.88135</c:v>
                </c:pt>
                <c:pt idx="470">
                  <c:v>805576783044.80054</c:v>
                </c:pt>
                <c:pt idx="471">
                  <c:v>813632550875.24829</c:v>
                </c:pt>
                <c:pt idx="472">
                  <c:v>821768876384.00098</c:v>
                </c:pt>
                <c:pt idx="473">
                  <c:v>829986565147.84119</c:v>
                </c:pt>
                <c:pt idx="474">
                  <c:v>838286430799.3197</c:v>
                </c:pt>
                <c:pt idx="475">
                  <c:v>846669295107.31262</c:v>
                </c:pt>
                <c:pt idx="476">
                  <c:v>855135988058.38562</c:v>
                </c:pt>
                <c:pt idx="477">
                  <c:v>863687347938.96948</c:v>
                </c:pt>
                <c:pt idx="478">
                  <c:v>872324221418.35938</c:v>
                </c:pt>
                <c:pt idx="479">
                  <c:v>881047463632.54272</c:v>
                </c:pt>
                <c:pt idx="480">
                  <c:v>889857938268.86829</c:v>
                </c:pt>
                <c:pt idx="481">
                  <c:v>898756517651.55713</c:v>
                </c:pt>
                <c:pt idx="482">
                  <c:v>907744082828.07251</c:v>
                </c:pt>
                <c:pt idx="483">
                  <c:v>916821523656.35315</c:v>
                </c:pt>
                <c:pt idx="484">
                  <c:v>925989738892.91675</c:v>
                </c:pt>
                <c:pt idx="485">
                  <c:v>935249636281.84595</c:v>
                </c:pt>
                <c:pt idx="486">
                  <c:v>944602132644.66455</c:v>
                </c:pt>
                <c:pt idx="487">
                  <c:v>954048153971.11084</c:v>
                </c:pt>
                <c:pt idx="488">
                  <c:v>963588635510.82239</c:v>
                </c:pt>
                <c:pt idx="489">
                  <c:v>973224521865.93042</c:v>
                </c:pt>
                <c:pt idx="490">
                  <c:v>982956767084.58997</c:v>
                </c:pt>
                <c:pt idx="491">
                  <c:v>992786334755.43555</c:v>
                </c:pt>
                <c:pt idx="492">
                  <c:v>1002714198102.99</c:v>
                </c:pt>
                <c:pt idx="493">
                  <c:v>1012741340084.0201</c:v>
                </c:pt>
                <c:pt idx="494">
                  <c:v>1022868753484.8604</c:v>
                </c:pt>
                <c:pt idx="495">
                  <c:v>1033097441019.7086</c:v>
                </c:pt>
                <c:pt idx="496">
                  <c:v>1043428415429.906</c:v>
                </c:pt>
                <c:pt idx="497">
                  <c:v>1053862699584.2053</c:v>
                </c:pt>
                <c:pt idx="498">
                  <c:v>1064401326580.0472</c:v>
                </c:pt>
                <c:pt idx="499">
                  <c:v>1075045339845.8475</c:v>
                </c:pt>
                <c:pt idx="500">
                  <c:v>1085795793244.3062</c:v>
                </c:pt>
                <c:pt idx="501">
                  <c:v>1096653751176.749</c:v>
                </c:pt>
                <c:pt idx="502">
                  <c:v>1107620288688.5168</c:v>
                </c:pt>
                <c:pt idx="503">
                  <c:v>1118696491575.4016</c:v>
                </c:pt>
                <c:pt idx="504">
                  <c:v>1129883456491.156</c:v>
                </c:pt>
                <c:pt idx="505">
                  <c:v>1141182291056.0676</c:v>
                </c:pt>
                <c:pt idx="506">
                  <c:v>1152594113966.6282</c:v>
                </c:pt>
                <c:pt idx="507">
                  <c:v>1164120055106.2942</c:v>
                </c:pt>
                <c:pt idx="508">
                  <c:v>1175761255657.3572</c:v>
                </c:pt>
                <c:pt idx="509">
                  <c:v>1187518868213.9309</c:v>
                </c:pt>
                <c:pt idx="510">
                  <c:v>1199394056896.0703</c:v>
                </c:pt>
                <c:pt idx="511">
                  <c:v>1211387997465.0308</c:v>
                </c:pt>
                <c:pt idx="512">
                  <c:v>1223501877439.6814</c:v>
                </c:pt>
                <c:pt idx="513">
                  <c:v>1235736896214.0781</c:v>
                </c:pt>
                <c:pt idx="514">
                  <c:v>1248094265176.219</c:v>
                </c:pt>
                <c:pt idx="515">
                  <c:v>1260575207827.981</c:v>
                </c:pt>
                <c:pt idx="516">
                  <c:v>1273180959906.261</c:v>
                </c:pt>
                <c:pt idx="517">
                  <c:v>1285912769505.3235</c:v>
                </c:pt>
                <c:pt idx="518">
                  <c:v>1298771897200.3772</c:v>
                </c:pt>
                <c:pt idx="519">
                  <c:v>1311759616172.3804</c:v>
                </c:pt>
                <c:pt idx="520">
                  <c:v>1324877212334.1045</c:v>
                </c:pt>
                <c:pt idx="521">
                  <c:v>1338125984457.4458</c:v>
                </c:pt>
                <c:pt idx="522">
                  <c:v>1351507244302.0203</c:v>
                </c:pt>
                <c:pt idx="523">
                  <c:v>1365022316745.04</c:v>
                </c:pt>
                <c:pt idx="524">
                  <c:v>1378672539912.4907</c:v>
                </c:pt>
                <c:pt idx="525">
                  <c:v>1392459265311.6155</c:v>
                </c:pt>
                <c:pt idx="526">
                  <c:v>1406383857964.7319</c:v>
                </c:pt>
                <c:pt idx="527">
                  <c:v>1420447696544.3789</c:v>
                </c:pt>
                <c:pt idx="528">
                  <c:v>1434652173509.823</c:v>
                </c:pt>
                <c:pt idx="529">
                  <c:v>1448998695244.9214</c:v>
                </c:pt>
                <c:pt idx="530">
                  <c:v>1463488682197.3706</c:v>
                </c:pt>
                <c:pt idx="531">
                  <c:v>1478123569019.344</c:v>
                </c:pt>
                <c:pt idx="532">
                  <c:v>1492904804709.5376</c:v>
                </c:pt>
                <c:pt idx="533">
                  <c:v>1507833852756.6328</c:v>
                </c:pt>
                <c:pt idx="534">
                  <c:v>1522912191284.1995</c:v>
                </c:pt>
                <c:pt idx="535">
                  <c:v>1538141313197.0413</c:v>
                </c:pt>
                <c:pt idx="536">
                  <c:v>1553522726329.012</c:v>
                </c:pt>
                <c:pt idx="537">
                  <c:v>1569057953592.3022</c:v>
                </c:pt>
                <c:pt idx="538">
                  <c:v>1584748533128.2253</c:v>
                </c:pt>
                <c:pt idx="539">
                  <c:v>1600596018459.5071</c:v>
                </c:pt>
                <c:pt idx="540">
                  <c:v>1616601978644.1023</c:v>
                </c:pt>
                <c:pt idx="541">
                  <c:v>1632767998430.5432</c:v>
                </c:pt>
                <c:pt idx="542">
                  <c:v>1649095678414.8491</c:v>
                </c:pt>
                <c:pt idx="543">
                  <c:v>1665586635198.9971</c:v>
                </c:pt>
                <c:pt idx="544">
                  <c:v>1682242501550.9875</c:v>
                </c:pt>
                <c:pt idx="545">
                  <c:v>1699064926566.4973</c:v>
                </c:pt>
                <c:pt idx="546">
                  <c:v>1716055575832.1624</c:v>
                </c:pt>
                <c:pt idx="547">
                  <c:v>1733216131590.4836</c:v>
                </c:pt>
                <c:pt idx="548">
                  <c:v>1750548292906.3887</c:v>
                </c:pt>
                <c:pt idx="549">
                  <c:v>1768053775835.4526</c:v>
                </c:pt>
                <c:pt idx="550">
                  <c:v>1785734313593.8071</c:v>
                </c:pt>
                <c:pt idx="551">
                  <c:v>1803591656729.7449</c:v>
                </c:pt>
                <c:pt idx="552">
                  <c:v>1821627573297.0427</c:v>
                </c:pt>
                <c:pt idx="553">
                  <c:v>1839843849030.0132</c:v>
                </c:pt>
                <c:pt idx="554">
                  <c:v>1858242287520.3137</c:v>
                </c:pt>
                <c:pt idx="555">
                  <c:v>1876824710395.5164</c:v>
                </c:pt>
                <c:pt idx="556">
                  <c:v>1895592957499.4714</c:v>
                </c:pt>
                <c:pt idx="557">
                  <c:v>1914548887074.4663</c:v>
                </c:pt>
                <c:pt idx="558">
                  <c:v>1933694375945.2114</c:v>
                </c:pt>
                <c:pt idx="559">
                  <c:v>1953031319704.6626</c:v>
                </c:pt>
                <c:pt idx="560">
                  <c:v>1972561632901.71</c:v>
                </c:pt>
                <c:pt idx="561">
                  <c:v>1992287249230.7271</c:v>
                </c:pt>
                <c:pt idx="562">
                  <c:v>2012210121723.0344</c:v>
                </c:pt>
                <c:pt idx="563">
                  <c:v>2032332222940.2646</c:v>
                </c:pt>
                <c:pt idx="564">
                  <c:v>2052655545169.6675</c:v>
                </c:pt>
                <c:pt idx="565">
                  <c:v>2073182100621.3638</c:v>
                </c:pt>
                <c:pt idx="566">
                  <c:v>2093913921627.5781</c:v>
                </c:pt>
                <c:pt idx="567">
                  <c:v>2114853060843.8533</c:v>
                </c:pt>
                <c:pt idx="568">
                  <c:v>2136001591452.2922</c:v>
                </c:pt>
                <c:pt idx="569">
                  <c:v>2157361607366.8154</c:v>
                </c:pt>
                <c:pt idx="570">
                  <c:v>2178935223440.4834</c:v>
                </c:pt>
                <c:pt idx="571">
                  <c:v>2200724575674.8877</c:v>
                </c:pt>
                <c:pt idx="572">
                  <c:v>2222731821431.6367</c:v>
                </c:pt>
                <c:pt idx="573">
                  <c:v>2244959139645.9531</c:v>
                </c:pt>
                <c:pt idx="574">
                  <c:v>2267408731042.4131</c:v>
                </c:pt>
                <c:pt idx="575">
                  <c:v>2290082818352.8364</c:v>
                </c:pt>
                <c:pt idx="576">
                  <c:v>2312983646536.3657</c:v>
                </c:pt>
                <c:pt idx="577">
                  <c:v>2336113483001.729</c:v>
                </c:pt>
                <c:pt idx="578">
                  <c:v>2359474617831.7466</c:v>
                </c:pt>
                <c:pt idx="579">
                  <c:v>2383069364010.064</c:v>
                </c:pt>
                <c:pt idx="580">
                  <c:v>2406900057650.1646</c:v>
                </c:pt>
                <c:pt idx="581">
                  <c:v>2430969058226.666</c:v>
                </c:pt>
                <c:pt idx="582">
                  <c:v>2455278748808.9336</c:v>
                </c:pt>
                <c:pt idx="583">
                  <c:v>2479831536297.0215</c:v>
                </c:pt>
                <c:pt idx="584">
                  <c:v>2504629851659.9927</c:v>
                </c:pt>
                <c:pt idx="585">
                  <c:v>2529676150176.5928</c:v>
                </c:pt>
                <c:pt idx="586">
                  <c:v>2554972911678.3589</c:v>
                </c:pt>
                <c:pt idx="587">
                  <c:v>2580522640795.1416</c:v>
                </c:pt>
                <c:pt idx="588">
                  <c:v>2606327867203.0933</c:v>
                </c:pt>
                <c:pt idx="589">
                  <c:v>2632391145875.1245</c:v>
                </c:pt>
                <c:pt idx="590">
                  <c:v>2658715057333.876</c:v>
                </c:pt>
                <c:pt idx="591">
                  <c:v>2685302207907.2134</c:v>
                </c:pt>
                <c:pt idx="592">
                  <c:v>2712155229986.2866</c:v>
                </c:pt>
                <c:pt idx="593">
                  <c:v>2739276782286.1499</c:v>
                </c:pt>
                <c:pt idx="594">
                  <c:v>2766669550109.0117</c:v>
                </c:pt>
                <c:pt idx="595">
                  <c:v>2794336245610.1011</c:v>
                </c:pt>
                <c:pt idx="596">
                  <c:v>2822279608066.2026</c:v>
                </c:pt>
                <c:pt idx="597">
                  <c:v>2850502404146.8638</c:v>
                </c:pt>
                <c:pt idx="598">
                  <c:v>2879007428188.333</c:v>
                </c:pt>
                <c:pt idx="599">
                  <c:v>2907797502470.2158</c:v>
                </c:pt>
                <c:pt idx="600">
                  <c:v>2936875477494.9189</c:v>
                </c:pt>
                <c:pt idx="601">
                  <c:v>2966244232269.8687</c:v>
                </c:pt>
                <c:pt idx="602">
                  <c:v>2995906674592.5674</c:v>
                </c:pt>
                <c:pt idx="603">
                  <c:v>3025865741338.4922</c:v>
                </c:pt>
                <c:pt idx="604">
                  <c:v>3056124398751.8765</c:v>
                </c:pt>
                <c:pt idx="605">
                  <c:v>3086685642739.396</c:v>
                </c:pt>
                <c:pt idx="606">
                  <c:v>3117552499166.7905</c:v>
                </c:pt>
                <c:pt idx="607">
                  <c:v>3148728024158.4575</c:v>
                </c:pt>
                <c:pt idx="608">
                  <c:v>3180215304400.0425</c:v>
                </c:pt>
                <c:pt idx="609">
                  <c:v>3212017457444.0435</c:v>
                </c:pt>
                <c:pt idx="610">
                  <c:v>3244137632018.4839</c:v>
                </c:pt>
                <c:pt idx="611">
                  <c:v>3276579008338.668</c:v>
                </c:pt>
                <c:pt idx="612">
                  <c:v>3309344798422.0547</c:v>
                </c:pt>
                <c:pt idx="613">
                  <c:v>3342438246406.2759</c:v>
                </c:pt>
                <c:pt idx="614">
                  <c:v>3375862628870.3389</c:v>
                </c:pt>
                <c:pt idx="615">
                  <c:v>3409621255159.041</c:v>
                </c:pt>
                <c:pt idx="616">
                  <c:v>3443717467710.6323</c:v>
                </c:pt>
                <c:pt idx="617">
                  <c:v>3478154642387.7388</c:v>
                </c:pt>
                <c:pt idx="618">
                  <c:v>3512936188811.6172</c:v>
                </c:pt>
                <c:pt idx="619">
                  <c:v>3548065550699.7319</c:v>
                </c:pt>
                <c:pt idx="620">
                  <c:v>3583546206206.7295</c:v>
                </c:pt>
                <c:pt idx="621">
                  <c:v>3619381668268.7974</c:v>
                </c:pt>
                <c:pt idx="622">
                  <c:v>3655575484951.4858</c:v>
                </c:pt>
                <c:pt idx="623">
                  <c:v>3692131239800.999</c:v>
                </c:pt>
                <c:pt idx="624">
                  <c:v>3729052552199.0103</c:v>
                </c:pt>
                <c:pt idx="625">
                  <c:v>3766343077721.0005</c:v>
                </c:pt>
                <c:pt idx="626">
                  <c:v>3804006508498.2109</c:v>
                </c:pt>
                <c:pt idx="627">
                  <c:v>3842046573583.1919</c:v>
                </c:pt>
                <c:pt idx="628">
                  <c:v>3880467039319.0244</c:v>
                </c:pt>
                <c:pt idx="629">
                  <c:v>3919271709712.2144</c:v>
                </c:pt>
                <c:pt idx="630">
                  <c:v>3958464426809.3379</c:v>
                </c:pt>
                <c:pt idx="631">
                  <c:v>3998049071077.4297</c:v>
                </c:pt>
                <c:pt idx="632">
                  <c:v>4038029561788.2051</c:v>
                </c:pt>
                <c:pt idx="633">
                  <c:v>4078409857406.0879</c:v>
                </c:pt>
                <c:pt idx="634">
                  <c:v>4119193955980.1484</c:v>
                </c:pt>
                <c:pt idx="635">
                  <c:v>4160385895539.9492</c:v>
                </c:pt>
                <c:pt idx="636">
                  <c:v>4201989754495.3481</c:v>
                </c:pt>
                <c:pt idx="637">
                  <c:v>4244009652040.3018</c:v>
                </c:pt>
                <c:pt idx="638">
                  <c:v>4286449748560.7065</c:v>
                </c:pt>
                <c:pt idx="639">
                  <c:v>4329314246046.3115</c:v>
                </c:pt>
                <c:pt idx="640">
                  <c:v>4372607388506.7759</c:v>
                </c:pt>
                <c:pt idx="641">
                  <c:v>4416333462391.8428</c:v>
                </c:pt>
                <c:pt idx="642">
                  <c:v>4460496797015.7617</c:v>
                </c:pt>
                <c:pt idx="643">
                  <c:v>4505101764985.9189</c:v>
                </c:pt>
                <c:pt idx="644">
                  <c:v>4550152782635.7793</c:v>
                </c:pt>
                <c:pt idx="645">
                  <c:v>4595654310462.1357</c:v>
                </c:pt>
                <c:pt idx="646">
                  <c:v>4641610853566.7578</c:v>
                </c:pt>
                <c:pt idx="647">
                  <c:v>4688026962102.4248</c:v>
                </c:pt>
                <c:pt idx="648">
                  <c:v>4734907231723.4492</c:v>
                </c:pt>
                <c:pt idx="649">
                  <c:v>4782256304040.6846</c:v>
                </c:pt>
                <c:pt idx="650">
                  <c:v>4830078867081.0918</c:v>
                </c:pt>
                <c:pt idx="651">
                  <c:v>4878379655751.9014</c:v>
                </c:pt>
                <c:pt idx="652">
                  <c:v>4927163452309.4209</c:v>
                </c:pt>
                <c:pt idx="653">
                  <c:v>4976435086832.5156</c:v>
                </c:pt>
                <c:pt idx="654">
                  <c:v>5026199437700.8408</c:v>
                </c:pt>
                <c:pt idx="655">
                  <c:v>5076461432077.8486</c:v>
                </c:pt>
                <c:pt idx="656">
                  <c:v>5127226046398.6289</c:v>
                </c:pt>
                <c:pt idx="657">
                  <c:v>5178498306862.6152</c:v>
                </c:pt>
                <c:pt idx="658">
                  <c:v>5230283289931.2412</c:v>
                </c:pt>
                <c:pt idx="659">
                  <c:v>5282586122830.5518</c:v>
                </c:pt>
                <c:pt idx="660">
                  <c:v>5335411984058.8584</c:v>
                </c:pt>
                <c:pt idx="661">
                  <c:v>5388766103899.4453</c:v>
                </c:pt>
                <c:pt idx="662">
                  <c:v>5442653764938.4414</c:v>
                </c:pt>
                <c:pt idx="663">
                  <c:v>5497080302587.8252</c:v>
                </c:pt>
                <c:pt idx="664">
                  <c:v>5552051105613.7051</c:v>
                </c:pt>
                <c:pt idx="665">
                  <c:v>5607571616669.8428</c:v>
                </c:pt>
                <c:pt idx="666">
                  <c:v>5663647332836.541</c:v>
                </c:pt>
                <c:pt idx="667">
                  <c:v>5720283806164.9053</c:v>
                </c:pt>
                <c:pt idx="668">
                  <c:v>5777486644226.5537</c:v>
                </c:pt>
                <c:pt idx="669">
                  <c:v>5835261510668.8203</c:v>
                </c:pt>
                <c:pt idx="670">
                  <c:v>5893614125775.5088</c:v>
                </c:pt>
                <c:pt idx="671">
                  <c:v>5952550267033.2627</c:v>
                </c:pt>
                <c:pt idx="672">
                  <c:v>6012075769703.5967</c:v>
                </c:pt>
                <c:pt idx="673">
                  <c:v>6072196527400.6318</c:v>
                </c:pt>
                <c:pt idx="674">
                  <c:v>6132918492674.6387</c:v>
                </c:pt>
                <c:pt idx="675">
                  <c:v>6194247677601.3838</c:v>
                </c:pt>
                <c:pt idx="676">
                  <c:v>6256190154377.3994</c:v>
                </c:pt>
                <c:pt idx="677">
                  <c:v>6318752055921.1738</c:v>
                </c:pt>
                <c:pt idx="678">
                  <c:v>6381939576480.3857</c:v>
                </c:pt>
                <c:pt idx="679">
                  <c:v>6445758972245.1875</c:v>
                </c:pt>
                <c:pt idx="680">
                  <c:v>6510216561967.6406</c:v>
                </c:pt>
                <c:pt idx="681">
                  <c:v>6575318727587.3184</c:v>
                </c:pt>
                <c:pt idx="682">
                  <c:v>6641071914863.1924</c:v>
                </c:pt>
                <c:pt idx="683">
                  <c:v>6707482634011.8223</c:v>
                </c:pt>
                <c:pt idx="684">
                  <c:v>6774557460351.9414</c:v>
                </c:pt>
                <c:pt idx="685">
                  <c:v>6842303034955.46</c:v>
                </c:pt>
                <c:pt idx="686">
                  <c:v>6910726065305.0156</c:v>
                </c:pt>
                <c:pt idx="687">
                  <c:v>6979833325958.0635</c:v>
                </c:pt>
                <c:pt idx="688">
                  <c:v>7049631659217.6475</c:v>
                </c:pt>
                <c:pt idx="689">
                  <c:v>7120127975809.8232</c:v>
                </c:pt>
                <c:pt idx="690">
                  <c:v>7191329255567.9219</c:v>
                </c:pt>
                <c:pt idx="691">
                  <c:v>7263242548123.5996</c:v>
                </c:pt>
                <c:pt idx="692">
                  <c:v>7335874973604.8369</c:v>
                </c:pt>
                <c:pt idx="693">
                  <c:v>7409233723340.8838</c:v>
                </c:pt>
                <c:pt idx="694">
                  <c:v>7483326060574.2939</c:v>
                </c:pt>
                <c:pt idx="695">
                  <c:v>7558159321180.0352</c:v>
                </c:pt>
                <c:pt idx="696">
                  <c:v>7633740914391.8379</c:v>
                </c:pt>
                <c:pt idx="697">
                  <c:v>7710078323535.7578</c:v>
                </c:pt>
                <c:pt idx="698">
                  <c:v>7787179106771.1152</c:v>
                </c:pt>
                <c:pt idx="699">
                  <c:v>7865050897838.8242</c:v>
                </c:pt>
                <c:pt idx="700">
                  <c:v>7943701406817.2119</c:v>
                </c:pt>
                <c:pt idx="701">
                  <c:v>8023138420885.3848</c:v>
                </c:pt>
                <c:pt idx="702">
                  <c:v>8103369805094.2402</c:v>
                </c:pt>
                <c:pt idx="703">
                  <c:v>8184403503145.1797</c:v>
                </c:pt>
                <c:pt idx="704">
                  <c:v>8266247538176.6338</c:v>
                </c:pt>
                <c:pt idx="705">
                  <c:v>8348910013558.3994</c:v>
                </c:pt>
                <c:pt idx="706">
                  <c:v>8432399113693.9834</c:v>
                </c:pt>
                <c:pt idx="707">
                  <c:v>8516723104830.9219</c:v>
                </c:pt>
                <c:pt idx="708">
                  <c:v>8601890335879.2324</c:v>
                </c:pt>
                <c:pt idx="709">
                  <c:v>8687909239238.0244</c:v>
                </c:pt>
                <c:pt idx="710">
                  <c:v>8774788331630.4082</c:v>
                </c:pt>
                <c:pt idx="711">
                  <c:v>8862536214946.707</c:v>
                </c:pt>
                <c:pt idx="712">
                  <c:v>8951161577096.1777</c:v>
                </c:pt>
                <c:pt idx="713">
                  <c:v>9040673192867.1387</c:v>
                </c:pt>
                <c:pt idx="714">
                  <c:v>9131079924795.8105</c:v>
                </c:pt>
                <c:pt idx="715">
                  <c:v>9222390724043.7695</c:v>
                </c:pt>
                <c:pt idx="716">
                  <c:v>9314614631284.207</c:v>
                </c:pt>
                <c:pt idx="717">
                  <c:v>9407760777597.0469</c:v>
                </c:pt>
                <c:pt idx="718">
                  <c:v>9501838385373.0195</c:v>
                </c:pt>
                <c:pt idx="719">
                  <c:v>9596856769226.7461</c:v>
                </c:pt>
                <c:pt idx="720">
                  <c:v>9692825336919.0176</c:v>
                </c:pt>
                <c:pt idx="721">
                  <c:v>9789753590288.207</c:v>
                </c:pt>
                <c:pt idx="722">
                  <c:v>9887651126191.0918</c:v>
                </c:pt>
                <c:pt idx="723">
                  <c:v>9986527637453</c:v>
                </c:pt>
                <c:pt idx="724">
                  <c:v>10086392913827.533</c:v>
                </c:pt>
                <c:pt idx="725">
                  <c:v>10187256842965.803</c:v>
                </c:pt>
                <c:pt idx="726">
                  <c:v>10289129411395.467</c:v>
                </c:pt>
                <c:pt idx="727">
                  <c:v>10392020705509.418</c:v>
                </c:pt>
                <c:pt idx="728">
                  <c:v>10495940912564.514</c:v>
                </c:pt>
                <c:pt idx="729">
                  <c:v>10600900321690.162</c:v>
                </c:pt>
                <c:pt idx="730">
                  <c:v>10706909324907.064</c:v>
                </c:pt>
                <c:pt idx="731">
                  <c:v>10813978418156.131</c:v>
                </c:pt>
                <c:pt idx="732">
                  <c:v>10922118202337.691</c:v>
                </c:pt>
                <c:pt idx="733">
                  <c:v>11031339384361.07</c:v>
                </c:pt>
                <c:pt idx="734">
                  <c:v>11141652778204.682</c:v>
                </c:pt>
                <c:pt idx="735">
                  <c:v>11253069305986.725</c:v>
                </c:pt>
                <c:pt idx="736">
                  <c:v>11365599999046.596</c:v>
                </c:pt>
                <c:pt idx="737">
                  <c:v>11479255999037.061</c:v>
                </c:pt>
                <c:pt idx="738">
                  <c:v>11594048559027.432</c:v>
                </c:pt>
                <c:pt idx="739">
                  <c:v>11709989044617.705</c:v>
                </c:pt>
                <c:pt idx="740">
                  <c:v>11827088935063.883</c:v>
                </c:pt>
                <c:pt idx="741">
                  <c:v>11945359824414.521</c:v>
                </c:pt>
                <c:pt idx="742">
                  <c:v>12064813422658.668</c:v>
                </c:pt>
                <c:pt idx="743">
                  <c:v>12185461556885.252</c:v>
                </c:pt>
                <c:pt idx="744">
                  <c:v>12307316172454.107</c:v>
                </c:pt>
                <c:pt idx="745">
                  <c:v>12430389334178.648</c:v>
                </c:pt>
                <c:pt idx="746">
                  <c:v>12554693227520.439</c:v>
                </c:pt>
                <c:pt idx="747">
                  <c:v>12680240159795.639</c:v>
                </c:pt>
                <c:pt idx="748">
                  <c:v>12807042561393.596</c:v>
                </c:pt>
                <c:pt idx="749">
                  <c:v>12935112987007.533</c:v>
                </c:pt>
                <c:pt idx="750">
                  <c:v>13064464116877.611</c:v>
                </c:pt>
                <c:pt idx="751">
                  <c:v>13195108758046.381</c:v>
                </c:pt>
                <c:pt idx="752">
                  <c:v>13327059845626.848</c:v>
                </c:pt>
                <c:pt idx="753">
                  <c:v>13460330444083.119</c:v>
                </c:pt>
                <c:pt idx="754">
                  <c:v>13594933748523.951</c:v>
                </c:pt>
                <c:pt idx="755">
                  <c:v>13730883086009.188</c:v>
                </c:pt>
                <c:pt idx="756">
                  <c:v>13868191916869.281</c:v>
                </c:pt>
                <c:pt idx="757">
                  <c:v>14006873836037.973</c:v>
                </c:pt>
                <c:pt idx="758">
                  <c:v>14146942574398.355</c:v>
                </c:pt>
                <c:pt idx="759">
                  <c:v>14288412000142.334</c:v>
                </c:pt>
                <c:pt idx="760">
                  <c:v>14431296120143.762</c:v>
                </c:pt>
                <c:pt idx="761">
                  <c:v>14575609081345.201</c:v>
                </c:pt>
                <c:pt idx="762">
                  <c:v>14721365172158.65</c:v>
                </c:pt>
                <c:pt idx="763">
                  <c:v>14868578823880.234</c:v>
                </c:pt>
                <c:pt idx="764">
                  <c:v>15017264612119.039</c:v>
                </c:pt>
                <c:pt idx="765">
                  <c:v>15167437258240.229</c:v>
                </c:pt>
                <c:pt idx="766">
                  <c:v>15319111630822.635</c:v>
                </c:pt>
                <c:pt idx="767">
                  <c:v>15472302747130.855</c:v>
                </c:pt>
                <c:pt idx="768">
                  <c:v>15627025774602.168</c:v>
                </c:pt>
                <c:pt idx="769">
                  <c:v>15783296032348.191</c:v>
                </c:pt>
                <c:pt idx="770">
                  <c:v>15941128992671.668</c:v>
                </c:pt>
                <c:pt idx="771">
                  <c:v>16100540282598.385</c:v>
                </c:pt>
                <c:pt idx="772">
                  <c:v>16261545685424.373</c:v>
                </c:pt>
                <c:pt idx="773">
                  <c:v>16424161142278.615</c:v>
                </c:pt>
                <c:pt idx="774">
                  <c:v>16588402753701.404</c:v>
                </c:pt>
                <c:pt idx="775">
                  <c:v>16754286781238.414</c:v>
                </c:pt>
                <c:pt idx="776">
                  <c:v>16921829649050.803</c:v>
                </c:pt>
                <c:pt idx="777">
                  <c:v>17091047945541.313</c:v>
                </c:pt>
                <c:pt idx="778">
                  <c:v>17261958424996.723</c:v>
                </c:pt>
                <c:pt idx="779">
                  <c:v>17434578009246.686</c:v>
                </c:pt>
                <c:pt idx="780">
                  <c:v>17608923789339.156</c:v>
                </c:pt>
                <c:pt idx="781">
                  <c:v>17785013027232.547</c:v>
                </c:pt>
                <c:pt idx="782">
                  <c:v>17962863157504.875</c:v>
                </c:pt>
                <c:pt idx="783">
                  <c:v>18142491789079.922</c:v>
                </c:pt>
                <c:pt idx="784">
                  <c:v>18323916706970.727</c:v>
                </c:pt>
                <c:pt idx="785">
                  <c:v>18507155874040.434</c:v>
                </c:pt>
                <c:pt idx="786">
                  <c:v>18692227432780.836</c:v>
                </c:pt>
                <c:pt idx="787">
                  <c:v>18879149707108.641</c:v>
                </c:pt>
                <c:pt idx="788">
                  <c:v>19067941204179.73</c:v>
                </c:pt>
                <c:pt idx="789">
                  <c:v>19258620616221.523</c:v>
                </c:pt>
                <c:pt idx="790">
                  <c:v>19451206822383.742</c:v>
                </c:pt>
                <c:pt idx="791">
                  <c:v>19645718890607.578</c:v>
                </c:pt>
                <c:pt idx="792">
                  <c:v>19842176079513.66</c:v>
                </c:pt>
                <c:pt idx="793">
                  <c:v>20040597840308.797</c:v>
                </c:pt>
                <c:pt idx="794">
                  <c:v>20241003818711.887</c:v>
                </c:pt>
                <c:pt idx="795">
                  <c:v>20443413856899</c:v>
                </c:pt>
                <c:pt idx="796">
                  <c:v>20647847995467.988</c:v>
                </c:pt>
                <c:pt idx="797">
                  <c:v>20854326475422.672</c:v>
                </c:pt>
                <c:pt idx="798">
                  <c:v>21062869740176.902</c:v>
                </c:pt>
                <c:pt idx="799">
                  <c:v>21273498437578.66</c:v>
                </c:pt>
                <c:pt idx="800">
                  <c:v>21486233421954.457</c:v>
                </c:pt>
                <c:pt idx="801">
                  <c:v>21701095756174</c:v>
                </c:pt>
                <c:pt idx="802">
                  <c:v>21918106713735.742</c:v>
                </c:pt>
                <c:pt idx="803">
                  <c:v>22137287780873.094</c:v>
                </c:pt>
                <c:pt idx="804">
                  <c:v>22358660658681.824</c:v>
                </c:pt>
                <c:pt idx="805">
                  <c:v>22582247265268.645</c:v>
                </c:pt>
                <c:pt idx="806">
                  <c:v>22808069737921.336</c:v>
                </c:pt>
                <c:pt idx="807">
                  <c:v>23036150435300.539</c:v>
                </c:pt>
                <c:pt idx="808">
                  <c:v>23266511939653.555</c:v>
                </c:pt>
                <c:pt idx="809">
                  <c:v>23499177059050.09</c:v>
                </c:pt>
                <c:pt idx="810">
                  <c:v>23734168829640.594</c:v>
                </c:pt>
                <c:pt idx="811">
                  <c:v>23971510517936.996</c:v>
                </c:pt>
                <c:pt idx="812">
                  <c:v>24211225623116.363</c:v>
                </c:pt>
                <c:pt idx="813">
                  <c:v>24453337879347.531</c:v>
                </c:pt>
                <c:pt idx="814">
                  <c:v>24697871258141.008</c:v>
                </c:pt>
                <c:pt idx="815">
                  <c:v>24944849970722.406</c:v>
                </c:pt>
                <c:pt idx="816">
                  <c:v>25194298470429.645</c:v>
                </c:pt>
                <c:pt idx="817">
                  <c:v>25446241455133.938</c:v>
                </c:pt>
                <c:pt idx="818">
                  <c:v>25700703869685.281</c:v>
                </c:pt>
                <c:pt idx="819">
                  <c:v>25957710908382.133</c:v>
                </c:pt>
                <c:pt idx="820">
                  <c:v>26217288017465.953</c:v>
                </c:pt>
                <c:pt idx="821">
                  <c:v>26479460897640.605</c:v>
                </c:pt>
                <c:pt idx="822">
                  <c:v>26744255506617.02</c:v>
                </c:pt>
                <c:pt idx="823">
                  <c:v>27011698061683.188</c:v>
                </c:pt>
                <c:pt idx="824">
                  <c:v>27281815042300.027</c:v>
                </c:pt>
                <c:pt idx="825">
                  <c:v>27554633192723.027</c:v>
                </c:pt>
                <c:pt idx="826">
                  <c:v>27830179524650.258</c:v>
                </c:pt>
                <c:pt idx="827">
                  <c:v>28108481319896.75</c:v>
                </c:pt>
                <c:pt idx="828">
                  <c:v>28389566133095.719</c:v>
                </c:pt>
                <c:pt idx="829">
                  <c:v>28673461794426.68</c:v>
                </c:pt>
                <c:pt idx="830">
                  <c:v>28960196412370.949</c:v>
                </c:pt>
                <c:pt idx="831">
                  <c:v>29249798376494.652</c:v>
                </c:pt>
                <c:pt idx="832">
                  <c:v>29542296360259.605</c:v>
                </c:pt>
                <c:pt idx="833">
                  <c:v>29837719323862.203</c:v>
                </c:pt>
                <c:pt idx="834">
                  <c:v>30136096517100.824</c:v>
                </c:pt>
                <c:pt idx="835">
                  <c:v>30437457482271.828</c:v>
                </c:pt>
                <c:pt idx="836">
                  <c:v>30741832057094.547</c:v>
                </c:pt>
                <c:pt idx="837">
                  <c:v>31049250377665.492</c:v>
                </c:pt>
                <c:pt idx="838">
                  <c:v>31359742881442.16</c:v>
                </c:pt>
                <c:pt idx="839">
                  <c:v>31673340310256.563</c:v>
                </c:pt>
                <c:pt idx="840">
                  <c:v>31990073713359.137</c:v>
                </c:pt>
                <c:pt idx="841">
                  <c:v>32309974450492.738</c:v>
                </c:pt>
                <c:pt idx="842">
                  <c:v>32633074194997.66</c:v>
                </c:pt>
                <c:pt idx="843">
                  <c:v>32959404936947.629</c:v>
                </c:pt>
                <c:pt idx="844">
                  <c:v>33288998986317.109</c:v>
                </c:pt>
                <c:pt idx="845">
                  <c:v>33621888976180.281</c:v>
                </c:pt>
                <c:pt idx="846">
                  <c:v>33958107865942.09</c:v>
                </c:pt>
                <c:pt idx="847">
                  <c:v>34297688944601.492</c:v>
                </c:pt>
                <c:pt idx="848">
                  <c:v>34640665834047.523</c:v>
                </c:pt>
                <c:pt idx="849">
                  <c:v>34987072492388</c:v>
                </c:pt>
                <c:pt idx="850">
                  <c:v>35336943217311.883</c:v>
                </c:pt>
                <c:pt idx="851">
                  <c:v>35690312649485</c:v>
                </c:pt>
                <c:pt idx="852">
                  <c:v>36047215775979.852</c:v>
                </c:pt>
                <c:pt idx="853">
                  <c:v>36407687933739.641</c:v>
                </c:pt>
                <c:pt idx="854">
                  <c:v>36771764813077.055</c:v>
                </c:pt>
                <c:pt idx="855">
                  <c:v>37139482461207.805</c:v>
                </c:pt>
                <c:pt idx="856">
                  <c:v>37510877285819.898</c:v>
                </c:pt>
                <c:pt idx="857">
                  <c:v>37885986058678.102</c:v>
                </c:pt>
                <c:pt idx="858">
                  <c:v>38264845919264.883</c:v>
                </c:pt>
                <c:pt idx="859">
                  <c:v>38647494378457.523</c:v>
                </c:pt>
                <c:pt idx="860">
                  <c:v>39033969322242.094</c:v>
                </c:pt>
                <c:pt idx="861">
                  <c:v>39424309015464.516</c:v>
                </c:pt>
                <c:pt idx="862">
                  <c:v>39818552105619.18</c:v>
                </c:pt>
                <c:pt idx="863">
                  <c:v>40216737626675.359</c:v>
                </c:pt>
                <c:pt idx="864">
                  <c:v>40618905002942.117</c:v>
                </c:pt>
                <c:pt idx="865">
                  <c:v>41025094052971.539</c:v>
                </c:pt>
                <c:pt idx="866">
                  <c:v>41435344993501.25</c:v>
                </c:pt>
                <c:pt idx="867">
                  <c:v>41849698443436.258</c:v>
                </c:pt>
                <c:pt idx="868">
                  <c:v>42268195427870.625</c:v>
                </c:pt>
                <c:pt idx="869">
                  <c:v>42690877382149.328</c:v>
                </c:pt>
                <c:pt idx="870">
                  <c:v>43117786155970.836</c:v>
                </c:pt>
                <c:pt idx="871">
                  <c:v>43548964017530.523</c:v>
                </c:pt>
                <c:pt idx="872">
                  <c:v>43984453657705.836</c:v>
                </c:pt>
                <c:pt idx="873">
                  <c:v>44424298194282.906</c:v>
                </c:pt>
                <c:pt idx="874">
                  <c:v>44868541176225.734</c:v>
                </c:pt>
                <c:pt idx="875">
                  <c:v>45317226587987.984</c:v>
                </c:pt>
                <c:pt idx="876">
                  <c:v>45770398853867.875</c:v>
                </c:pt>
                <c:pt idx="877">
                  <c:v>46228102842406.555</c:v>
                </c:pt>
                <c:pt idx="878">
                  <c:v>46690383870830.617</c:v>
                </c:pt>
                <c:pt idx="879">
                  <c:v>47157287709538.906</c:v>
                </c:pt>
                <c:pt idx="880">
                  <c:v>47628860586634.313</c:v>
                </c:pt>
                <c:pt idx="881">
                  <c:v>48105149192500.664</c:v>
                </c:pt>
                <c:pt idx="882">
                  <c:v>48586200684425.664</c:v>
                </c:pt>
                <c:pt idx="883">
                  <c:v>49072062691269.922</c:v>
                </c:pt>
                <c:pt idx="884">
                  <c:v>49562783318182.617</c:v>
                </c:pt>
                <c:pt idx="885">
                  <c:v>50058411151364.438</c:v>
                </c:pt>
                <c:pt idx="886">
                  <c:v>50558995262878.102</c:v>
                </c:pt>
                <c:pt idx="887">
                  <c:v>51064585215506.867</c:v>
                </c:pt>
                <c:pt idx="888">
                  <c:v>51575231067661.945</c:v>
                </c:pt>
                <c:pt idx="889">
                  <c:v>52090983378338.57</c:v>
                </c:pt>
                <c:pt idx="890">
                  <c:v>52611893212121.953</c:v>
                </c:pt>
                <c:pt idx="891">
                  <c:v>53138012144243.164</c:v>
                </c:pt>
                <c:pt idx="892">
                  <c:v>53669392265685.594</c:v>
                </c:pt>
                <c:pt idx="893">
                  <c:v>54206086188342.461</c:v>
                </c:pt>
                <c:pt idx="894">
                  <c:v>54748147050225.883</c:v>
                </c:pt>
                <c:pt idx="895">
                  <c:v>55295628520728.133</c:v>
                </c:pt>
                <c:pt idx="896">
                  <c:v>55848584805935.422</c:v>
                </c:pt>
                <c:pt idx="897">
                  <c:v>56407070653994.773</c:v>
                </c:pt>
                <c:pt idx="898">
                  <c:v>56971141360534.734</c:v>
                </c:pt>
                <c:pt idx="899">
                  <c:v>57540852774140.063</c:v>
                </c:pt>
                <c:pt idx="900">
                  <c:v>58116261301881.477</c:v>
                </c:pt>
                <c:pt idx="901">
                  <c:v>58697423914900.281</c:v>
                </c:pt>
                <c:pt idx="902">
                  <c:v>59284398154049.289</c:v>
                </c:pt>
                <c:pt idx="903">
                  <c:v>59877242135589.773</c:v>
                </c:pt>
                <c:pt idx="904">
                  <c:v>60476014556945.688</c:v>
                </c:pt>
                <c:pt idx="905">
                  <c:v>61080774702515.148</c:v>
                </c:pt>
                <c:pt idx="906">
                  <c:v>61691582449540.305</c:v>
                </c:pt>
                <c:pt idx="907">
                  <c:v>62308498274035.695</c:v>
                </c:pt>
                <c:pt idx="908">
                  <c:v>62931583256776.055</c:v>
                </c:pt>
                <c:pt idx="909">
                  <c:v>63560899089343.82</c:v>
                </c:pt>
                <c:pt idx="910">
                  <c:v>64196508080237.258</c:v>
                </c:pt>
                <c:pt idx="911">
                  <c:v>64838473161039.617</c:v>
                </c:pt>
                <c:pt idx="912">
                  <c:v>65486857892650.039</c:v>
                </c:pt>
                <c:pt idx="913">
                  <c:v>66141726471576.547</c:v>
                </c:pt>
                <c:pt idx="914">
                  <c:v>66803143736292.313</c:v>
                </c:pt>
                <c:pt idx="915">
                  <c:v>67471175173655.211</c:v>
                </c:pt>
                <c:pt idx="916">
                  <c:v>68145886925391.766</c:v>
                </c:pt>
                <c:pt idx="917">
                  <c:v>68827345794645.688</c:v>
                </c:pt>
                <c:pt idx="918">
                  <c:v>69515619252592.156</c:v>
                </c:pt>
                <c:pt idx="919">
                  <c:v>70210775445118.063</c:v>
                </c:pt>
                <c:pt idx="920">
                  <c:v>70912883199569.266</c:v>
                </c:pt>
                <c:pt idx="921">
                  <c:v>71622012031564.969</c:v>
                </c:pt>
                <c:pt idx="922">
                  <c:v>72338232151880.609</c:v>
                </c:pt>
                <c:pt idx="923">
                  <c:v>73061614473399.391</c:v>
                </c:pt>
                <c:pt idx="924">
                  <c:v>73792230618133.375</c:v>
                </c:pt>
                <c:pt idx="925">
                  <c:v>74530152924314.734</c:v>
                </c:pt>
                <c:pt idx="926">
                  <c:v>75275454453557.891</c:v>
                </c:pt>
                <c:pt idx="927">
                  <c:v>76028208998093.438</c:v>
                </c:pt>
                <c:pt idx="928">
                  <c:v>76788491088074.406</c:v>
                </c:pt>
                <c:pt idx="929">
                  <c:v>77556375998955.141</c:v>
                </c:pt>
                <c:pt idx="930">
                  <c:v>78331939758944.703</c:v>
                </c:pt>
                <c:pt idx="931">
                  <c:v>79115259156534.125</c:v>
                </c:pt>
                <c:pt idx="932">
                  <c:v>79906411748099.484</c:v>
                </c:pt>
                <c:pt idx="933">
                  <c:v>80705475865580.469</c:v>
                </c:pt>
                <c:pt idx="934">
                  <c:v>81512530624236.281</c:v>
                </c:pt>
                <c:pt idx="935">
                  <c:v>82327655930478.641</c:v>
                </c:pt>
                <c:pt idx="936">
                  <c:v>83150932489783.438</c:v>
                </c:pt>
                <c:pt idx="937">
                  <c:v>83982441814681.281</c:v>
                </c:pt>
                <c:pt idx="938">
                  <c:v>84822266232828.109</c:v>
                </c:pt>
                <c:pt idx="939">
                  <c:v>85670488895156.359</c:v>
                </c:pt>
                <c:pt idx="940">
                  <c:v>86527193784107.922</c:v>
                </c:pt>
                <c:pt idx="941">
                  <c:v>87392465721949</c:v>
                </c:pt>
                <c:pt idx="942">
                  <c:v>88266390379168.516</c:v>
                </c:pt>
                <c:pt idx="943">
                  <c:v>89149054282960.156</c:v>
                </c:pt>
                <c:pt idx="944">
                  <c:v>90040544825789.781</c:v>
                </c:pt>
                <c:pt idx="945">
                  <c:v>90940950274047.703</c:v>
                </c:pt>
                <c:pt idx="946">
                  <c:v>91850359776788.188</c:v>
                </c:pt>
                <c:pt idx="947">
                  <c:v>92768863374556.047</c:v>
                </c:pt>
                <c:pt idx="948">
                  <c:v>93696552008301.609</c:v>
                </c:pt>
                <c:pt idx="949">
                  <c:v>94633517528384.609</c:v>
                </c:pt>
                <c:pt idx="950">
                  <c:v>95579852703668.484</c:v>
                </c:pt>
                <c:pt idx="951">
                  <c:v>96535651230705.141</c:v>
                </c:pt>
                <c:pt idx="952">
                  <c:v>97501007743012.234</c:v>
                </c:pt>
                <c:pt idx="953">
                  <c:v>98476017820442.375</c:v>
                </c:pt>
                <c:pt idx="954">
                  <c:v>99460777998646.781</c:v>
                </c:pt>
                <c:pt idx="955">
                  <c:v>100455385778633.22</c:v>
                </c:pt>
                <c:pt idx="956">
                  <c:v>101459939636419.56</c:v>
                </c:pt>
                <c:pt idx="957">
                  <c:v>102474539032783.73</c:v>
                </c:pt>
                <c:pt idx="958">
                  <c:v>103499284423111.61</c:v>
                </c:pt>
                <c:pt idx="959">
                  <c:v>104534277267342.7</c:v>
                </c:pt>
                <c:pt idx="960">
                  <c:v>105579620040016.14</c:v>
                </c:pt>
                <c:pt idx="961">
                  <c:v>106635416240416.31</c:v>
                </c:pt>
                <c:pt idx="962">
                  <c:v>107701770402820.48</c:v>
                </c:pt>
                <c:pt idx="963">
                  <c:v>108778788106848.67</c:v>
                </c:pt>
                <c:pt idx="964">
                  <c:v>109866575987917.17</c:v>
                </c:pt>
                <c:pt idx="965">
                  <c:v>110965241747796.33</c:v>
                </c:pt>
                <c:pt idx="966">
                  <c:v>112074894165274.33</c:v>
                </c:pt>
                <c:pt idx="967">
                  <c:v>113195643106927.02</c:v>
                </c:pt>
                <c:pt idx="968">
                  <c:v>114327599537996.33</c:v>
                </c:pt>
                <c:pt idx="969">
                  <c:v>115470875533376.3</c:v>
                </c:pt>
                <c:pt idx="970">
                  <c:v>116625584288710.05</c:v>
                </c:pt>
                <c:pt idx="971">
                  <c:v>117791840131597.13</c:v>
                </c:pt>
                <c:pt idx="972">
                  <c:v>118969758532913.11</c:v>
                </c:pt>
                <c:pt idx="973">
                  <c:v>120159456118242.23</c:v>
                </c:pt>
                <c:pt idx="974">
                  <c:v>121361050679424.67</c:v>
                </c:pt>
                <c:pt idx="975">
                  <c:v>122574661186218.89</c:v>
                </c:pt>
                <c:pt idx="976">
                  <c:v>123800407798081.14</c:v>
                </c:pt>
                <c:pt idx="977">
                  <c:v>125038411876061.94</c:v>
                </c:pt>
                <c:pt idx="978">
                  <c:v>126288795994822.58</c:v>
                </c:pt>
                <c:pt idx="979">
                  <c:v>127551683954770.78</c:v>
                </c:pt>
                <c:pt idx="980">
                  <c:v>128827200794318.53</c:v>
                </c:pt>
                <c:pt idx="981">
                  <c:v>130115472802261.63</c:v>
                </c:pt>
                <c:pt idx="982">
                  <c:v>131416627530284.33</c:v>
                </c:pt>
                <c:pt idx="983">
                  <c:v>132730793805587.11</c:v>
                </c:pt>
                <c:pt idx="984">
                  <c:v>134058101743643.02</c:v>
                </c:pt>
                <c:pt idx="985">
                  <c:v>135398682761079.47</c:v>
                </c:pt>
                <c:pt idx="986">
                  <c:v>136752669588690.28</c:v>
                </c:pt>
                <c:pt idx="987">
                  <c:v>138120196284577.16</c:v>
                </c:pt>
                <c:pt idx="988">
                  <c:v>139501398247422.91</c:v>
                </c:pt>
                <c:pt idx="989">
                  <c:v>140896412229897.16</c:v>
                </c:pt>
                <c:pt idx="990">
                  <c:v>142305376352196.16</c:v>
                </c:pt>
                <c:pt idx="991">
                  <c:v>143728430115718.06</c:v>
                </c:pt>
                <c:pt idx="992">
                  <c:v>145165714416875.28</c:v>
                </c:pt>
                <c:pt idx="993">
                  <c:v>146617371561044.03</c:v>
                </c:pt>
                <c:pt idx="994">
                  <c:v>148083545276654.44</c:v>
                </c:pt>
                <c:pt idx="995">
                  <c:v>149564380729421</c:v>
                </c:pt>
                <c:pt idx="996">
                  <c:v>151060024536715.22</c:v>
                </c:pt>
                <c:pt idx="997">
                  <c:v>152570624782082.34</c:v>
                </c:pt>
                <c:pt idx="998">
                  <c:v>154096331029903.22</c:v>
                </c:pt>
                <c:pt idx="999">
                  <c:v>155637294340202.19</c:v>
                </c:pt>
                <c:pt idx="1000">
                  <c:v>157193667283604.28</c:v>
                </c:pt>
                <c:pt idx="1001">
                  <c:v>158765603956440.28</c:v>
                </c:pt>
                <c:pt idx="1002">
                  <c:v>160353259996004.75</c:v>
                </c:pt>
                <c:pt idx="1003">
                  <c:v>161956792595964.72</c:v>
                </c:pt>
                <c:pt idx="1004">
                  <c:v>163576360521924.38</c:v>
                </c:pt>
                <c:pt idx="1005">
                  <c:v>165212124127143.66</c:v>
                </c:pt>
                <c:pt idx="1006">
                  <c:v>166864245368415.13</c:v>
                </c:pt>
                <c:pt idx="1007">
                  <c:v>168532887822099.22</c:v>
                </c:pt>
                <c:pt idx="1008">
                  <c:v>170218216700320.25</c:v>
                </c:pt>
                <c:pt idx="1009">
                  <c:v>171920398867323.47</c:v>
                </c:pt>
                <c:pt idx="1010">
                  <c:v>173639602855996.69</c:v>
                </c:pt>
                <c:pt idx="1011">
                  <c:v>175375998884556.63</c:v>
                </c:pt>
                <c:pt idx="1012">
                  <c:v>177129758873402.22</c:v>
                </c:pt>
                <c:pt idx="1013">
                  <c:v>178901056462136.22</c:v>
                </c:pt>
                <c:pt idx="1014">
                  <c:v>180690067026757.63</c:v>
                </c:pt>
                <c:pt idx="1015">
                  <c:v>182496967697025.16</c:v>
                </c:pt>
                <c:pt idx="1016">
                  <c:v>184321937373995.44</c:v>
                </c:pt>
                <c:pt idx="1017">
                  <c:v>186165156747735.41</c:v>
                </c:pt>
                <c:pt idx="1018">
                  <c:v>188026808315212.75</c:v>
                </c:pt>
                <c:pt idx="1019">
                  <c:v>189907076398364.84</c:v>
                </c:pt>
                <c:pt idx="1020">
                  <c:v>191806147162348.53</c:v>
                </c:pt>
                <c:pt idx="1021">
                  <c:v>193724208633972</c:v>
                </c:pt>
                <c:pt idx="1022">
                  <c:v>195661450720311.75</c:v>
                </c:pt>
                <c:pt idx="1023">
                  <c:v>197618065227514.81</c:v>
                </c:pt>
                <c:pt idx="1024">
                  <c:v>199594245879790.03</c:v>
                </c:pt>
                <c:pt idx="1025">
                  <c:v>201590188338587.94</c:v>
                </c:pt>
                <c:pt idx="1026">
                  <c:v>203606090221973.81</c:v>
                </c:pt>
                <c:pt idx="1027">
                  <c:v>205642151124193.53</c:v>
                </c:pt>
                <c:pt idx="1028">
                  <c:v>207698572635435.5</c:v>
                </c:pt>
                <c:pt idx="1029">
                  <c:v>209775558361789.81</c:v>
                </c:pt>
                <c:pt idx="1030">
                  <c:v>211873313945407.75</c:v>
                </c:pt>
                <c:pt idx="1031">
                  <c:v>213992047084861.78</c:v>
                </c:pt>
                <c:pt idx="1032">
                  <c:v>216131967555710.47</c:v>
                </c:pt>
                <c:pt idx="1033">
                  <c:v>218293287231267.56</c:v>
                </c:pt>
                <c:pt idx="1034">
                  <c:v>220476220103580.25</c:v>
                </c:pt>
                <c:pt idx="1035">
                  <c:v>222680982304616.03</c:v>
                </c:pt>
                <c:pt idx="1036">
                  <c:v>224907792127662.19</c:v>
                </c:pt>
                <c:pt idx="1037">
                  <c:v>227156870048938.81</c:v>
                </c:pt>
                <c:pt idx="1038">
                  <c:v>229428438749428.22</c:v>
                </c:pt>
                <c:pt idx="1039">
                  <c:v>231722723136922.44</c:v>
                </c:pt>
                <c:pt idx="1040">
                  <c:v>234039950368291.75</c:v>
                </c:pt>
                <c:pt idx="1041">
                  <c:v>236380349871974.69</c:v>
                </c:pt>
                <c:pt idx="1042">
                  <c:v>238744153370694.41</c:v>
                </c:pt>
                <c:pt idx="1043">
                  <c:v>241131594904401.31</c:v>
                </c:pt>
                <c:pt idx="1044">
                  <c:v>243542910853445.34</c:v>
                </c:pt>
                <c:pt idx="1045">
                  <c:v>245978339961979.78</c:v>
                </c:pt>
                <c:pt idx="1046">
                  <c:v>248438123361599.66</c:v>
                </c:pt>
                <c:pt idx="1047">
                  <c:v>250922504595215.59</c:v>
                </c:pt>
                <c:pt idx="1048">
                  <c:v>253431729641167.84</c:v>
                </c:pt>
                <c:pt idx="1049">
                  <c:v>255966046937579.53</c:v>
                </c:pt>
                <c:pt idx="1050">
                  <c:v>258525707406955.31</c:v>
                </c:pt>
                <c:pt idx="1051">
                  <c:v>261110964481024.78</c:v>
                </c:pt>
                <c:pt idx="1052">
                  <c:v>263722074125835.03</c:v>
                </c:pt>
                <c:pt idx="1053">
                  <c:v>266359294867093.41</c:v>
                </c:pt>
                <c:pt idx="1054">
                  <c:v>269022887815764.38</c:v>
                </c:pt>
                <c:pt idx="1055">
                  <c:v>271713116693921.94</c:v>
                </c:pt>
                <c:pt idx="1056">
                  <c:v>274430247860861.25</c:v>
                </c:pt>
                <c:pt idx="1057">
                  <c:v>277174550339469.88</c:v>
                </c:pt>
                <c:pt idx="1058">
                  <c:v>279946295842864.59</c:v>
                </c:pt>
                <c:pt idx="1059">
                  <c:v>282745758801293.19</c:v>
                </c:pt>
                <c:pt idx="1060">
                  <c:v>285573216389306.13</c:v>
                </c:pt>
                <c:pt idx="1061">
                  <c:v>288428948553199.19</c:v>
                </c:pt>
                <c:pt idx="1062">
                  <c:v>291313238038731.19</c:v>
                </c:pt>
                <c:pt idx="1063">
                  <c:v>294226370419118.44</c:v>
                </c:pt>
                <c:pt idx="1064">
                  <c:v>297168634123309.69</c:v>
                </c:pt>
                <c:pt idx="1065">
                  <c:v>300140320464542.81</c:v>
                </c:pt>
                <c:pt idx="1066">
                  <c:v>303141723669188.25</c:v>
                </c:pt>
                <c:pt idx="1067">
                  <c:v>306173140905880.13</c:v>
                </c:pt>
                <c:pt idx="1068">
                  <c:v>309234872314938.88</c:v>
                </c:pt>
                <c:pt idx="1069">
                  <c:v>312327221038088.31</c:v>
                </c:pt>
                <c:pt idx="1070">
                  <c:v>315450493248469.19</c:v>
                </c:pt>
                <c:pt idx="1071">
                  <c:v>318604998180953.81</c:v>
                </c:pt>
                <c:pt idx="1072">
                  <c:v>321791048162763.44</c:v>
                </c:pt>
                <c:pt idx="1073">
                  <c:v>325008958644391.06</c:v>
                </c:pt>
                <c:pt idx="1074">
                  <c:v>328259048230835.06</c:v>
                </c:pt>
                <c:pt idx="1075">
                  <c:v>331541638713143.31</c:v>
                </c:pt>
                <c:pt idx="1076">
                  <c:v>334857055100274.81</c:v>
                </c:pt>
                <c:pt idx="1077">
                  <c:v>338205625651277.44</c:v>
                </c:pt>
                <c:pt idx="1078">
                  <c:v>341587681907790.31</c:v>
                </c:pt>
                <c:pt idx="1079">
                  <c:v>345003558726868.19</c:v>
                </c:pt>
                <c:pt idx="1080">
                  <c:v>348453594314136.94</c:v>
                </c:pt>
                <c:pt idx="1081">
                  <c:v>351938130257278.31</c:v>
                </c:pt>
                <c:pt idx="1082">
                  <c:v>355457511559851.13</c:v>
                </c:pt>
                <c:pt idx="1083">
                  <c:v>359012086675449.5</c:v>
                </c:pt>
                <c:pt idx="1084">
                  <c:v>362602207542204.06</c:v>
                </c:pt>
                <c:pt idx="1085">
                  <c:v>366228229617626.06</c:v>
                </c:pt>
                <c:pt idx="1086">
                  <c:v>369890511913802.44</c:v>
                </c:pt>
                <c:pt idx="1087">
                  <c:v>373589417032940.38</c:v>
                </c:pt>
                <c:pt idx="1088">
                  <c:v>377325311203269.88</c:v>
                </c:pt>
                <c:pt idx="1089">
                  <c:v>381098564315302.5</c:v>
                </c:pt>
                <c:pt idx="1090">
                  <c:v>384909549958455.56</c:v>
                </c:pt>
                <c:pt idx="1091">
                  <c:v>388758645458040.13</c:v>
                </c:pt>
                <c:pt idx="1092">
                  <c:v>392646231912620.56</c:v>
                </c:pt>
                <c:pt idx="1093">
                  <c:v>396572694231746.69</c:v>
                </c:pt>
                <c:pt idx="1094">
                  <c:v>400538421174064.25</c:v>
                </c:pt>
                <c:pt idx="1095">
                  <c:v>404543805385804.69</c:v>
                </c:pt>
                <c:pt idx="1096">
                  <c:v>408589243439662.94</c:v>
                </c:pt>
                <c:pt idx="1097">
                  <c:v>412675135874059.56</c:v>
                </c:pt>
                <c:pt idx="1098">
                  <c:v>416801887232800.13</c:v>
                </c:pt>
                <c:pt idx="1099">
                  <c:v>420969906105128.06</c:v>
                </c:pt>
                <c:pt idx="1100">
                  <c:v>425179605166179.38</c:v>
                </c:pt>
                <c:pt idx="1101">
                  <c:v>429431401217841.19</c:v>
                </c:pt>
                <c:pt idx="1102">
                  <c:v>433725715230019.63</c:v>
                </c:pt>
                <c:pt idx="1103">
                  <c:v>438062972382319.69</c:v>
                </c:pt>
                <c:pt idx="1104">
                  <c:v>442443602106143.06</c:v>
                </c:pt>
                <c:pt idx="1105">
                  <c:v>446868038127204.5</c:v>
                </c:pt>
                <c:pt idx="1106">
                  <c:v>451336718508476.63</c:v>
                </c:pt>
                <c:pt idx="1107">
                  <c:v>455850085693561.31</c:v>
                </c:pt>
                <c:pt idx="1108">
                  <c:v>460408586550496.94</c:v>
                </c:pt>
                <c:pt idx="1109">
                  <c:v>465012672416001.81</c:v>
                </c:pt>
                <c:pt idx="1110">
                  <c:v>469662799140161.94</c:v>
                </c:pt>
                <c:pt idx="1111">
                  <c:v>474359427131563.5</c:v>
                </c:pt>
                <c:pt idx="1112">
                  <c:v>479103021402879.19</c:v>
                </c:pt>
                <c:pt idx="1113">
                  <c:v>483894051616908.13</c:v>
                </c:pt>
                <c:pt idx="1114">
                  <c:v>488732992133077.19</c:v>
                </c:pt>
                <c:pt idx="1115">
                  <c:v>493620322054407.81</c:v>
                </c:pt>
                <c:pt idx="1116">
                  <c:v>498556525274951.88</c:v>
                </c:pt>
                <c:pt idx="1117">
                  <c:v>503542090527701.38</c:v>
                </c:pt>
                <c:pt idx="1118">
                  <c:v>508577511432978.56</c:v>
                </c:pt>
                <c:pt idx="1119">
                  <c:v>513663286547308.25</c:v>
                </c:pt>
                <c:pt idx="1120">
                  <c:v>518799919412781.38</c:v>
                </c:pt>
                <c:pt idx="1121">
                  <c:v>523987918606909.25</c:v>
                </c:pt>
                <c:pt idx="1122">
                  <c:v>529227797792978.31</c:v>
                </c:pt>
                <c:pt idx="1123">
                  <c:v>534520075770908</c:v>
                </c:pt>
                <c:pt idx="1124">
                  <c:v>539865276528617.06</c:v>
                </c:pt>
                <c:pt idx="1125">
                  <c:v>545263929293903.25</c:v>
                </c:pt>
                <c:pt idx="1126">
                  <c:v>550716568586842.38</c:v>
                </c:pt>
                <c:pt idx="1127">
                  <c:v>556223734272710.63</c:v>
                </c:pt>
                <c:pt idx="1128">
                  <c:v>561785971615437.88</c:v>
                </c:pt>
                <c:pt idx="1129">
                  <c:v>567403831331592.38</c:v>
                </c:pt>
                <c:pt idx="1130">
                  <c:v>573077869644908.38</c:v>
                </c:pt>
                <c:pt idx="1131">
                  <c:v>578808648341357.25</c:v>
                </c:pt>
                <c:pt idx="1132">
                  <c:v>584596734824770.88</c:v>
                </c:pt>
                <c:pt idx="1133">
                  <c:v>590442702173018.63</c:v>
                </c:pt>
                <c:pt idx="1134">
                  <c:v>596347129194749</c:v>
                </c:pt>
                <c:pt idx="1135">
                  <c:v>602310600486696.25</c:v>
                </c:pt>
                <c:pt idx="1136">
                  <c:v>608333706491563.25</c:v>
                </c:pt>
                <c:pt idx="1137">
                  <c:v>614417043556478.88</c:v>
                </c:pt>
                <c:pt idx="1138">
                  <c:v>620561213992043.75</c:v>
                </c:pt>
                <c:pt idx="1139">
                  <c:v>626766826131964.13</c:v>
                </c:pt>
                <c:pt idx="1140">
                  <c:v>633034494393283.75</c:v>
                </c:pt>
                <c:pt idx="1141">
                  <c:v>639364839337216.63</c:v>
                </c:pt>
                <c:pt idx="1142">
                  <c:v>645758487730588.88</c:v>
                </c:pt>
                <c:pt idx="1143">
                  <c:v>652216072607894.63</c:v>
                </c:pt>
                <c:pt idx="1144">
                  <c:v>658738233333973.75</c:v>
                </c:pt>
                <c:pt idx="1145">
                  <c:v>665325615667313.5</c:v>
                </c:pt>
                <c:pt idx="1146">
                  <c:v>671978871823986.63</c:v>
                </c:pt>
                <c:pt idx="1147">
                  <c:v>678698660542226.38</c:v>
                </c:pt>
                <c:pt idx="1148">
                  <c:v>685485647147648.63</c:v>
                </c:pt>
                <c:pt idx="1149">
                  <c:v>692340503619125.13</c:v>
                </c:pt>
                <c:pt idx="1150">
                  <c:v>699263908655316.5</c:v>
                </c:pt>
                <c:pt idx="1151">
                  <c:v>706256547741869.5</c:v>
                </c:pt>
                <c:pt idx="1152">
                  <c:v>713319113219288.25</c:v>
                </c:pt>
                <c:pt idx="1153">
                  <c:v>720452304351481.25</c:v>
                </c:pt>
                <c:pt idx="1154">
                  <c:v>727656827394996</c:v>
                </c:pt>
                <c:pt idx="1155">
                  <c:v>734933395668946</c:v>
                </c:pt>
                <c:pt idx="1156">
                  <c:v>742282729625635.5</c:v>
                </c:pt>
                <c:pt idx="1157">
                  <c:v>749705556921891.75</c:v>
                </c:pt>
                <c:pt idx="1158">
                  <c:v>757202612491110.75</c:v>
                </c:pt>
                <c:pt idx="1159">
                  <c:v>764774638616021.63</c:v>
                </c:pt>
                <c:pt idx="1160">
                  <c:v>772422385002182.13</c:v>
                </c:pt>
                <c:pt idx="1161">
                  <c:v>780146608852204</c:v>
                </c:pt>
                <c:pt idx="1162">
                  <c:v>787948074940726.13</c:v>
                </c:pt>
                <c:pt idx="1163">
                  <c:v>795827555690133.25</c:v>
                </c:pt>
                <c:pt idx="1164">
                  <c:v>803785831247034.63</c:v>
                </c:pt>
                <c:pt idx="1165">
                  <c:v>811823689559504.88</c:v>
                </c:pt>
                <c:pt idx="1166">
                  <c:v>819941926455100</c:v>
                </c:pt>
                <c:pt idx="1167">
                  <c:v>828141345719650.88</c:v>
                </c:pt>
                <c:pt idx="1168">
                  <c:v>836422759176847.63</c:v>
                </c:pt>
                <c:pt idx="1169">
                  <c:v>844786986768616.25</c:v>
                </c:pt>
                <c:pt idx="1170">
                  <c:v>853234856636302.38</c:v>
                </c:pt>
                <c:pt idx="1171">
                  <c:v>861767205202665.13</c:v>
                </c:pt>
                <c:pt idx="1172">
                  <c:v>870384877254691.88</c:v>
                </c:pt>
                <c:pt idx="1173">
                  <c:v>879088726027238.63</c:v>
                </c:pt>
                <c:pt idx="1174">
                  <c:v>887879613287511.25</c:v>
                </c:pt>
                <c:pt idx="1175">
                  <c:v>896758409420386.25</c:v>
                </c:pt>
                <c:pt idx="1176">
                  <c:v>905725993514590.38</c:v>
                </c:pt>
                <c:pt idx="1177">
                  <c:v>914783253449736.38</c:v>
                </c:pt>
                <c:pt idx="1178">
                  <c:v>923931085984233.75</c:v>
                </c:pt>
                <c:pt idx="1179">
                  <c:v>933170396844075.75</c:v>
                </c:pt>
                <c:pt idx="1180">
                  <c:v>942502100812516.38</c:v>
                </c:pt>
                <c:pt idx="1181">
                  <c:v>951927121820641.75</c:v>
                </c:pt>
                <c:pt idx="1182">
                  <c:v>961446393038848.25</c:v>
                </c:pt>
                <c:pt idx="1183">
                  <c:v>971060856969236.5</c:v>
                </c:pt>
                <c:pt idx="1184">
                  <c:v>980771465538929.13</c:v>
                </c:pt>
                <c:pt idx="1185">
                  <c:v>990579180194318.38</c:v>
                </c:pt>
                <c:pt idx="1186">
                  <c:v>1000484971996261.6</c:v>
                </c:pt>
                <c:pt idx="1187">
                  <c:v>1010489821716223.9</c:v>
                </c:pt>
                <c:pt idx="1188">
                  <c:v>1020594719933386.4</c:v>
                </c:pt>
                <c:pt idx="1189">
                  <c:v>1030800667132720.4</c:v>
                </c:pt>
                <c:pt idx="1190">
                  <c:v>1041108673804047.5</c:v>
                </c:pt>
                <c:pt idx="1191">
                  <c:v>1051519760542087.9</c:v>
                </c:pt>
                <c:pt idx="1192">
                  <c:v>1062034958147509</c:v>
                </c:pt>
                <c:pt idx="1193">
                  <c:v>1072655307728984.1</c:v>
                </c:pt>
                <c:pt idx="1194">
                  <c:v>1083381860806274.1</c:v>
                </c:pt>
                <c:pt idx="1195">
                  <c:v>1094215679414336.5</c:v>
                </c:pt>
                <c:pt idx="1196">
                  <c:v>1105157836208480.1</c:v>
                </c:pt>
                <c:pt idx="1197">
                  <c:v>1116209414570564.8</c:v>
                </c:pt>
                <c:pt idx="1198">
                  <c:v>1127371508716270.8</c:v>
                </c:pt>
                <c:pt idx="1199">
                  <c:v>1138645223803432.8</c:v>
                </c:pt>
                <c:pt idx="1200">
                  <c:v>1150031676041467.8</c:v>
                </c:pt>
                <c:pt idx="1201">
                  <c:v>1161531992801882.3</c:v>
                </c:pt>
                <c:pt idx="1202">
                  <c:v>1173147312729901.3</c:v>
                </c:pt>
                <c:pt idx="1203">
                  <c:v>1184878785857200.3</c:v>
                </c:pt>
                <c:pt idx="1204">
                  <c:v>1196727573715772.3</c:v>
                </c:pt>
                <c:pt idx="1205">
                  <c:v>1208694849452929.8</c:v>
                </c:pt>
                <c:pt idx="1206">
                  <c:v>1220781797947459.3</c:v>
                </c:pt>
                <c:pt idx="1207">
                  <c:v>1232989615926933.5</c:v>
                </c:pt>
                <c:pt idx="1208">
                  <c:v>1245319512086203.3</c:v>
                </c:pt>
                <c:pt idx="1209">
                  <c:v>1257772707207065.5</c:v>
                </c:pt>
                <c:pt idx="1210">
                  <c:v>1270350434279136.3</c:v>
                </c:pt>
                <c:pt idx="1211">
                  <c:v>1283053938621927.3</c:v>
                </c:pt>
                <c:pt idx="1212">
                  <c:v>1295884478008146.5</c:v>
                </c:pt>
                <c:pt idx="1213">
                  <c:v>1308843322788228</c:v>
                </c:pt>
                <c:pt idx="1214">
                  <c:v>1321931756016110.5</c:v>
                </c:pt>
                <c:pt idx="1215">
                  <c:v>1335151073576271.3</c:v>
                </c:pt>
                <c:pt idx="1216">
                  <c:v>1348502584312034.3</c:v>
                </c:pt>
                <c:pt idx="1217">
                  <c:v>1361987610155154.5</c:v>
                </c:pt>
                <c:pt idx="1218">
                  <c:v>1375607486256706.3</c:v>
                </c:pt>
                <c:pt idx="1219">
                  <c:v>1389363561119273</c:v>
                </c:pt>
                <c:pt idx="1220">
                  <c:v>1403257196730465.8</c:v>
                </c:pt>
                <c:pt idx="1221">
                  <c:v>1417289768697770.3</c:v>
                </c:pt>
                <c:pt idx="1222">
                  <c:v>1431462666384748.3</c:v>
                </c:pt>
                <c:pt idx="1223">
                  <c:v>1445777293048595.3</c:v>
                </c:pt>
                <c:pt idx="1224">
                  <c:v>1460235065979081.8</c:v>
                </c:pt>
                <c:pt idx="1225">
                  <c:v>1474837416638872.5</c:v>
                </c:pt>
                <c:pt idx="1226">
                  <c:v>1489585790805261.3</c:v>
                </c:pt>
                <c:pt idx="1227">
                  <c:v>1504481648713313.8</c:v>
                </c:pt>
                <c:pt idx="1228">
                  <c:v>1519526465200447</c:v>
                </c:pt>
                <c:pt idx="1229">
                  <c:v>1534721729852451.3</c:v>
                </c:pt>
                <c:pt idx="1230">
                  <c:v>1550068947150976.3</c:v>
                </c:pt>
                <c:pt idx="1231">
                  <c:v>1565569636622485.3</c:v>
                </c:pt>
                <c:pt idx="1232">
                  <c:v>1581225332988710.8</c:v>
                </c:pt>
                <c:pt idx="1233">
                  <c:v>1597037586318597.8</c:v>
                </c:pt>
                <c:pt idx="1234">
                  <c:v>1613007962181784.3</c:v>
                </c:pt>
                <c:pt idx="1235">
                  <c:v>1629138041803601.5</c:v>
                </c:pt>
                <c:pt idx="1236">
                  <c:v>1645429422221638</c:v>
                </c:pt>
                <c:pt idx="1237">
                  <c:v>1661883716443853.8</c:v>
                </c:pt>
                <c:pt idx="1238">
                  <c:v>1678502553608293</c:v>
                </c:pt>
                <c:pt idx="1239">
                  <c:v>1695287579144375.5</c:v>
                </c:pt>
                <c:pt idx="1240">
                  <c:v>1712240454935819.5</c:v>
                </c:pt>
                <c:pt idx="1241">
                  <c:v>1729362859485178</c:v>
                </c:pt>
                <c:pt idx="1242">
                  <c:v>1746656488080030</c:v>
                </c:pt>
                <c:pt idx="1243">
                  <c:v>1764123052960829.8</c:v>
                </c:pt>
                <c:pt idx="1244">
                  <c:v>1781764283490438</c:v>
                </c:pt>
                <c:pt idx="1245">
                  <c:v>1799581926325342.3</c:v>
                </c:pt>
                <c:pt idx="1246">
                  <c:v>1817577745588596.3</c:v>
                </c:pt>
                <c:pt idx="1247">
                  <c:v>1835753523044481.8</c:v>
                </c:pt>
                <c:pt idx="1248">
                  <c:v>1854111058274926.8</c:v>
                </c:pt>
                <c:pt idx="1249">
                  <c:v>1872652168857676.3</c:v>
                </c:pt>
                <c:pt idx="1250">
                  <c:v>1891378690546252.5</c:v>
                </c:pt>
                <c:pt idx="1251">
                  <c:v>1910292477451715.3</c:v>
                </c:pt>
                <c:pt idx="1252">
                  <c:v>1929395402226232.5</c:v>
                </c:pt>
                <c:pt idx="1253">
                  <c:v>1948689356248494.8</c:v>
                </c:pt>
                <c:pt idx="1254">
                  <c:v>1968176249810979.8</c:v>
                </c:pt>
                <c:pt idx="1255">
                  <c:v>1987858012309089</c:v>
                </c:pt>
                <c:pt idx="1256">
                  <c:v>2007736592432180.8</c:v>
                </c:pt>
                <c:pt idx="1257">
                  <c:v>2027813958356502.3</c:v>
                </c:pt>
                <c:pt idx="1258">
                  <c:v>2048092097940068.3</c:v>
                </c:pt>
                <c:pt idx="1259">
                  <c:v>2068573018919467.8</c:v>
                </c:pt>
                <c:pt idx="1260">
                  <c:v>2089258749108663</c:v>
                </c:pt>
                <c:pt idx="1261">
                  <c:v>2110151336599750</c:v>
                </c:pt>
                <c:pt idx="1262">
                  <c:v>2131252849965747.5</c:v>
                </c:pt>
                <c:pt idx="1263">
                  <c:v>2152565378465404</c:v>
                </c:pt>
                <c:pt idx="1264">
                  <c:v>2174091032250058.8</c:v>
                </c:pt>
                <c:pt idx="1265">
                  <c:v>2195831942572559.8</c:v>
                </c:pt>
                <c:pt idx="1266">
                  <c:v>2217790261998285.3</c:v>
                </c:pt>
                <c:pt idx="1267">
                  <c:v>2239968164618267.8</c:v>
                </c:pt>
                <c:pt idx="1268">
                  <c:v>2262367846264450.5</c:v>
                </c:pt>
                <c:pt idx="1269">
                  <c:v>2284991524727095</c:v>
                </c:pt>
                <c:pt idx="1270">
                  <c:v>2307841439974366.5</c:v>
                </c:pt>
                <c:pt idx="1271">
                  <c:v>2330919854374109.5</c:v>
                </c:pt>
                <c:pt idx="1272">
                  <c:v>2354229052917851</c:v>
                </c:pt>
                <c:pt idx="1273">
                  <c:v>2377771343447030</c:v>
                </c:pt>
                <c:pt idx="1274">
                  <c:v>2401549056881500</c:v>
                </c:pt>
                <c:pt idx="1275">
                  <c:v>2425564547450314.5</c:v>
                </c:pt>
                <c:pt idx="1276">
                  <c:v>2449820192924818</c:v>
                </c:pt>
                <c:pt idx="1277">
                  <c:v>2474318394854066</c:v>
                </c:pt>
                <c:pt idx="1278">
                  <c:v>2499061578802607</c:v>
                </c:pt>
                <c:pt idx="1279">
                  <c:v>2524052194590632.5</c:v>
                </c:pt>
                <c:pt idx="1280">
                  <c:v>2549292716536539</c:v>
                </c:pt>
                <c:pt idx="1281">
                  <c:v>2574785643701905</c:v>
                </c:pt>
                <c:pt idx="1282">
                  <c:v>2600533500138923.5</c:v>
                </c:pt>
                <c:pt idx="1283">
                  <c:v>2626538835140312.5</c:v>
                </c:pt>
                <c:pt idx="1284">
                  <c:v>2652804223491716</c:v>
                </c:pt>
                <c:pt idx="1285">
                  <c:v>2679332265726633</c:v>
                </c:pt>
                <c:pt idx="1286">
                  <c:v>2706125588383900</c:v>
                </c:pt>
                <c:pt idx="1287">
                  <c:v>2733186844267738</c:v>
                </c:pt>
                <c:pt idx="1288">
                  <c:v>2760518712710416.5</c:v>
                </c:pt>
                <c:pt idx="1289">
                  <c:v>2788123899837520.5</c:v>
                </c:pt>
                <c:pt idx="1290">
                  <c:v>2816005138835895.5</c:v>
                </c:pt>
                <c:pt idx="1291">
                  <c:v>2844165190224254</c:v>
                </c:pt>
                <c:pt idx="1292">
                  <c:v>2872606842126497</c:v>
                </c:pt>
                <c:pt idx="1293">
                  <c:v>2901332910547762</c:v>
                </c:pt>
                <c:pt idx="1294">
                  <c:v>2930346239653240</c:v>
                </c:pt>
                <c:pt idx="1295">
                  <c:v>2959649702049771.5</c:v>
                </c:pt>
                <c:pt idx="1296">
                  <c:v>2989246199070270.5</c:v>
                </c:pt>
                <c:pt idx="1297">
                  <c:v>3019138661060973</c:v>
                </c:pt>
                <c:pt idx="1298">
                  <c:v>3049330047671583</c:v>
                </c:pt>
                <c:pt idx="1299">
                  <c:v>3079823348148298</c:v>
                </c:pt>
                <c:pt idx="1300">
                  <c:v>3110621581629781.5</c:v>
                </c:pt>
                <c:pt idx="1301">
                  <c:v>3141727797446078.5</c:v>
                </c:pt>
                <c:pt idx="1302">
                  <c:v>3173145075420540</c:v>
                </c:pt>
                <c:pt idx="1303">
                  <c:v>3204876526174745.5</c:v>
                </c:pt>
                <c:pt idx="1304">
                  <c:v>3236925291436493.5</c:v>
                </c:pt>
                <c:pt idx="1305">
                  <c:v>3269294544350859</c:v>
                </c:pt>
                <c:pt idx="1306">
                  <c:v>3301987489794367.5</c:v>
                </c:pt>
                <c:pt idx="1307">
                  <c:v>3335007364692310</c:v>
                </c:pt>
                <c:pt idx="1308">
                  <c:v>3368357438339233</c:v>
                </c:pt>
                <c:pt idx="1309">
                  <c:v>3402041012722626</c:v>
                </c:pt>
                <c:pt idx="1310">
                  <c:v>3436061422849852.5</c:v>
                </c:pt>
                <c:pt idx="1311">
                  <c:v>3470422037078350</c:v>
                </c:pt>
                <c:pt idx="1312">
                  <c:v>3505126257449134</c:v>
                </c:pt>
                <c:pt idx="1313">
                  <c:v>3540177520023625.5</c:v>
                </c:pt>
                <c:pt idx="1314">
                  <c:v>3575579295223862</c:v>
                </c:pt>
                <c:pt idx="1315">
                  <c:v>3611335088176100</c:v>
                </c:pt>
                <c:pt idx="1316">
                  <c:v>3647448439057861.5</c:v>
                </c:pt>
                <c:pt idx="1317">
                  <c:v>3683922923448440.5</c:v>
                </c:pt>
                <c:pt idx="1318">
                  <c:v>3720762152682925</c:v>
                </c:pt>
                <c:pt idx="1319">
                  <c:v>3757969774209753</c:v>
                </c:pt>
                <c:pt idx="1320">
                  <c:v>3795549471951851.5</c:v>
                </c:pt>
                <c:pt idx="1321">
                  <c:v>3833504966671370</c:v>
                </c:pt>
                <c:pt idx="1322">
                  <c:v>3871840016338084.5</c:v>
                </c:pt>
                <c:pt idx="1323">
                  <c:v>3910558416501464.5</c:v>
                </c:pt>
                <c:pt idx="1324">
                  <c:v>3949664000666479.5</c:v>
                </c:pt>
                <c:pt idx="1325">
                  <c:v>3989160640673144</c:v>
                </c:pt>
                <c:pt idx="1326">
                  <c:v>4029052247079876</c:v>
                </c:pt>
                <c:pt idx="1327">
                  <c:v>4069342769550673</c:v>
                </c:pt>
                <c:pt idx="1328">
                  <c:v>4110036197246181.5</c:v>
                </c:pt>
                <c:pt idx="1329">
                  <c:v>4151136559218644</c:v>
                </c:pt>
                <c:pt idx="1330">
                  <c:v>4192647924810830.5</c:v>
                </c:pt>
                <c:pt idx="1331">
                  <c:v>4234574404058938</c:v>
                </c:pt>
                <c:pt idx="1332">
                  <c:v>4276920148099527.5</c:v>
                </c:pt>
                <c:pt idx="1333">
                  <c:v>4319689349580522</c:v>
                </c:pt>
                <c:pt idx="1334">
                  <c:v>4362886243076328.5</c:v>
                </c:pt>
                <c:pt idx="1335">
                  <c:v>4406515105507091</c:v>
                </c:pt>
                <c:pt idx="1336">
                  <c:v>4450580256562163</c:v>
                </c:pt>
                <c:pt idx="1337">
                  <c:v>4495086059127785</c:v>
                </c:pt>
                <c:pt idx="1338">
                  <c:v>4540036919719063</c:v>
                </c:pt>
                <c:pt idx="1339">
                  <c:v>4585437288916252</c:v>
                </c:pt>
                <c:pt idx="1340">
                  <c:v>4631291661805415</c:v>
                </c:pt>
                <c:pt idx="1341">
                  <c:v>4677604578423469</c:v>
                </c:pt>
                <c:pt idx="1342">
                  <c:v>4724380624207705</c:v>
                </c:pt>
                <c:pt idx="1343">
                  <c:v>4771624430449780</c:v>
                </c:pt>
                <c:pt idx="1344">
                  <c:v>4819340674754280</c:v>
                </c:pt>
                <c:pt idx="1345">
                  <c:v>4867534081501822</c:v>
                </c:pt>
                <c:pt idx="1346">
                  <c:v>4916209422316840</c:v>
                </c:pt>
                <c:pt idx="1347">
                  <c:v>4965371516540009</c:v>
                </c:pt>
                <c:pt idx="1348">
                  <c:v>5015025231705408</c:v>
                </c:pt>
                <c:pt idx="1349">
                  <c:v>5065175484022463</c:v>
                </c:pt>
                <c:pt idx="1350">
                  <c:v>5115827238862689</c:v>
                </c:pt>
                <c:pt idx="1351">
                  <c:v>5166985511251313</c:v>
                </c:pt>
                <c:pt idx="1352">
                  <c:v>5218655366363828</c:v>
                </c:pt>
                <c:pt idx="1353">
                  <c:v>5270841920027467</c:v>
                </c:pt>
                <c:pt idx="1354">
                  <c:v>5323550339227742</c:v>
                </c:pt>
                <c:pt idx="1355">
                  <c:v>5376785842620017</c:v>
                </c:pt>
                <c:pt idx="1356">
                  <c:v>5430553701046219</c:v>
                </c:pt>
                <c:pt idx="1357">
                  <c:v>5484859238056680</c:v>
                </c:pt>
                <c:pt idx="1358">
                  <c:v>5539707830437248</c:v>
                </c:pt>
                <c:pt idx="1359">
                  <c:v>5595104908741618</c:v>
                </c:pt>
                <c:pt idx="1360">
                  <c:v>5651055957829037</c:v>
                </c:pt>
                <c:pt idx="1361">
                  <c:v>5707566517407327</c:v>
                </c:pt>
                <c:pt idx="1362">
                  <c:v>5764642182581402</c:v>
                </c:pt>
                <c:pt idx="1363">
                  <c:v>5822288604407215</c:v>
                </c:pt>
                <c:pt idx="1364">
                  <c:v>5880511490451287</c:v>
                </c:pt>
                <c:pt idx="1365">
                  <c:v>5939316605355799</c:v>
                </c:pt>
                <c:pt idx="1366">
                  <c:v>5998709771409358</c:v>
                </c:pt>
                <c:pt idx="1367">
                  <c:v>6058696869123450</c:v>
                </c:pt>
                <c:pt idx="1368">
                  <c:v>6119283837814686</c:v>
                </c:pt>
                <c:pt idx="1369">
                  <c:v>6180476676192835</c:v>
                </c:pt>
                <c:pt idx="1370">
                  <c:v>6242281442954763</c:v>
                </c:pt>
                <c:pt idx="1371">
                  <c:v>6304704257384308</c:v>
                </c:pt>
                <c:pt idx="1372">
                  <c:v>6367751299958151</c:v>
                </c:pt>
                <c:pt idx="1373">
                  <c:v>6431428812957733</c:v>
                </c:pt>
                <c:pt idx="1374">
                  <c:v>6495743101087313</c:v>
                </c:pt>
                <c:pt idx="1375">
                  <c:v>6560700532098184</c:v>
                </c:pt>
                <c:pt idx="1376">
                  <c:v>6626307537419167</c:v>
                </c:pt>
                <c:pt idx="1377">
                  <c:v>6692570612793358</c:v>
                </c:pt>
                <c:pt idx="1378">
                  <c:v>6759496318921292</c:v>
                </c:pt>
                <c:pt idx="1379">
                  <c:v>6827091282110503</c:v>
                </c:pt>
                <c:pt idx="1380">
                  <c:v>6895362194931609</c:v>
                </c:pt>
                <c:pt idx="1381">
                  <c:v>6964315816880925</c:v>
                </c:pt>
                <c:pt idx="1382">
                  <c:v>7033958975049736</c:v>
                </c:pt>
                <c:pt idx="1383">
                  <c:v>7104298564800230</c:v>
                </c:pt>
                <c:pt idx="1384">
                  <c:v>7175341550448234</c:v>
                </c:pt>
                <c:pt idx="1385">
                  <c:v>7247094965952718</c:v>
                </c:pt>
                <c:pt idx="1386">
                  <c:v>7319565915612246</c:v>
                </c:pt>
                <c:pt idx="1387">
                  <c:v>7392761574768367</c:v>
                </c:pt>
                <c:pt idx="1388">
                  <c:v>7466689190516052</c:v>
                </c:pt>
                <c:pt idx="1389">
                  <c:v>7541356082421212</c:v>
                </c:pt>
                <c:pt idx="1390">
                  <c:v>7616769643245425</c:v>
                </c:pt>
                <c:pt idx="1391">
                  <c:v>7692937339677876</c:v>
                </c:pt>
                <c:pt idx="1392">
                  <c:v>7769866713074657</c:v>
                </c:pt>
                <c:pt idx="1393">
                  <c:v>7847565380205405</c:v>
                </c:pt>
                <c:pt idx="1394">
                  <c:v>7926041034007458</c:v>
                </c:pt>
                <c:pt idx="1395">
                  <c:v>8005301444347532</c:v>
                </c:pt>
                <c:pt idx="1396">
                  <c:v>8085354458791008</c:v>
                </c:pt>
                <c:pt idx="1397">
                  <c:v>8166208003378917</c:v>
                </c:pt>
                <c:pt idx="1398">
                  <c:v>8247870083412708</c:v>
                </c:pt>
                <c:pt idx="1399">
                  <c:v>8330348784246833</c:v>
                </c:pt>
                <c:pt idx="1400">
                  <c:v>8413652272089303</c:v>
                </c:pt>
                <c:pt idx="1401">
                  <c:v>8497788794810197</c:v>
                </c:pt>
                <c:pt idx="1402">
                  <c:v>8582766682758299</c:v>
                </c:pt>
                <c:pt idx="1403">
                  <c:v>8668594349585880</c:v>
                </c:pt>
                <c:pt idx="1404">
                  <c:v>8755280293081739</c:v>
                </c:pt>
                <c:pt idx="1405">
                  <c:v>8842833096012558</c:v>
                </c:pt>
                <c:pt idx="1406">
                  <c:v>8931261426972685</c:v>
                </c:pt>
                <c:pt idx="1407">
                  <c:v>9020574041242408</c:v>
                </c:pt>
                <c:pt idx="1408">
                  <c:v>9110779781654836</c:v>
                </c:pt>
                <c:pt idx="1409">
                  <c:v>9201887579471384</c:v>
                </c:pt>
                <c:pt idx="1410">
                  <c:v>9293906455266098</c:v>
                </c:pt>
                <c:pt idx="1411">
                  <c:v>9386845519818756</c:v>
                </c:pt>
                <c:pt idx="1412">
                  <c:v>9480713975016944</c:v>
                </c:pt>
                <c:pt idx="1413">
                  <c:v>9575521114767114</c:v>
                </c:pt>
                <c:pt idx="1414">
                  <c:v>9671276325914786</c:v>
                </c:pt>
                <c:pt idx="1415">
                  <c:v>9767989089173932</c:v>
                </c:pt>
                <c:pt idx="1416">
                  <c:v>9865668980065674</c:v>
                </c:pt>
                <c:pt idx="1417">
                  <c:v>9964325669866332</c:v>
                </c:pt>
                <c:pt idx="1418">
                  <c:v>1.0063968926564994E+16</c:v>
                </c:pt>
                <c:pt idx="1419">
                  <c:v>1.0164608615830644E+16</c:v>
                </c:pt>
                <c:pt idx="1420">
                  <c:v>1.026625470198895E+16</c:v>
                </c:pt>
                <c:pt idx="1421">
                  <c:v>1.036891724900884E+16</c:v>
                </c:pt>
                <c:pt idx="1422">
                  <c:v>1.0472606421498928E+16</c:v>
                </c:pt>
                <c:pt idx="1423">
                  <c:v>1.0577332485713916E+16</c:v>
                </c:pt>
                <c:pt idx="1424">
                  <c:v>1.068310581057106E+16</c:v>
                </c:pt>
                <c:pt idx="1425">
                  <c:v>1.078993686867677E+16</c:v>
                </c:pt>
                <c:pt idx="1426">
                  <c:v>1.0897836237363536E+16</c:v>
                </c:pt>
                <c:pt idx="1427">
                  <c:v>1.100681459973717E+16</c:v>
                </c:pt>
                <c:pt idx="1428">
                  <c:v>1.1116882745734542E+16</c:v>
                </c:pt>
                <c:pt idx="1429">
                  <c:v>1.1228051573191886E+16</c:v>
                </c:pt>
                <c:pt idx="1430">
                  <c:v>1.134033208892381E+16</c:v>
                </c:pt>
                <c:pt idx="1431">
                  <c:v>1.1453735409813044E+16</c:v>
                </c:pt>
                <c:pt idx="1432">
                  <c:v>1.1568272763911178E+16</c:v>
                </c:pt>
                <c:pt idx="1433">
                  <c:v>1.1683955491550292E+16</c:v>
                </c:pt>
                <c:pt idx="1434">
                  <c:v>1.1800795046465794E+16</c:v>
                </c:pt>
                <c:pt idx="1435">
                  <c:v>1.1918802996930448E+16</c:v>
                </c:pt>
                <c:pt idx="1436">
                  <c:v>1.2037991026899752E+16</c:v>
                </c:pt>
                <c:pt idx="1437">
                  <c:v>1.2158370937168752E+16</c:v>
                </c:pt>
                <c:pt idx="1438">
                  <c:v>1.227995464654044E+16</c:v>
                </c:pt>
                <c:pt idx="1439">
                  <c:v>1.240275419300584E+16</c:v>
                </c:pt>
                <c:pt idx="1440">
                  <c:v>1.2526781734935904E+16</c:v>
                </c:pt>
                <c:pt idx="1441">
                  <c:v>1.265204955228526E+16</c:v>
                </c:pt>
                <c:pt idx="1442">
                  <c:v>1.2778570047808116E+16</c:v>
                </c:pt>
                <c:pt idx="1443">
                  <c:v>1.2906355748286192E+16</c:v>
                </c:pt>
                <c:pt idx="1444">
                  <c:v>1.3035419305769058E+16</c:v>
                </c:pt>
                <c:pt idx="1445">
                  <c:v>1.316577349882675E+16</c:v>
                </c:pt>
                <c:pt idx="1446">
                  <c:v>1.3297431233815018E+16</c:v>
                </c:pt>
                <c:pt idx="1447">
                  <c:v>1.3430405546153164E+16</c:v>
                </c:pt>
                <c:pt idx="1448">
                  <c:v>1.35647096016147E+16</c:v>
                </c:pt>
                <c:pt idx="1449">
                  <c:v>1.3700356697630848E+16</c:v>
                </c:pt>
                <c:pt idx="1450">
                  <c:v>1.3837360264607156E+16</c:v>
                </c:pt>
                <c:pt idx="1451">
                  <c:v>1.3975733867253226E+16</c:v>
                </c:pt>
                <c:pt idx="1452">
                  <c:v>1.4115491205925756E+16</c:v>
                </c:pt>
                <c:pt idx="1453">
                  <c:v>1.4256646117985016E+16</c:v>
                </c:pt>
                <c:pt idx="1454">
                  <c:v>1.4399212579164868E+16</c:v>
                </c:pt>
                <c:pt idx="1455">
                  <c:v>1.454320470495651E+16</c:v>
                </c:pt>
                <c:pt idx="1456">
                  <c:v>1.468863675200608E+16</c:v>
                </c:pt>
                <c:pt idx="1457">
                  <c:v>1.483552311952614E+16</c:v>
                </c:pt>
                <c:pt idx="1458">
                  <c:v>1.4983878350721406E+16</c:v>
                </c:pt>
                <c:pt idx="1459">
                  <c:v>1.5133717134228618E+16</c:v>
                </c:pt>
                <c:pt idx="1460">
                  <c:v>1.5285054305570904E+16</c:v>
                </c:pt>
                <c:pt idx="1461">
                  <c:v>1.543790484862661E+16</c:v>
                </c:pt>
                <c:pt idx="1462">
                  <c:v>1.559228389711288E+16</c:v>
                </c:pt>
                <c:pt idx="1463">
                  <c:v>1.5748206736084004E+16</c:v>
                </c:pt>
                <c:pt idx="1464">
                  <c:v>1.5905688803444852E+16</c:v>
                </c:pt>
                <c:pt idx="1465">
                  <c:v>1.6064745691479302E+16</c:v>
                </c:pt>
                <c:pt idx="1466">
                  <c:v>1.6225393148394094E+16</c:v>
                </c:pt>
                <c:pt idx="1467">
                  <c:v>1.638764707987803E+16</c:v>
                </c:pt>
                <c:pt idx="1468">
                  <c:v>1.655152355067681E+16</c:v>
                </c:pt>
                <c:pt idx="1469">
                  <c:v>1.671703878618358E+16</c:v>
                </c:pt>
                <c:pt idx="1470">
                  <c:v>1.6884209174045418E+16</c:v>
                </c:pt>
                <c:pt idx="1471">
                  <c:v>1.7053051265785868E+16</c:v>
                </c:pt>
                <c:pt idx="1472">
                  <c:v>1.7223581778443728E+16</c:v>
                </c:pt>
                <c:pt idx="1473">
                  <c:v>1.7395817596228168E+16</c:v>
                </c:pt>
                <c:pt idx="1474">
                  <c:v>1.756977577219045E+16</c:v>
                </c:pt>
                <c:pt idx="1475">
                  <c:v>1.774547352991235E+16</c:v>
                </c:pt>
                <c:pt idx="1476">
                  <c:v>1.7922928265211478E+16</c:v>
                </c:pt>
                <c:pt idx="1477">
                  <c:v>1.8102157547863592E+16</c:v>
                </c:pt>
                <c:pt idx="1478">
                  <c:v>1.8283179123342232E+16</c:v>
                </c:pt>
                <c:pt idx="1479">
                  <c:v>1.8466010914575644E+16</c:v>
                </c:pt>
                <c:pt idx="1480">
                  <c:v>1.8650671023721408E+16</c:v>
                </c:pt>
                <c:pt idx="1481">
                  <c:v>1.8837177733958624E+16</c:v>
                </c:pt>
                <c:pt idx="1482">
                  <c:v>1.9025549511298208E+16</c:v>
                </c:pt>
                <c:pt idx="1483">
                  <c:v>1.9215805006411188E+16</c:v>
                </c:pt>
                <c:pt idx="1484">
                  <c:v>1.94079630564753E+16</c:v>
                </c:pt>
                <c:pt idx="1485">
                  <c:v>1.9602042687040052E+16</c:v>
                </c:pt>
                <c:pt idx="1486">
                  <c:v>1.9798063113910456E+16</c:v>
                </c:pt>
                <c:pt idx="1487">
                  <c:v>1.9996043745049556E+16</c:v>
                </c:pt>
                <c:pt idx="1488">
                  <c:v>2.019600418250006E+16</c:v>
                </c:pt>
                <c:pt idx="1489">
                  <c:v>2.039796422432506E+16</c:v>
                </c:pt>
                <c:pt idx="1490">
                  <c:v>2.0601943866568312E+16</c:v>
                </c:pt>
                <c:pt idx="1491">
                  <c:v>2.0807963305233992E+16</c:v>
                </c:pt>
                <c:pt idx="1492">
                  <c:v>2.1016042938286336E+16</c:v>
                </c:pt>
                <c:pt idx="1493">
                  <c:v>2.1226203367669188E+16</c:v>
                </c:pt>
                <c:pt idx="1494">
                  <c:v>2.1438465401345892E+16</c:v>
                </c:pt>
                <c:pt idx="1495">
                  <c:v>2.1652850055359344E+16</c:v>
                </c:pt>
                <c:pt idx="1496">
                  <c:v>2.186937855591294E+16</c:v>
                </c:pt>
                <c:pt idx="1497">
                  <c:v>2.208807234147208E+16</c:v>
                </c:pt>
                <c:pt idx="1498">
                  <c:v>2.23089530648868E+16</c:v>
                </c:pt>
                <c:pt idx="1499">
                  <c:v>2.2532042595535664E+16</c:v>
                </c:pt>
                <c:pt idx="1500">
                  <c:v>2.2757363021491016E+16</c:v>
                </c:pt>
                <c:pt idx="1501">
                  <c:v>2.2984936651705924E+16</c:v>
                </c:pt>
                <c:pt idx="1502">
                  <c:v>2.3214786018222988E+16</c:v>
                </c:pt>
                <c:pt idx="1503">
                  <c:v>2.3446933878405212E+16</c:v>
                </c:pt>
                <c:pt idx="1504">
                  <c:v>2.3681403217189268E+16</c:v>
                </c:pt>
                <c:pt idx="1505">
                  <c:v>2.3918217249361168E+16</c:v>
                </c:pt>
                <c:pt idx="1506">
                  <c:v>2.4157399421854772E+16</c:v>
                </c:pt>
                <c:pt idx="1507">
                  <c:v>2.4398973416073316E+16</c:v>
                </c:pt>
                <c:pt idx="1508">
                  <c:v>2.4642963150234052E+16</c:v>
                </c:pt>
                <c:pt idx="1509">
                  <c:v>2.4889392781736396E+16</c:v>
                </c:pt>
                <c:pt idx="1510">
                  <c:v>2.513828670955376E+16</c:v>
                </c:pt>
                <c:pt idx="1511">
                  <c:v>2.5389669576649292E+16</c:v>
                </c:pt>
                <c:pt idx="1512">
                  <c:v>2.5643566272415796E+16</c:v>
                </c:pt>
                <c:pt idx="1513">
                  <c:v>2.5900001935139948E+16</c:v>
                </c:pt>
                <c:pt idx="1514">
                  <c:v>2.6159001954491352E+16</c:v>
                </c:pt>
                <c:pt idx="1515">
                  <c:v>2.6420591974036256E+16</c:v>
                </c:pt>
                <c:pt idx="1516">
                  <c:v>2.6684797893776624E+16</c:v>
                </c:pt>
                <c:pt idx="1517">
                  <c:v>2.6951645872714396E+16</c:v>
                </c:pt>
                <c:pt idx="1518">
                  <c:v>2.722116233144154E+16</c:v>
                </c:pt>
                <c:pt idx="1519">
                  <c:v>2.7493373954755944E+16</c:v>
                </c:pt>
                <c:pt idx="1520">
                  <c:v>2.7768307694303516E+16</c:v>
                </c:pt>
                <c:pt idx="1521">
                  <c:v>2.8045990771246556E+16</c:v>
                </c:pt>
                <c:pt idx="1522">
                  <c:v>2.8326450678959016E+16</c:v>
                </c:pt>
                <c:pt idx="1523">
                  <c:v>2.8609715185748604E+16</c:v>
                </c:pt>
                <c:pt idx="1524">
                  <c:v>2.8895812337606096E+16</c:v>
                </c:pt>
                <c:pt idx="1525">
                  <c:v>2.9184770460982152E+16</c:v>
                </c:pt>
                <c:pt idx="1526">
                  <c:v>2.947661816559198E+16</c:v>
                </c:pt>
                <c:pt idx="1527">
                  <c:v>2.9771384347247892E+16</c:v>
                </c:pt>
                <c:pt idx="1528">
                  <c:v>3.0069098190720376E+16</c:v>
                </c:pt>
                <c:pt idx="1529">
                  <c:v>3.036978917262758E+16</c:v>
                </c:pt>
                <c:pt idx="1530">
                  <c:v>3.0673487064353856E+16</c:v>
                </c:pt>
                <c:pt idx="1531">
                  <c:v>3.0980221934997388E+16</c:v>
                </c:pt>
                <c:pt idx="1532">
                  <c:v>3.1290024154347368E+16</c:v>
                </c:pt>
                <c:pt idx="1533">
                  <c:v>3.160292439589084E+16</c:v>
                </c:pt>
                <c:pt idx="1534">
                  <c:v>3.1918953639849752E+16</c:v>
                </c:pt>
                <c:pt idx="1535">
                  <c:v>3.223814317624824E+16</c:v>
                </c:pt>
                <c:pt idx="1536">
                  <c:v>3.2560524608010732E+16</c:v>
                </c:pt>
                <c:pt idx="1537">
                  <c:v>3.2886129854090836E+16</c:v>
                </c:pt>
                <c:pt idx="1538">
                  <c:v>3.3214991152631756E+16</c:v>
                </c:pt>
                <c:pt idx="1539">
                  <c:v>3.3547141064158064E+16</c:v>
                </c:pt>
                <c:pt idx="1540">
                  <c:v>3.3882612474799648E+16</c:v>
                </c:pt>
                <c:pt idx="1541">
                  <c:v>3.422143859954764E+16</c:v>
                </c:pt>
                <c:pt idx="1542">
                  <c:v>3.4563652985543128E+16</c:v>
                </c:pt>
                <c:pt idx="1543">
                  <c:v>3.4909289515398548E+16</c:v>
                </c:pt>
                <c:pt idx="1544">
                  <c:v>3.5258382410552536E+16</c:v>
                </c:pt>
                <c:pt idx="1545">
                  <c:v>3.5610966234658068E+16</c:v>
                </c:pt>
                <c:pt idx="1546">
                  <c:v>3.5967075897004652E+16</c:v>
                </c:pt>
                <c:pt idx="1547">
                  <c:v>3.6326746655974688E+16</c:v>
                </c:pt>
                <c:pt idx="1548">
                  <c:v>3.669001412253444E+16</c:v>
                </c:pt>
                <c:pt idx="1549">
                  <c:v>3.7056914263759784E+16</c:v>
                </c:pt>
                <c:pt idx="1550">
                  <c:v>3.7427483406397392E+16</c:v>
                </c:pt>
                <c:pt idx="1551">
                  <c:v>3.7801758240461352E+16</c:v>
                </c:pt>
                <c:pt idx="1552">
                  <c:v>3.8179775822865976E+16</c:v>
                </c:pt>
                <c:pt idx="1553">
                  <c:v>3.856157358109464E+16</c:v>
                </c:pt>
                <c:pt idx="1554">
                  <c:v>3.8947189316905584E+16</c:v>
                </c:pt>
                <c:pt idx="1555">
                  <c:v>3.933666121007464E+16</c:v>
                </c:pt>
                <c:pt idx="1556">
                  <c:v>3.9730027822175376E+16</c:v>
                </c:pt>
                <c:pt idx="1557">
                  <c:v>4.0127328100397136E+16</c:v>
                </c:pt>
                <c:pt idx="1558">
                  <c:v>4.0528601381401112E+16</c:v>
                </c:pt>
                <c:pt idx="1559">
                  <c:v>4.0933887395215112E+16</c:v>
                </c:pt>
                <c:pt idx="1560">
                  <c:v>4.134322626916728E+16</c:v>
                </c:pt>
                <c:pt idx="1561">
                  <c:v>4.1756658531858952E+16</c:v>
                </c:pt>
                <c:pt idx="1562">
                  <c:v>4.2174225117177544E+16</c:v>
                </c:pt>
                <c:pt idx="1563">
                  <c:v>4.2595967368349304E+16</c:v>
                </c:pt>
                <c:pt idx="1564">
                  <c:v>4.30219270420328E+16</c:v>
                </c:pt>
                <c:pt idx="1565">
                  <c:v>4.3452146312453128E+16</c:v>
                </c:pt>
                <c:pt idx="1566">
                  <c:v>4.3886667775577672E+16</c:v>
                </c:pt>
                <c:pt idx="1567">
                  <c:v>4.4325534453333432E+16</c:v>
                </c:pt>
                <c:pt idx="1568">
                  <c:v>4.4768789797866776E+16</c:v>
                </c:pt>
                <c:pt idx="1569">
                  <c:v>4.5216477695845448E+16</c:v>
                </c:pt>
                <c:pt idx="1570">
                  <c:v>4.5668642472803904E+16</c:v>
                </c:pt>
                <c:pt idx="1571">
                  <c:v>4.6125328897531936E+16</c:v>
                </c:pt>
                <c:pt idx="1572">
                  <c:v>4.6586582186507256E+16</c:v>
                </c:pt>
                <c:pt idx="1573">
                  <c:v>4.7052448008372336E+16</c:v>
                </c:pt>
                <c:pt idx="1574">
                  <c:v>4.7522972488456056E+16</c:v>
                </c:pt>
                <c:pt idx="1575">
                  <c:v>4.7998202213340608E+16</c:v>
                </c:pt>
                <c:pt idx="1576">
                  <c:v>4.8478184235474024E+16</c:v>
                </c:pt>
                <c:pt idx="1577">
                  <c:v>4.8962966077828768E+16</c:v>
                </c:pt>
                <c:pt idx="1578">
                  <c:v>4.9452595738607064E+16</c:v>
                </c:pt>
                <c:pt idx="1579">
                  <c:v>4.994712169599312E+16</c:v>
                </c:pt>
                <c:pt idx="1580">
                  <c:v>5.0446592912953048E+16</c:v>
                </c:pt>
                <c:pt idx="1581">
                  <c:v>5.0951058842082592E+16</c:v>
                </c:pt>
                <c:pt idx="1582">
                  <c:v>5.1460569430503416E+16</c:v>
                </c:pt>
                <c:pt idx="1583">
                  <c:v>5.1975175124808432E+16</c:v>
                </c:pt>
                <c:pt idx="1584">
                  <c:v>5.2494926876056536E+16</c:v>
                </c:pt>
                <c:pt idx="1585">
                  <c:v>5.3019876144817104E+16</c:v>
                </c:pt>
                <c:pt idx="1586">
                  <c:v>5.3550074906265272E+16</c:v>
                </c:pt>
                <c:pt idx="1587">
                  <c:v>5.408557565532792E+16</c:v>
                </c:pt>
                <c:pt idx="1588">
                  <c:v>5.4626431411881208E+16</c:v>
                </c:pt>
                <c:pt idx="1589">
                  <c:v>5.5172695726000008E+16</c:v>
                </c:pt>
                <c:pt idx="1590">
                  <c:v>5.5724422683260032E+16</c:v>
                </c:pt>
                <c:pt idx="1591">
                  <c:v>5.6281666910092608E+16</c:v>
                </c:pt>
                <c:pt idx="1592">
                  <c:v>5.6844483579193552E+16</c:v>
                </c:pt>
                <c:pt idx="1593">
                  <c:v>5.7412928414985496E+16</c:v>
                </c:pt>
                <c:pt idx="1594">
                  <c:v>5.7987057699135344E+16</c:v>
                </c:pt>
                <c:pt idx="1595">
                  <c:v>5.8566928276126688E+16</c:v>
                </c:pt>
                <c:pt idx="1596">
                  <c:v>5.9152597558887952E+16</c:v>
                </c:pt>
                <c:pt idx="1597">
                  <c:v>5.9744123534476832E+16</c:v>
                </c:pt>
                <c:pt idx="1598">
                  <c:v>6.0341564769821616E+16</c:v>
                </c:pt>
                <c:pt idx="1599">
                  <c:v>6.0944980417519808E+16</c:v>
                </c:pt>
                <c:pt idx="1600">
                  <c:v>6.1554430221695032E+16</c:v>
                </c:pt>
                <c:pt idx="1601">
                  <c:v>6.2169974523911976E+16</c:v>
                </c:pt>
                <c:pt idx="1602">
                  <c:v>6.2791674269151096E+16</c:v>
                </c:pt>
                <c:pt idx="1603">
                  <c:v>6.3419591011842608E+16</c:v>
                </c:pt>
                <c:pt idx="1604">
                  <c:v>6.4053786921961032E+16</c:v>
                </c:pt>
                <c:pt idx="1605">
                  <c:v>6.469432479118064E+16</c:v>
                </c:pt>
                <c:pt idx="1606">
                  <c:v>6.5341268039092472E+16</c:v>
                </c:pt>
                <c:pt idx="1607">
                  <c:v>6.5994680719483352E+16</c:v>
                </c:pt>
                <c:pt idx="1608">
                  <c:v>6.6654627526678208E+16</c:v>
                </c:pt>
                <c:pt idx="1609">
                  <c:v>6.7321173801945E+16</c:v>
                </c:pt>
                <c:pt idx="1610">
                  <c:v>6.7994385539964448E+16</c:v>
                </c:pt>
                <c:pt idx="1611">
                  <c:v>6.8674329395364072E+16</c:v>
                </c:pt>
                <c:pt idx="1612">
                  <c:v>6.936107268931772E+16</c:v>
                </c:pt>
                <c:pt idx="1613">
                  <c:v>7.0054683416210904E+16</c:v>
                </c:pt>
                <c:pt idx="1614">
                  <c:v>7.0755230250373016E+16</c:v>
                </c:pt>
                <c:pt idx="1615">
                  <c:v>7.146278255287672E+16</c:v>
                </c:pt>
                <c:pt idx="1616">
                  <c:v>7.217741037840552E+16</c:v>
                </c:pt>
                <c:pt idx="1617">
                  <c:v>7.2899184482189584E+16</c:v>
                </c:pt>
                <c:pt idx="1618">
                  <c:v>7.3628176327011504E+16</c:v>
                </c:pt>
                <c:pt idx="1619">
                  <c:v>7.4364458090281568E+16</c:v>
                </c:pt>
                <c:pt idx="1620">
                  <c:v>7.5108102671184416E+16</c:v>
                </c:pt>
                <c:pt idx="1621">
                  <c:v>7.585918369789624E+16</c:v>
                </c:pt>
                <c:pt idx="1622">
                  <c:v>7.6617775534875216E+16</c:v>
                </c:pt>
                <c:pt idx="1623">
                  <c:v>7.7383953290223952E+16</c:v>
                </c:pt>
                <c:pt idx="1624">
                  <c:v>7.8157792823126208E+16</c:v>
                </c:pt>
                <c:pt idx="1625">
                  <c:v>7.8939370751357488E+16</c:v>
                </c:pt>
                <c:pt idx="1626">
                  <c:v>7.9728764458871072E+16</c:v>
                </c:pt>
                <c:pt idx="1627">
                  <c:v>8.052605210345976E+16</c:v>
                </c:pt>
                <c:pt idx="1628">
                  <c:v>8.1331312624494336E+16</c:v>
                </c:pt>
                <c:pt idx="1629">
                  <c:v>8.2144625750739296E+16</c:v>
                </c:pt>
                <c:pt idx="1630">
                  <c:v>8.2966072008246704E+16</c:v>
                </c:pt>
                <c:pt idx="1631">
                  <c:v>8.3795732728329152E+16</c:v>
                </c:pt>
                <c:pt idx="1632">
                  <c:v>8.4633690055612448E+16</c:v>
                </c:pt>
                <c:pt idx="1633">
                  <c:v>8.5480026956168592E+16</c:v>
                </c:pt>
                <c:pt idx="1634">
                  <c:v>8.6334827225730272E+16</c:v>
                </c:pt>
                <c:pt idx="1635">
                  <c:v>8.7198175497987568E+16</c:v>
                </c:pt>
                <c:pt idx="1636">
                  <c:v>8.807015725296744E+16</c:v>
                </c:pt>
                <c:pt idx="1637">
                  <c:v>8.895085882549712E+16</c:v>
                </c:pt>
                <c:pt idx="1638">
                  <c:v>8.9840367413752096E+16</c:v>
                </c:pt>
                <c:pt idx="1639">
                  <c:v>9.0738771087889584E+16</c:v>
                </c:pt>
                <c:pt idx="1640">
                  <c:v>9.1646158798768496E+16</c:v>
                </c:pt>
                <c:pt idx="1641">
                  <c:v>9.2562620386756208E+16</c:v>
                </c:pt>
                <c:pt idx="1642">
                  <c:v>9.3488246590623776E+16</c:v>
                </c:pt>
                <c:pt idx="1643">
                  <c:v>9.4423129056529984E+16</c:v>
                </c:pt>
                <c:pt idx="1644">
                  <c:v>9.5367360347095296E+16</c:v>
                </c:pt>
                <c:pt idx="1645">
                  <c:v>9.6321033950566256E+16</c:v>
                </c:pt>
                <c:pt idx="1646">
                  <c:v>9.7284244290071936E+16</c:v>
                </c:pt>
                <c:pt idx="1647">
                  <c:v>9.8257086732972608E+16</c:v>
                </c:pt>
                <c:pt idx="1648">
                  <c:v>9.9239657600302368E+16</c:v>
                </c:pt>
                <c:pt idx="1649">
                  <c:v>1.0023205417630541E+17</c:v>
                </c:pt>
                <c:pt idx="1650">
                  <c:v>1.0123437471806846E+17</c:v>
                </c:pt>
                <c:pt idx="1651">
                  <c:v>1.0224671846524912E+17</c:v>
                </c:pt>
                <c:pt idx="1652">
                  <c:v>1.0326918564990163E+17</c:v>
                </c:pt>
                <c:pt idx="1653">
                  <c:v>1.0430187750640062E+17</c:v>
                </c:pt>
                <c:pt idx="1654">
                  <c:v>1.0534489628146469E+17</c:v>
                </c:pt>
                <c:pt idx="1655">
                  <c:v>1.063983452442793E+17</c:v>
                </c:pt>
                <c:pt idx="1656">
                  <c:v>1.0746232869672211E+17</c:v>
                </c:pt>
                <c:pt idx="1657">
                  <c:v>1.0853695198368934E+17</c:v>
                </c:pt>
                <c:pt idx="1658">
                  <c:v>1.0962232150352622E+17</c:v>
                </c:pt>
                <c:pt idx="1659">
                  <c:v>1.1071854471856147E+17</c:v>
                </c:pt>
                <c:pt idx="1660">
                  <c:v>1.1182573016574709E+17</c:v>
                </c:pt>
                <c:pt idx="1661">
                  <c:v>1.1294398746740456E+17</c:v>
                </c:pt>
                <c:pt idx="1662">
                  <c:v>1.1407342734207864E+17</c:v>
                </c:pt>
                <c:pt idx="1663">
                  <c:v>1.1521416161549936E+17</c:v>
                </c:pt>
                <c:pt idx="1664">
                  <c:v>1.163663032316544E+17</c:v>
                </c:pt>
                <c:pt idx="1665">
                  <c:v>1.1752996626397093E+17</c:v>
                </c:pt>
                <c:pt idx="1666">
                  <c:v>1.1870526592661064E+17</c:v>
                </c:pt>
                <c:pt idx="1667">
                  <c:v>1.1989231858587674E+17</c:v>
                </c:pt>
                <c:pt idx="1668">
                  <c:v>1.2109124177173554E+17</c:v>
                </c:pt>
                <c:pt idx="1669">
                  <c:v>1.2230215418945285E+17</c:v>
                </c:pt>
                <c:pt idx="1670">
                  <c:v>1.2352517573134741E+17</c:v>
                </c:pt>
                <c:pt idx="1671">
                  <c:v>1.2476042748866086E+17</c:v>
                </c:pt>
                <c:pt idx="1672">
                  <c:v>1.2600803176354749E+17</c:v>
                </c:pt>
                <c:pt idx="1673">
                  <c:v>1.2726811208118299E+17</c:v>
                </c:pt>
                <c:pt idx="1674">
                  <c:v>1.2854079320199483E+17</c:v>
                </c:pt>
                <c:pt idx="1675">
                  <c:v>1.2982620113401472E+17</c:v>
                </c:pt>
                <c:pt idx="1676">
                  <c:v>1.311244631453549E+17</c:v>
                </c:pt>
                <c:pt idx="1677">
                  <c:v>1.3243570777680846E+17</c:v>
                </c:pt>
                <c:pt idx="1678">
                  <c:v>1.3376006485457654E+17</c:v>
                </c:pt>
                <c:pt idx="1679">
                  <c:v>1.3509766550312229E+17</c:v>
                </c:pt>
                <c:pt idx="1680">
                  <c:v>1.3644864215815354E+17</c:v>
                </c:pt>
                <c:pt idx="1681">
                  <c:v>1.3781312857973509E+17</c:v>
                </c:pt>
                <c:pt idx="1682">
                  <c:v>1.3919125986553243E+17</c:v>
                </c:pt>
                <c:pt idx="1683">
                  <c:v>1.4058317246418771E+17</c:v>
                </c:pt>
                <c:pt idx="1684">
                  <c:v>1.4198900418882963E+17</c:v>
                </c:pt>
                <c:pt idx="1685">
                  <c:v>1.4340889423071789E+17</c:v>
                </c:pt>
                <c:pt idx="1686">
                  <c:v>1.4484298317302509E+17</c:v>
                </c:pt>
                <c:pt idx="1687">
                  <c:v>1.4629141300475533E+17</c:v>
                </c:pt>
                <c:pt idx="1688">
                  <c:v>1.4775432713480291E+17</c:v>
                </c:pt>
                <c:pt idx="1689">
                  <c:v>1.4923187040615098E+17</c:v>
                </c:pt>
                <c:pt idx="1690">
                  <c:v>1.5072418911021248E+17</c:v>
                </c:pt>
                <c:pt idx="1691">
                  <c:v>1.5223143100131456E+17</c:v>
                </c:pt>
                <c:pt idx="1692">
                  <c:v>1.5375374531132771E+17</c:v>
                </c:pt>
                <c:pt idx="1693">
                  <c:v>1.5529128276444102E+17</c:v>
                </c:pt>
                <c:pt idx="1694">
                  <c:v>1.5684419559208541E+17</c:v>
                </c:pt>
                <c:pt idx="1695">
                  <c:v>1.5841263754800627E+17</c:v>
                </c:pt>
                <c:pt idx="1696">
                  <c:v>1.5999676392348637E+17</c:v>
                </c:pt>
                <c:pt idx="1697">
                  <c:v>1.6159673156272118E+17</c:v>
                </c:pt>
                <c:pt idx="1698">
                  <c:v>1.6321269887834842E+17</c:v>
                </c:pt>
                <c:pt idx="1699">
                  <c:v>1.6484482586713187E+17</c:v>
                </c:pt>
                <c:pt idx="1700">
                  <c:v>1.6649327412580323E+17</c:v>
                </c:pt>
                <c:pt idx="1701">
                  <c:v>1.6815820686706128E+17</c:v>
                </c:pt>
                <c:pt idx="1702">
                  <c:v>1.698397889357319E+17</c:v>
                </c:pt>
                <c:pt idx="1703">
                  <c:v>1.7153818682508915E+17</c:v>
                </c:pt>
                <c:pt idx="1704">
                  <c:v>1.732535686933401E+17</c:v>
                </c:pt>
                <c:pt idx="1705">
                  <c:v>1.7498610438027354E+17</c:v>
                </c:pt>
                <c:pt idx="1706">
                  <c:v>1.7673596542407626E+17</c:v>
                </c:pt>
                <c:pt idx="1707">
                  <c:v>1.7850332507831696E+17</c:v>
                </c:pt>
                <c:pt idx="1708">
                  <c:v>1.8028835832910016E+17</c:v>
                </c:pt>
                <c:pt idx="1709">
                  <c:v>1.8209124191239114E+17</c:v>
                </c:pt>
                <c:pt idx="1710">
                  <c:v>1.839121543315151E+17</c:v>
                </c:pt>
                <c:pt idx="1711">
                  <c:v>1.8575127587483018E+17</c:v>
                </c:pt>
                <c:pt idx="1712">
                  <c:v>1.8760878863357856E+17</c:v>
                </c:pt>
                <c:pt idx="1713">
                  <c:v>1.8948487651991434E+17</c:v>
                </c:pt>
                <c:pt idx="1714">
                  <c:v>1.913797252851135E+17</c:v>
                </c:pt>
                <c:pt idx="1715">
                  <c:v>1.9329352253796458E+17</c:v>
                </c:pt>
                <c:pt idx="1716">
                  <c:v>1.9522645776334429E+17</c:v>
                </c:pt>
                <c:pt idx="1717">
                  <c:v>1.971787223409777E+17</c:v>
                </c:pt>
                <c:pt idx="1718">
                  <c:v>1.9915050956438749E+17</c:v>
                </c:pt>
                <c:pt idx="1719">
                  <c:v>2.0114201466003133E+17</c:v>
                </c:pt>
                <c:pt idx="1720">
                  <c:v>2.0315343480663171E+17</c:v>
                </c:pt>
                <c:pt idx="1721">
                  <c:v>2.0518496915469802E+17</c:v>
                </c:pt>
                <c:pt idx="1722">
                  <c:v>2.0723681884624502E+17</c:v>
                </c:pt>
                <c:pt idx="1723">
                  <c:v>2.0930918703470739E+17</c:v>
                </c:pt>
                <c:pt idx="1724">
                  <c:v>2.1140227890505446E+17</c:v>
                </c:pt>
                <c:pt idx="1725">
                  <c:v>2.1351630169410502E+17</c:v>
                </c:pt>
                <c:pt idx="1726">
                  <c:v>2.1565146471104614E+17</c:v>
                </c:pt>
                <c:pt idx="1727">
                  <c:v>2.1780797935815651E+17</c:v>
                </c:pt>
                <c:pt idx="1728">
                  <c:v>2.1998605915173818E+17</c:v>
                </c:pt>
                <c:pt idx="1729">
                  <c:v>2.2218591974325552E+17</c:v>
                </c:pt>
                <c:pt idx="1730">
                  <c:v>2.244077789406881E+17</c:v>
                </c:pt>
                <c:pt idx="1731">
                  <c:v>2.2665185673009491E+17</c:v>
                </c:pt>
                <c:pt idx="1732">
                  <c:v>2.289183752973959E+17</c:v>
                </c:pt>
                <c:pt idx="1733">
                  <c:v>2.3120755905036982E+17</c:v>
                </c:pt>
                <c:pt idx="1734">
                  <c:v>2.3351963464087363E+17</c:v>
                </c:pt>
                <c:pt idx="1735">
                  <c:v>2.3585483098728224E+17</c:v>
                </c:pt>
                <c:pt idx="1736">
                  <c:v>2.3821337929715514E+17</c:v>
                </c:pt>
                <c:pt idx="1737">
                  <c:v>2.4059551309012669E+17</c:v>
                </c:pt>
                <c:pt idx="1738">
                  <c:v>2.4300146822102794E+17</c:v>
                </c:pt>
                <c:pt idx="1739">
                  <c:v>2.4543148290323824E+17</c:v>
                </c:pt>
                <c:pt idx="1740">
                  <c:v>2.4788579773227062E+17</c:v>
                </c:pt>
                <c:pt idx="1741">
                  <c:v>2.5036465570959328E+17</c:v>
                </c:pt>
                <c:pt idx="1742">
                  <c:v>2.5286830226668925E+17</c:v>
                </c:pt>
                <c:pt idx="1743">
                  <c:v>2.5539698528935613E+17</c:v>
                </c:pt>
                <c:pt idx="1744">
                  <c:v>2.5795095514224976E+17</c:v>
                </c:pt>
                <c:pt idx="1745">
                  <c:v>2.6053046469367226E+17</c:v>
                </c:pt>
                <c:pt idx="1746">
                  <c:v>2.6313576934060906E+17</c:v>
                </c:pt>
                <c:pt idx="1747">
                  <c:v>2.6576712703401501E+17</c:v>
                </c:pt>
                <c:pt idx="1748">
                  <c:v>2.6842479830435526E+17</c:v>
                </c:pt>
                <c:pt idx="1749">
                  <c:v>2.7110904628739869E+17</c:v>
                </c:pt>
                <c:pt idx="1750">
                  <c:v>2.7382013675027277E+17</c:v>
                </c:pt>
                <c:pt idx="1751">
                  <c:v>2.7655833811777542E+17</c:v>
                </c:pt>
                <c:pt idx="1752">
                  <c:v>2.7932392149895325E+17</c:v>
                </c:pt>
                <c:pt idx="1753">
                  <c:v>2.8211716071394288E+17</c:v>
                </c:pt>
                <c:pt idx="1754">
                  <c:v>2.8493833232108227E+17</c:v>
                </c:pt>
                <c:pt idx="1755">
                  <c:v>2.8778771564429299E+17</c:v>
                </c:pt>
                <c:pt idx="1756">
                  <c:v>2.9066559280073594E+17</c:v>
                </c:pt>
                <c:pt idx="1757">
                  <c:v>2.935722487287433E+17</c:v>
                </c:pt>
                <c:pt idx="1758">
                  <c:v>2.9650797121603078E+17</c:v>
                </c:pt>
                <c:pt idx="1759">
                  <c:v>2.9947305092819098E+17</c:v>
                </c:pt>
                <c:pt idx="1760">
                  <c:v>3.0246778143747302E+17</c:v>
                </c:pt>
                <c:pt idx="1761">
                  <c:v>3.0549245925184774E+17</c:v>
                </c:pt>
                <c:pt idx="1762">
                  <c:v>3.0854738384436621E+17</c:v>
                </c:pt>
                <c:pt idx="1763">
                  <c:v>3.1163285768280986E+17</c:v>
                </c:pt>
                <c:pt idx="1764">
                  <c:v>3.1474918625963802E+17</c:v>
                </c:pt>
                <c:pt idx="1765">
                  <c:v>3.178966781222343E+17</c:v>
                </c:pt>
                <c:pt idx="1766">
                  <c:v>3.2107564490345677E+17</c:v>
                </c:pt>
                <c:pt idx="1767">
                  <c:v>3.242864013524912E+17</c:v>
                </c:pt>
                <c:pt idx="1768">
                  <c:v>3.2752926536601626E+17</c:v>
                </c:pt>
                <c:pt idx="1769">
                  <c:v>3.3080455801967635E+17</c:v>
                </c:pt>
                <c:pt idx="1770">
                  <c:v>3.3411260359987322E+17</c:v>
                </c:pt>
                <c:pt idx="1771">
                  <c:v>3.3745372963587181E+17</c:v>
                </c:pt>
                <c:pt idx="1772">
                  <c:v>3.4082826693223059E+17</c:v>
                </c:pt>
                <c:pt idx="1773">
                  <c:v>3.442365496015529E+17</c:v>
                </c:pt>
                <c:pt idx="1774">
                  <c:v>3.4767891509756851E+17</c:v>
                </c:pt>
                <c:pt idx="1775">
                  <c:v>3.5115570424854406E+17</c:v>
                </c:pt>
                <c:pt idx="1776">
                  <c:v>3.5466726129102957E+17</c:v>
                </c:pt>
                <c:pt idx="1777">
                  <c:v>3.582139339039399E+17</c:v>
                </c:pt>
                <c:pt idx="1778">
                  <c:v>3.6179607324297933E+17</c:v>
                </c:pt>
                <c:pt idx="1779">
                  <c:v>3.6541403397540909E+17</c:v>
                </c:pt>
                <c:pt idx="1780">
                  <c:v>3.690681743151632E+17</c:v>
                </c:pt>
                <c:pt idx="1781">
                  <c:v>3.7275885605831475E+17</c:v>
                </c:pt>
                <c:pt idx="1782">
                  <c:v>3.7648644461889805E+17</c:v>
                </c:pt>
                <c:pt idx="1783">
                  <c:v>3.8025130906508685E+17</c:v>
                </c:pt>
                <c:pt idx="1784">
                  <c:v>3.8405382215573786E+17</c:v>
                </c:pt>
                <c:pt idx="1785">
                  <c:v>3.878943603772953E+17</c:v>
                </c:pt>
                <c:pt idx="1786">
                  <c:v>3.9177330398106816E+17</c:v>
                </c:pt>
                <c:pt idx="1787">
                  <c:v>3.9569103702087878E+17</c:v>
                </c:pt>
                <c:pt idx="1788">
                  <c:v>3.9964794739108762E+17</c:v>
                </c:pt>
                <c:pt idx="1789">
                  <c:v>4.0364442686499846E+17</c:v>
                </c:pt>
                <c:pt idx="1790">
                  <c:v>4.0768087113364858E+17</c:v>
                </c:pt>
                <c:pt idx="1791">
                  <c:v>4.117576798449849E+17</c:v>
                </c:pt>
                <c:pt idx="1792">
                  <c:v>4.1587525664343482E+17</c:v>
                </c:pt>
                <c:pt idx="1793">
                  <c:v>4.2003400920986925E+17</c:v>
                </c:pt>
                <c:pt idx="1794">
                  <c:v>4.2423434930196787E+17</c:v>
                </c:pt>
                <c:pt idx="1795">
                  <c:v>4.2847669279498746E+17</c:v>
                </c:pt>
                <c:pt idx="1796">
                  <c:v>4.3276145972293747E+17</c:v>
                </c:pt>
                <c:pt idx="1797">
                  <c:v>4.3708907432016685E+17</c:v>
                </c:pt>
                <c:pt idx="1798">
                  <c:v>4.4145996506336858E+17</c:v>
                </c:pt>
                <c:pt idx="1799">
                  <c:v>4.4587456471400211E+17</c:v>
                </c:pt>
                <c:pt idx="1800">
                  <c:v>4.5033331036114234E+17</c:v>
                </c:pt>
                <c:pt idx="1801">
                  <c:v>4.5483664346475373E+17</c:v>
                </c:pt>
                <c:pt idx="1802">
                  <c:v>4.5938500989940122E+17</c:v>
                </c:pt>
                <c:pt idx="1803">
                  <c:v>4.6397885999839507E+17</c:v>
                </c:pt>
                <c:pt idx="1804">
                  <c:v>4.6861864859837914E+17</c:v>
                </c:pt>
                <c:pt idx="1805">
                  <c:v>4.7330483508436301E+17</c:v>
                </c:pt>
                <c:pt idx="1806">
                  <c:v>4.7803788343520666E+17</c:v>
                </c:pt>
                <c:pt idx="1807">
                  <c:v>4.8281826226955859E+17</c:v>
                </c:pt>
                <c:pt idx="1808">
                  <c:v>4.8764644489225434E+17</c:v>
                </c:pt>
                <c:pt idx="1809">
                  <c:v>4.925229093411769E+17</c:v>
                </c:pt>
                <c:pt idx="1810">
                  <c:v>4.9744813843458867E+17</c:v>
                </c:pt>
                <c:pt idx="1811">
                  <c:v>5.0242261981893446E+17</c:v>
                </c:pt>
                <c:pt idx="1812">
                  <c:v>5.0744684601712378E+17</c:v>
                </c:pt>
                <c:pt idx="1813">
                  <c:v>5.1252131447729498E+17</c:v>
                </c:pt>
                <c:pt idx="1814">
                  <c:v>5.1764652762206803E+17</c:v>
                </c:pt>
                <c:pt idx="1815">
                  <c:v>5.2282299289828864E+17</c:v>
                </c:pt>
                <c:pt idx="1816">
                  <c:v>5.2805122282727168E+17</c:v>
                </c:pt>
                <c:pt idx="1817">
                  <c:v>5.3333173505554438E+17</c:v>
                </c:pt>
                <c:pt idx="1818">
                  <c:v>5.3866505240609997E+17</c:v>
                </c:pt>
                <c:pt idx="1819">
                  <c:v>5.440517029301607E+17</c:v>
                </c:pt>
                <c:pt idx="1820">
                  <c:v>5.494922199594624E+17</c:v>
                </c:pt>
                <c:pt idx="1821">
                  <c:v>5.5498714215905709E+17</c:v>
                </c:pt>
                <c:pt idx="1822">
                  <c:v>5.6053701358064781E+17</c:v>
                </c:pt>
                <c:pt idx="1823">
                  <c:v>5.6614238371645402E+17</c:v>
                </c:pt>
                <c:pt idx="1824">
                  <c:v>5.7180380755361875E+17</c:v>
                </c:pt>
                <c:pt idx="1825">
                  <c:v>5.7752184562915482E+17</c:v>
                </c:pt>
                <c:pt idx="1826">
                  <c:v>5.832970640854464E+17</c:v>
                </c:pt>
                <c:pt idx="1827">
                  <c:v>5.891300347263008E+17</c:v>
                </c:pt>
                <c:pt idx="1828">
                  <c:v>5.9502133507356378E+17</c:v>
                </c:pt>
                <c:pt idx="1829">
                  <c:v>6.0097154842429939E+17</c:v>
                </c:pt>
                <c:pt idx="1830">
                  <c:v>6.0698126390854259E+17</c:v>
                </c:pt>
                <c:pt idx="1831">
                  <c:v>6.1305107654762778E+17</c:v>
                </c:pt>
                <c:pt idx="1832">
                  <c:v>6.1918158731310426E+17</c:v>
                </c:pt>
                <c:pt idx="1833">
                  <c:v>6.2537340318623526E+17</c:v>
                </c:pt>
                <c:pt idx="1834">
                  <c:v>6.3162713721809779E+17</c:v>
                </c:pt>
                <c:pt idx="1835">
                  <c:v>6.3794340859027866E+17</c:v>
                </c:pt>
                <c:pt idx="1836">
                  <c:v>6.4432284267618138E+17</c:v>
                </c:pt>
                <c:pt idx="1837">
                  <c:v>6.5076607110294336E+17</c:v>
                </c:pt>
                <c:pt idx="1838">
                  <c:v>6.5727373181397274E+17</c:v>
                </c:pt>
                <c:pt idx="1839">
                  <c:v>6.6384646913211213E+17</c:v>
                </c:pt>
                <c:pt idx="1840">
                  <c:v>6.7048493382343373E+17</c:v>
                </c:pt>
                <c:pt idx="1841">
                  <c:v>6.7718978316166784E+17</c:v>
                </c:pt>
                <c:pt idx="1842">
                  <c:v>6.8396168099328474E+17</c:v>
                </c:pt>
                <c:pt idx="1843">
                  <c:v>6.9080129780321754E+17</c:v>
                </c:pt>
                <c:pt idx="1844">
                  <c:v>6.9770931078124966E+17</c:v>
                </c:pt>
                <c:pt idx="1845">
                  <c:v>7.0468640388906202E+17</c:v>
                </c:pt>
                <c:pt idx="1846">
                  <c:v>7.1173326792795277E+17</c:v>
                </c:pt>
                <c:pt idx="1847">
                  <c:v>7.1885060060723226E+17</c:v>
                </c:pt>
                <c:pt idx="1848">
                  <c:v>7.2603910661330483E+17</c:v>
                </c:pt>
                <c:pt idx="1849">
                  <c:v>7.3329949767943782E+17</c:v>
                </c:pt>
                <c:pt idx="1850">
                  <c:v>7.4063249265623219E+17</c:v>
                </c:pt>
                <c:pt idx="1851">
                  <c:v>7.4803881758279424E+17</c:v>
                </c:pt>
                <c:pt idx="1852">
                  <c:v>7.5551920575862221E+17</c:v>
                </c:pt>
                <c:pt idx="1853">
                  <c:v>7.6307439781620851E+17</c:v>
                </c:pt>
                <c:pt idx="1854">
                  <c:v>7.7070514179437069E+17</c:v>
                </c:pt>
                <c:pt idx="1855">
                  <c:v>7.7841219321231424E+17</c:v>
                </c:pt>
                <c:pt idx="1856">
                  <c:v>7.8619631514443763E+17</c:v>
                </c:pt>
                <c:pt idx="1857">
                  <c:v>7.9405827829588198E+17</c:v>
                </c:pt>
                <c:pt idx="1858">
                  <c:v>8.019988610788407E+17</c:v>
                </c:pt>
                <c:pt idx="1859">
                  <c:v>8.1001884968962906E+17</c:v>
                </c:pt>
                <c:pt idx="1860">
                  <c:v>8.1811903818652544E+17</c:v>
                </c:pt>
                <c:pt idx="1861">
                  <c:v>8.2630022856839066E+17</c:v>
                </c:pt>
                <c:pt idx="1862">
                  <c:v>8.3456323085407488E+17</c:v>
                </c:pt>
                <c:pt idx="1863">
                  <c:v>8.4290886316261517E+17</c:v>
                </c:pt>
                <c:pt idx="1864">
                  <c:v>8.5133795179424154E+17</c:v>
                </c:pt>
                <c:pt idx="1865">
                  <c:v>8.5985133131218419E+17</c:v>
                </c:pt>
                <c:pt idx="1866">
                  <c:v>8.6844984462530598E+17</c:v>
                </c:pt>
                <c:pt idx="1867">
                  <c:v>8.7713434307155878E+17</c:v>
                </c:pt>
                <c:pt idx="1868">
                  <c:v>8.8590568650227443E+17</c:v>
                </c:pt>
                <c:pt idx="1869">
                  <c:v>8.9476474336729715E+17</c:v>
                </c:pt>
                <c:pt idx="1870">
                  <c:v>9.0371239080097024E+17</c:v>
                </c:pt>
                <c:pt idx="1871">
                  <c:v>9.1274951470897958E+17</c:v>
                </c:pt>
                <c:pt idx="1872">
                  <c:v>9.2187700985606976E+17</c:v>
                </c:pt>
                <c:pt idx="1873">
                  <c:v>9.3109577995463053E+17</c:v>
                </c:pt>
                <c:pt idx="1874">
                  <c:v>9.4040673775417702E+17</c:v>
                </c:pt>
                <c:pt idx="1875">
                  <c:v>9.4981080513171866E+17</c:v>
                </c:pt>
                <c:pt idx="1876">
                  <c:v>9.5930891318303578E+17</c:v>
                </c:pt>
                <c:pt idx="1877">
                  <c:v>9.6890200231486605E+17</c:v>
                </c:pt>
                <c:pt idx="1878">
                  <c:v>9.7859102233801498E+17</c:v>
                </c:pt>
                <c:pt idx="1879">
                  <c:v>9.8837693256139482E+17</c:v>
                </c:pt>
                <c:pt idx="1880">
                  <c:v>9.982607018870089E+17</c:v>
                </c:pt>
                <c:pt idx="1881">
                  <c:v>1.0082433089058792E+18</c:v>
                </c:pt>
                <c:pt idx="1882">
                  <c:v>1.0183257419949382E+18</c:v>
                </c:pt>
                <c:pt idx="1883">
                  <c:v>1.0285089994148872E+18</c:v>
                </c:pt>
                <c:pt idx="1884">
                  <c:v>1.0387940894090359E+18</c:v>
                </c:pt>
                <c:pt idx="1885">
                  <c:v>1.0491820303031264E+18</c:v>
                </c:pt>
                <c:pt idx="1886">
                  <c:v>1.0596738506061582E+18</c:v>
                </c:pt>
                <c:pt idx="1887">
                  <c:v>1.0702705891122193E+18</c:v>
                </c:pt>
                <c:pt idx="1888">
                  <c:v>1.0809732950033417E+18</c:v>
                </c:pt>
                <c:pt idx="1889">
                  <c:v>1.0917830279533752E+18</c:v>
                </c:pt>
                <c:pt idx="1890">
                  <c:v>1.1027008582329087E+18</c:v>
                </c:pt>
                <c:pt idx="1891">
                  <c:v>1.1137278668152376E+18</c:v>
                </c:pt>
                <c:pt idx="1892">
                  <c:v>1.1248651454833902E+18</c:v>
                </c:pt>
                <c:pt idx="1893">
                  <c:v>1.136113796938224E+18</c:v>
                </c:pt>
                <c:pt idx="1894">
                  <c:v>1.1474749349076067E+18</c:v>
                </c:pt>
                <c:pt idx="1895">
                  <c:v>1.158949684256682E+18</c:v>
                </c:pt>
                <c:pt idx="1896">
                  <c:v>1.1705391810992492E+18</c:v>
                </c:pt>
                <c:pt idx="1897">
                  <c:v>1.182244572910242E+18</c:v>
                </c:pt>
                <c:pt idx="1898">
                  <c:v>1.1940670186393444E+18</c:v>
                </c:pt>
                <c:pt idx="1899">
                  <c:v>1.2060076888257377E+18</c:v>
                </c:pt>
                <c:pt idx="1900">
                  <c:v>1.2180677657139953E+18</c:v>
                </c:pt>
                <c:pt idx="1901">
                  <c:v>1.2302484433711352E+18</c:v>
                </c:pt>
                <c:pt idx="1902">
                  <c:v>1.2425509278048466E+18</c:v>
                </c:pt>
                <c:pt idx="1903">
                  <c:v>1.2549764370828946E+18</c:v>
                </c:pt>
                <c:pt idx="1904">
                  <c:v>1.2675262014537239E+18</c:v>
                </c:pt>
                <c:pt idx="1905">
                  <c:v>1.2802014634682614E+18</c:v>
                </c:pt>
                <c:pt idx="1906">
                  <c:v>1.293003478102944E+18</c:v>
                </c:pt>
                <c:pt idx="1907">
                  <c:v>1.3059335128839734E+18</c:v>
                </c:pt>
                <c:pt idx="1908">
                  <c:v>1.3189928480128128E+18</c:v>
                </c:pt>
                <c:pt idx="1909">
                  <c:v>1.3321827764929411E+18</c:v>
                </c:pt>
                <c:pt idx="1910">
                  <c:v>1.3455046042578711E+18</c:v>
                </c:pt>
                <c:pt idx="1911">
                  <c:v>1.3589596503004493E+18</c:v>
                </c:pt>
                <c:pt idx="1912">
                  <c:v>1.372549246803454E+18</c:v>
                </c:pt>
                <c:pt idx="1913">
                  <c:v>1.3862747392714885E+18</c:v>
                </c:pt>
                <c:pt idx="1914">
                  <c:v>1.4001374866642033E+18</c:v>
                </c:pt>
                <c:pt idx="1915">
                  <c:v>1.4141388615308452E+18</c:v>
                </c:pt>
                <c:pt idx="1916">
                  <c:v>1.4282802501461535E+18</c:v>
                </c:pt>
                <c:pt idx="1917">
                  <c:v>1.4425630526476155E+18</c:v>
                </c:pt>
                <c:pt idx="1918">
                  <c:v>1.4569886831740915E+18</c:v>
                </c:pt>
                <c:pt idx="1919">
                  <c:v>1.4715585700058322E+18</c:v>
                </c:pt>
                <c:pt idx="1920">
                  <c:v>1.4862741557058906E+18</c:v>
                </c:pt>
                <c:pt idx="1921">
                  <c:v>1.5011368972629496E+18</c:v>
                </c:pt>
                <c:pt idx="1922">
                  <c:v>1.5161482662355791E+18</c:v>
                </c:pt>
                <c:pt idx="1923">
                  <c:v>1.5313097488979346E+18</c:v>
                </c:pt>
                <c:pt idx="1924">
                  <c:v>1.5466228463869146E+18</c:v>
                </c:pt>
                <c:pt idx="1925">
                  <c:v>1.5620890748507832E+18</c:v>
                </c:pt>
                <c:pt idx="1926">
                  <c:v>1.5777099655992911E+18</c:v>
                </c:pt>
                <c:pt idx="1927">
                  <c:v>1.593487065255284E+18</c:v>
                </c:pt>
                <c:pt idx="1928">
                  <c:v>1.6094219359078372E+18</c:v>
                </c:pt>
                <c:pt idx="1929">
                  <c:v>1.6255161552669156E+18</c:v>
                </c:pt>
                <c:pt idx="1930">
                  <c:v>1.6417713168195848E+18</c:v>
                </c:pt>
                <c:pt idx="1931">
                  <c:v>1.6581890299877804E+18</c:v>
                </c:pt>
                <c:pt idx="1932">
                  <c:v>1.6747709202876582E+18</c:v>
                </c:pt>
                <c:pt idx="1933">
                  <c:v>1.6915186294905349E+18</c:v>
                </c:pt>
                <c:pt idx="1934">
                  <c:v>1.7084338157854405E+18</c:v>
                </c:pt>
                <c:pt idx="1935">
                  <c:v>1.7255181539432945E+18</c:v>
                </c:pt>
                <c:pt idx="1936">
                  <c:v>1.7427733354827282E+18</c:v>
                </c:pt>
                <c:pt idx="1937">
                  <c:v>1.7602010688375555E+18</c:v>
                </c:pt>
                <c:pt idx="1938">
                  <c:v>1.777803079525931E+18</c:v>
                </c:pt>
                <c:pt idx="1939">
                  <c:v>1.7955811103211899E+18</c:v>
                </c:pt>
                <c:pt idx="1940">
                  <c:v>1.8135369214244017E+18</c:v>
                </c:pt>
                <c:pt idx="1941">
                  <c:v>1.8316722906386458E+18</c:v>
                </c:pt>
                <c:pt idx="1942">
                  <c:v>1.8499890135450327E+18</c:v>
                </c:pt>
                <c:pt idx="1943">
                  <c:v>1.8684889036804826E+18</c:v>
                </c:pt>
                <c:pt idx="1944">
                  <c:v>1.8871737927172879E+18</c:v>
                </c:pt>
                <c:pt idx="1945">
                  <c:v>1.9060455306444613E+18</c:v>
                </c:pt>
                <c:pt idx="1946">
                  <c:v>1.9251059859509053E+18</c:v>
                </c:pt>
                <c:pt idx="1947">
                  <c:v>1.9443570458104141E+18</c:v>
                </c:pt>
                <c:pt idx="1948">
                  <c:v>1.9638006162685179E+18</c:v>
                </c:pt>
                <c:pt idx="1949">
                  <c:v>1.9834386224312036E+18</c:v>
                </c:pt>
                <c:pt idx="1950">
                  <c:v>2.0032730086555156E+18</c:v>
                </c:pt>
                <c:pt idx="1951">
                  <c:v>2.0233057387420705E+18</c:v>
                </c:pt>
                <c:pt idx="1952">
                  <c:v>2.043538796129492E+18</c:v>
                </c:pt>
                <c:pt idx="1953">
                  <c:v>2.0639741840907866E+18</c:v>
                </c:pt>
                <c:pt idx="1954">
                  <c:v>2.0846139259316946E+18</c:v>
                </c:pt>
                <c:pt idx="1955">
                  <c:v>2.1054600651910111E+18</c:v>
                </c:pt>
                <c:pt idx="1956">
                  <c:v>2.1265146658429215E+18</c:v>
                </c:pt>
                <c:pt idx="1957">
                  <c:v>2.1477798125013507E+18</c:v>
                </c:pt>
                <c:pt idx="1958">
                  <c:v>2.1692576106263642E+18</c:v>
                </c:pt>
                <c:pt idx="1959">
                  <c:v>2.1909501867326277E+18</c:v>
                </c:pt>
                <c:pt idx="1960">
                  <c:v>2.2128596885999544E+18</c:v>
                </c:pt>
                <c:pt idx="1961">
                  <c:v>2.234988285485954E+18</c:v>
                </c:pt>
                <c:pt idx="1962">
                  <c:v>2.2573381683408138E+18</c:v>
                </c:pt>
                <c:pt idx="1963">
                  <c:v>2.2799115500242214E+18</c:v>
                </c:pt>
                <c:pt idx="1964">
                  <c:v>2.3027106655244636E+18</c:v>
                </c:pt>
                <c:pt idx="1965">
                  <c:v>2.3257377721797084E+18</c:v>
                </c:pt>
                <c:pt idx="1966">
                  <c:v>2.348995149901506E+18</c:v>
                </c:pt>
                <c:pt idx="1967">
                  <c:v>2.3724851014005197E+18</c:v>
                </c:pt>
                <c:pt idx="1968">
                  <c:v>2.396209952414526E+18</c:v>
                </c:pt>
                <c:pt idx="1969">
                  <c:v>2.4201720519386711E+18</c:v>
                </c:pt>
                <c:pt idx="1970">
                  <c:v>2.4443737724580582E+18</c:v>
                </c:pt>
                <c:pt idx="1971">
                  <c:v>2.4688175101826381E+18</c:v>
                </c:pt>
                <c:pt idx="1972">
                  <c:v>2.4935056852844652E+18</c:v>
                </c:pt>
                <c:pt idx="1973">
                  <c:v>2.5184407421373092E+18</c:v>
                </c:pt>
                <c:pt idx="1974">
                  <c:v>2.5436251495586826E+18</c:v>
                </c:pt>
                <c:pt idx="1975">
                  <c:v>2.5690614010542689E+18</c:v>
                </c:pt>
                <c:pt idx="1976">
                  <c:v>2.5947520150648125E+18</c:v>
                </c:pt>
                <c:pt idx="1977">
                  <c:v>2.6206995352154609E+18</c:v>
                </c:pt>
                <c:pt idx="1978">
                  <c:v>2.6469065305676155E+18</c:v>
                </c:pt>
                <c:pt idx="1979">
                  <c:v>2.6733755958732908E+18</c:v>
                </c:pt>
                <c:pt idx="1980">
                  <c:v>2.7001093518320241E+18</c:v>
                </c:pt>
                <c:pt idx="1981">
                  <c:v>2.7271104453503437E+18</c:v>
                </c:pt>
                <c:pt idx="1982">
                  <c:v>2.7543815498038482E+18</c:v>
                </c:pt>
                <c:pt idx="1983">
                  <c:v>2.781925365301886E+18</c:v>
                </c:pt>
                <c:pt idx="1984">
                  <c:v>2.8097446189549051E+18</c:v>
                </c:pt>
                <c:pt idx="1985">
                  <c:v>2.8378420651444541E+18</c:v>
                </c:pt>
                <c:pt idx="1986">
                  <c:v>2.8662204857958994E+18</c:v>
                </c:pt>
                <c:pt idx="1987">
                  <c:v>2.8948826906538578E+18</c:v>
                </c:pt>
                <c:pt idx="1988">
                  <c:v>2.9238315175603963E+18</c:v>
                </c:pt>
                <c:pt idx="1989">
                  <c:v>2.9530698327360005E+18</c:v>
                </c:pt>
                <c:pt idx="1990">
                  <c:v>2.982600531063361E+18</c:v>
                </c:pt>
                <c:pt idx="1991">
                  <c:v>3.012426536373993E+18</c:v>
                </c:pt>
                <c:pt idx="1992">
                  <c:v>3.0425508017377341E+18</c:v>
                </c:pt>
                <c:pt idx="1993">
                  <c:v>3.0729763097551119E+18</c:v>
                </c:pt>
                <c:pt idx="1994">
                  <c:v>3.1037060728526623E+18</c:v>
                </c:pt>
                <c:pt idx="1995">
                  <c:v>3.1347431335811891E+18</c:v>
                </c:pt>
                <c:pt idx="1996">
                  <c:v>3.1660905649170012E+18</c:v>
                </c:pt>
                <c:pt idx="1997">
                  <c:v>3.1977514705661706E+18</c:v>
                </c:pt>
                <c:pt idx="1998">
                  <c:v>3.2297289852718326E+18</c:v>
                </c:pt>
                <c:pt idx="1999">
                  <c:v>3.2620262751245507E+18</c:v>
                </c:pt>
                <c:pt idx="2000">
                  <c:v>3.2946465378757975E+18</c:v>
                </c:pt>
                <c:pt idx="2001">
                  <c:v>3.3275930032545551E+18</c:v>
                </c:pt>
                <c:pt idx="2002">
                  <c:v>3.3608689332871014E+18</c:v>
                </c:pt>
                <c:pt idx="2003">
                  <c:v>3.3944776226199721E+18</c:v>
                </c:pt>
                <c:pt idx="2004">
                  <c:v>3.4284223988461722E+18</c:v>
                </c:pt>
                <c:pt idx="2005">
                  <c:v>3.4627066228346322E+18</c:v>
                </c:pt>
                <c:pt idx="2006">
                  <c:v>3.4973336890629801E+18</c:v>
                </c:pt>
                <c:pt idx="2007">
                  <c:v>3.5323070259536087E+18</c:v>
                </c:pt>
                <c:pt idx="2008">
                  <c:v>3.5676300962131456E+18</c:v>
                </c:pt>
                <c:pt idx="2009">
                  <c:v>3.6033063971752781E+18</c:v>
                </c:pt>
                <c:pt idx="2010">
                  <c:v>3.6393394611470316E+18</c:v>
                </c:pt>
                <c:pt idx="2011">
                  <c:v>3.6757328557585004E+18</c:v>
                </c:pt>
                <c:pt idx="2012">
                  <c:v>3.7124901843160852E+18</c:v>
                </c:pt>
                <c:pt idx="2013">
                  <c:v>3.7496150861592463E+18</c:v>
                </c:pt>
                <c:pt idx="2014">
                  <c:v>3.7871112370208394E+18</c:v>
                </c:pt>
                <c:pt idx="2015">
                  <c:v>3.8249823493910461E+18</c:v>
                </c:pt>
                <c:pt idx="2016">
                  <c:v>3.8632321728849582E+18</c:v>
                </c:pt>
                <c:pt idx="2017">
                  <c:v>3.9018644946138076E+18</c:v>
                </c:pt>
                <c:pt idx="2018">
                  <c:v>3.9408831395599452E+18</c:v>
                </c:pt>
                <c:pt idx="2019">
                  <c:v>3.9802919709555446E+18</c:v>
                </c:pt>
                <c:pt idx="2020">
                  <c:v>4.0200948906651003E+18</c:v>
                </c:pt>
                <c:pt idx="2021">
                  <c:v>4.0602958395717509E+18</c:v>
                </c:pt>
                <c:pt idx="2022">
                  <c:v>4.1008987979674691E+18</c:v>
                </c:pt>
                <c:pt idx="2023">
                  <c:v>4.1419077859471427E+18</c:v>
                </c:pt>
                <c:pt idx="2024">
                  <c:v>4.1833268638066156E+18</c:v>
                </c:pt>
                <c:pt idx="2025">
                  <c:v>4.2251601324446807E+18</c:v>
                </c:pt>
                <c:pt idx="2026">
                  <c:v>4.2674117337691295E+18</c:v>
                </c:pt>
                <c:pt idx="2027">
                  <c:v>4.3100858511068191E+18</c:v>
                </c:pt>
                <c:pt idx="2028">
                  <c:v>4.3531867096178877E+18</c:v>
                </c:pt>
                <c:pt idx="2029">
                  <c:v>4.3967185767140669E+18</c:v>
                </c:pt>
                <c:pt idx="2030">
                  <c:v>4.4406857624812083E+18</c:v>
                </c:pt>
                <c:pt idx="2031">
                  <c:v>4.4850926201060193E+18</c:v>
                </c:pt>
                <c:pt idx="2032">
                  <c:v>4.5299435463070802E+18</c:v>
                </c:pt>
                <c:pt idx="2033">
                  <c:v>4.5752429817701519E+18</c:v>
                </c:pt>
                <c:pt idx="2034">
                  <c:v>4.6209954115878533E+18</c:v>
                </c:pt>
                <c:pt idx="2035">
                  <c:v>4.6672053657037312E+18</c:v>
                </c:pt>
                <c:pt idx="2036">
                  <c:v>4.713877419360768E+18</c:v>
                </c:pt>
                <c:pt idx="2037">
                  <c:v>4.7610161935543757E+18</c:v>
                </c:pt>
                <c:pt idx="2038">
                  <c:v>4.80862635548992E+18</c:v>
                </c:pt>
                <c:pt idx="2039">
                  <c:v>4.8567126190448189E+18</c:v>
                </c:pt>
                <c:pt idx="2040">
                  <c:v>4.9052797452352676E+18</c:v>
                </c:pt>
                <c:pt idx="2041">
                  <c:v>4.9543325426876211E+18</c:v>
                </c:pt>
                <c:pt idx="2042">
                  <c:v>5.0038758681144965E+18</c:v>
                </c:pt>
                <c:pt idx="2043">
                  <c:v>5.0539146267956408E+18</c:v>
                </c:pt>
                <c:pt idx="2044">
                  <c:v>5.1044537730635981E+18</c:v>
                </c:pt>
                <c:pt idx="2045">
                  <c:v>5.1554983107942328E+18</c:v>
                </c:pt>
                <c:pt idx="2046">
                  <c:v>5.2070532939021773E+18</c:v>
                </c:pt>
                <c:pt idx="2047">
                  <c:v>5.2591238268411965E+18</c:v>
                </c:pt>
                <c:pt idx="2048">
                  <c:v>5.3117150651096105E+18</c:v>
                </c:pt>
                <c:pt idx="2049">
                  <c:v>5.3648322157607066E+18</c:v>
                </c:pt>
                <c:pt idx="2050">
                  <c:v>5.4184805379183135E+18</c:v>
                </c:pt>
                <c:pt idx="2051">
                  <c:v>5.4726653432974961E+18</c:v>
                </c:pt>
                <c:pt idx="2052">
                  <c:v>5.5273919967304724E+18</c:v>
                </c:pt>
                <c:pt idx="2053">
                  <c:v>5.5826659166977761E+18</c:v>
                </c:pt>
                <c:pt idx="2054">
                  <c:v>5.6384925758647552E+18</c:v>
                </c:pt>
                <c:pt idx="2055">
                  <c:v>5.6948775016234004E+18</c:v>
                </c:pt>
                <c:pt idx="2056">
                  <c:v>5.7518262766396365E+18</c:v>
                </c:pt>
                <c:pt idx="2057">
                  <c:v>5.8093445394060339E+18</c:v>
                </c:pt>
                <c:pt idx="2058">
                  <c:v>5.8674379848000942E+18</c:v>
                </c:pt>
                <c:pt idx="2059">
                  <c:v>5.9261123646480937E+18</c:v>
                </c:pt>
                <c:pt idx="2060">
                  <c:v>5.9853734882945741E+18</c:v>
                </c:pt>
                <c:pt idx="2061">
                  <c:v>6.0452272231775212E+18</c:v>
                </c:pt>
                <c:pt idx="2062">
                  <c:v>6.1056794954092964E+18</c:v>
                </c:pt>
                <c:pt idx="2063">
                  <c:v>6.1667362903633879E+18</c:v>
                </c:pt>
                <c:pt idx="2064">
                  <c:v>6.2284036532670239E+18</c:v>
                </c:pt>
                <c:pt idx="2065">
                  <c:v>6.2906876897996943E+18</c:v>
                </c:pt>
                <c:pt idx="2066">
                  <c:v>6.3535945666976922E+18</c:v>
                </c:pt>
                <c:pt idx="2067">
                  <c:v>6.4171305123646669E+18</c:v>
                </c:pt>
                <c:pt idx="2068">
                  <c:v>6.4813018174883144E+18</c:v>
                </c:pt>
                <c:pt idx="2069">
                  <c:v>6.5461148356631962E+18</c:v>
                </c:pt>
                <c:pt idx="2070">
                  <c:v>6.6115759840198298E+18</c:v>
                </c:pt>
                <c:pt idx="2071">
                  <c:v>6.6776917438600274E+18</c:v>
                </c:pt>
                <c:pt idx="2072">
                  <c:v>6.7444686612986286E+18</c:v>
                </c:pt>
                <c:pt idx="2073">
                  <c:v>6.8119133479116165E+18</c:v>
                </c:pt>
                <c:pt idx="2074">
                  <c:v>6.8800324813907323E+18</c:v>
                </c:pt>
                <c:pt idx="2075">
                  <c:v>6.9488328062046372E+18</c:v>
                </c:pt>
                <c:pt idx="2076">
                  <c:v>7.0183211342666844E+18</c:v>
                </c:pt>
                <c:pt idx="2077">
                  <c:v>7.0885043456093512E+18</c:v>
                </c:pt>
                <c:pt idx="2078">
                  <c:v>7.1593893890654464E+18</c:v>
                </c:pt>
                <c:pt idx="2079">
                  <c:v>7.2309832829560986E+18</c:v>
                </c:pt>
                <c:pt idx="2080">
                  <c:v>7.3032931157856614E+18</c:v>
                </c:pt>
                <c:pt idx="2081">
                  <c:v>7.3763260469435187E+18</c:v>
                </c:pt>
                <c:pt idx="2082">
                  <c:v>7.4500893074129531E+18</c:v>
                </c:pt>
                <c:pt idx="2083">
                  <c:v>7.524590200487081E+18</c:v>
                </c:pt>
                <c:pt idx="2084">
                  <c:v>7.5998361024919532E+18</c:v>
                </c:pt>
                <c:pt idx="2085">
                  <c:v>7.6758344635168727E+18</c:v>
                </c:pt>
                <c:pt idx="2086">
                  <c:v>7.7525928081520425E+18</c:v>
                </c:pt>
                <c:pt idx="2087">
                  <c:v>7.8301187362335611E+18</c:v>
                </c:pt>
                <c:pt idx="2088">
                  <c:v>7.9084199235958989E+18</c:v>
                </c:pt>
                <c:pt idx="2089">
                  <c:v>7.9875041228318577E+18</c:v>
                </c:pt>
                <c:pt idx="2090">
                  <c:v>8.0673791640601764E+18</c:v>
                </c:pt>
                <c:pt idx="2091">
                  <c:v>8.1480529557007759E+18</c:v>
                </c:pt>
                <c:pt idx="2092">
                  <c:v>8.2295334852577843E+18</c:v>
                </c:pt>
                <c:pt idx="2093">
                  <c:v>8.3118288201103626E+18</c:v>
                </c:pt>
                <c:pt idx="2094">
                  <c:v>8.394947108311468E+18</c:v>
                </c:pt>
                <c:pt idx="2095">
                  <c:v>8.4788965793945805E+18</c:v>
                </c:pt>
                <c:pt idx="2096">
                  <c:v>8.5636855451885281E+18</c:v>
                </c:pt>
                <c:pt idx="2097">
                  <c:v>8.6493224006404137E+18</c:v>
                </c:pt>
                <c:pt idx="2098">
                  <c:v>8.7358156246468198E+18</c:v>
                </c:pt>
                <c:pt idx="2099">
                  <c:v>8.8231737808932854E+18</c:v>
                </c:pt>
                <c:pt idx="2100">
                  <c:v>8.9114055187022193E+18</c:v>
                </c:pt>
                <c:pt idx="2101">
                  <c:v>9.000519573889239E+18</c:v>
                </c:pt>
                <c:pt idx="2102">
                  <c:v>9.0905247696281344E+18</c:v>
                </c:pt>
                <c:pt idx="2103">
                  <c:v>9.181430017324414E+18</c:v>
                </c:pt>
                <c:pt idx="2104">
                  <c:v>9.2732443174976594E+18</c:v>
                </c:pt>
                <c:pt idx="2105">
                  <c:v>9.365976760672639E+18</c:v>
                </c:pt>
                <c:pt idx="2106">
                  <c:v>9.4596365282793636E+18</c:v>
                </c:pt>
                <c:pt idx="2107">
                  <c:v>9.554232893562155E+18</c:v>
                </c:pt>
                <c:pt idx="2108">
                  <c:v>9.6497752224977777E+18</c:v>
                </c:pt>
                <c:pt idx="2109">
                  <c:v>9.7462729747227546E+18</c:v>
                </c:pt>
                <c:pt idx="2110">
                  <c:v>9.8437357044699853E+18</c:v>
                </c:pt>
                <c:pt idx="2111">
                  <c:v>9.9421730615146824E+18</c:v>
                </c:pt>
                <c:pt idx="2112">
                  <c:v>1.0041594792129831E+19</c:v>
                </c:pt>
                <c:pt idx="2113">
                  <c:v>1.0142010740051128E+19</c:v>
                </c:pt>
                <c:pt idx="2114">
                  <c:v>1.024343084745164E+19</c:v>
                </c:pt>
                <c:pt idx="2115">
                  <c:v>1.0345865155926155E+19</c:v>
                </c:pt>
                <c:pt idx="2116">
                  <c:v>1.044932380748542E+19</c:v>
                </c:pt>
                <c:pt idx="2117">
                  <c:v>1.0553817045560273E+19</c:v>
                </c:pt>
                <c:pt idx="2118">
                  <c:v>1.0659355216015878E+19</c:v>
                </c:pt>
                <c:pt idx="2119">
                  <c:v>1.0765948768176032E+19</c:v>
                </c:pt>
                <c:pt idx="2120">
                  <c:v>1.0873608255857795E+19</c:v>
                </c:pt>
                <c:pt idx="2121">
                  <c:v>1.0982344338416374E+19</c:v>
                </c:pt>
                <c:pt idx="2122">
                  <c:v>1.1092167781800536E+19</c:v>
                </c:pt>
                <c:pt idx="2123">
                  <c:v>1.1203089459618542E+19</c:v>
                </c:pt>
                <c:pt idx="2124">
                  <c:v>1.1315120354214726E+19</c:v>
                </c:pt>
                <c:pt idx="2125">
                  <c:v>1.1428271557756873E+19</c:v>
                </c:pt>
                <c:pt idx="2126">
                  <c:v>1.1542554273334446E+19</c:v>
                </c:pt>
                <c:pt idx="2127">
                  <c:v>1.1657979816067785E+19</c:v>
                </c:pt>
                <c:pt idx="2128">
                  <c:v>1.1774559614228466E+19</c:v>
                </c:pt>
                <c:pt idx="2129">
                  <c:v>1.1892305210370753E+19</c:v>
                </c:pt>
                <c:pt idx="2130">
                  <c:v>1.2011228262474463E+19</c:v>
                </c:pt>
                <c:pt idx="2131">
                  <c:v>1.2131340545099203E+19</c:v>
                </c:pt>
                <c:pt idx="2132">
                  <c:v>1.2252653950550198E+19</c:v>
                </c:pt>
                <c:pt idx="2133">
                  <c:v>1.2375180490055696E+19</c:v>
                </c:pt>
                <c:pt idx="2134">
                  <c:v>1.2498932294956257E+19</c:v>
                </c:pt>
                <c:pt idx="2135">
                  <c:v>1.2623921617905816E+19</c:v>
                </c:pt>
                <c:pt idx="2136">
                  <c:v>1.2750160834084878E+19</c:v>
                </c:pt>
                <c:pt idx="2137">
                  <c:v>1.2877662442425729E+19</c:v>
                </c:pt>
                <c:pt idx="2138">
                  <c:v>1.3006439066849985E+19</c:v>
                </c:pt>
                <c:pt idx="2139">
                  <c:v>1.3136503457518481E+19</c:v>
                </c:pt>
                <c:pt idx="2140">
                  <c:v>1.3267868492093665E+19</c:v>
                </c:pt>
                <c:pt idx="2141">
                  <c:v>1.3400547177014604E+19</c:v>
                </c:pt>
                <c:pt idx="2142">
                  <c:v>1.3534552648784755E+19</c:v>
                </c:pt>
                <c:pt idx="2143">
                  <c:v>1.3669898175272595E+19</c:v>
                </c:pt>
                <c:pt idx="2144">
                  <c:v>1.3806597157025325E+19</c:v>
                </c:pt>
                <c:pt idx="2145">
                  <c:v>1.3944663128595579E+19</c:v>
                </c:pt>
                <c:pt idx="2146">
                  <c:v>1.4084109759881533E+19</c:v>
                </c:pt>
                <c:pt idx="2147">
                  <c:v>1.4224950857480346E+19</c:v>
                </c:pt>
                <c:pt idx="2148">
                  <c:v>1.4367200366055152E+19</c:v>
                </c:pt>
                <c:pt idx="2149">
                  <c:v>1.4510872369715704E+19</c:v>
                </c:pt>
                <c:pt idx="2150">
                  <c:v>1.4655981093412862E+19</c:v>
                </c:pt>
                <c:pt idx="2151">
                  <c:v>1.4802540904346986E+19</c:v>
                </c:pt>
                <c:pt idx="2152">
                  <c:v>1.4950566313390461E+19</c:v>
                </c:pt>
                <c:pt idx="2153">
                  <c:v>1.5100071976524366E+19</c:v>
                </c:pt>
                <c:pt idx="2154">
                  <c:v>1.5251072696289612E+19</c:v>
                </c:pt>
                <c:pt idx="2155">
                  <c:v>1.5403583423252503E+19</c:v>
                </c:pt>
                <c:pt idx="2156">
                  <c:v>1.5557619257485031E+19</c:v>
                </c:pt>
                <c:pt idx="2157">
                  <c:v>1.5713195450059882E+19</c:v>
                </c:pt>
                <c:pt idx="2158">
                  <c:v>1.5870327404560482E+19</c:v>
                </c:pt>
                <c:pt idx="2159">
                  <c:v>1.6029030678606082E+19</c:v>
                </c:pt>
                <c:pt idx="2160">
                  <c:v>1.6189320985392146E+19</c:v>
                </c:pt>
                <c:pt idx="2161">
                  <c:v>1.6351214195246068E+19</c:v>
                </c:pt>
                <c:pt idx="2162">
                  <c:v>1.6514726337198533E+19</c:v>
                </c:pt>
                <c:pt idx="2163">
                  <c:v>1.6679873600570511E+19</c:v>
                </c:pt>
                <c:pt idx="2164">
                  <c:v>1.6846672336576219E+19</c:v>
                </c:pt>
                <c:pt idx="2165">
                  <c:v>1.7015139059941978E+19</c:v>
                </c:pt>
                <c:pt idx="2166">
                  <c:v>1.7185290450541406E+19</c:v>
                </c:pt>
                <c:pt idx="2167">
                  <c:v>1.7357143355046816E+19</c:v>
                </c:pt>
                <c:pt idx="2168">
                  <c:v>1.7530714788597285E+19</c:v>
                </c:pt>
                <c:pt idx="2169">
                  <c:v>1.770602193648326E+19</c:v>
                </c:pt>
                <c:pt idx="2170">
                  <c:v>1.7883082155848094E+19</c:v>
                </c:pt>
                <c:pt idx="2171">
                  <c:v>1.8061912977406568E+19</c:v>
                </c:pt>
                <c:pt idx="2172">
                  <c:v>1.8242532107180636E+19</c:v>
                </c:pt>
                <c:pt idx="2173">
                  <c:v>1.8424957428252443E+19</c:v>
                </c:pt>
                <c:pt idx="2174">
                  <c:v>1.8609207002534969E+19</c:v>
                </c:pt>
                <c:pt idx="2175">
                  <c:v>1.8795299072560316E+19</c:v>
                </c:pt>
                <c:pt idx="2176">
                  <c:v>1.8983252063285924E+19</c:v>
                </c:pt>
                <c:pt idx="2177">
                  <c:v>1.917308458391878E+19</c:v>
                </c:pt>
                <c:pt idx="2178">
                  <c:v>1.9364815429757968E+19</c:v>
                </c:pt>
                <c:pt idx="2179">
                  <c:v>1.9558463584055546E+19</c:v>
                </c:pt>
                <c:pt idx="2180">
                  <c:v>1.9754048219896107E+19</c:v>
                </c:pt>
                <c:pt idx="2181">
                  <c:v>1.9951588702095061E+19</c:v>
                </c:pt>
                <c:pt idx="2182">
                  <c:v>2.0151104589116015E+19</c:v>
                </c:pt>
                <c:pt idx="2183">
                  <c:v>2.0352615635007173E+19</c:v>
                </c:pt>
                <c:pt idx="2184">
                  <c:v>2.0556141791357247E+19</c:v>
                </c:pt>
                <c:pt idx="2185">
                  <c:v>2.0761703209270825E+19</c:v>
                </c:pt>
                <c:pt idx="2186">
                  <c:v>2.0969320241363534E+19</c:v>
                </c:pt>
                <c:pt idx="2187">
                  <c:v>2.1179013443777163E+19</c:v>
                </c:pt>
                <c:pt idx="2188">
                  <c:v>2.1390803578214937E+19</c:v>
                </c:pt>
                <c:pt idx="2189">
                  <c:v>2.1604711613997089E+19</c:v>
                </c:pt>
                <c:pt idx="2190">
                  <c:v>2.1820758730137059E+19</c:v>
                </c:pt>
                <c:pt idx="2191">
                  <c:v>2.2038966317438423E+19</c:v>
                </c:pt>
                <c:pt idx="2192">
                  <c:v>2.2259355980612817E+19</c:v>
                </c:pt>
                <c:pt idx="2193">
                  <c:v>2.2481949540418945E+19</c:v>
                </c:pt>
                <c:pt idx="2194">
                  <c:v>2.2706769035823137E+19</c:v>
                </c:pt>
                <c:pt idx="2195">
                  <c:v>2.2933836726181364E+19</c:v>
                </c:pt>
                <c:pt idx="2196">
                  <c:v>2.3163175093443178E+19</c:v>
                </c:pt>
                <c:pt idx="2197">
                  <c:v>2.3394806844377604E+19</c:v>
                </c:pt>
                <c:pt idx="2198">
                  <c:v>2.3628754912821387E+19</c:v>
                </c:pt>
                <c:pt idx="2199">
                  <c:v>2.38650424619496E+19</c:v>
                </c:pt>
                <c:pt idx="2200">
                  <c:v>2.4103692886569099E+19</c:v>
                </c:pt>
                <c:pt idx="2201">
                  <c:v>2.4344729815434793E+19</c:v>
                </c:pt>
                <c:pt idx="2202">
                  <c:v>2.4588177113589142E+19</c:v>
                </c:pt>
                <c:pt idx="2203">
                  <c:v>2.4834058884725023E+19</c:v>
                </c:pt>
                <c:pt idx="2204">
                  <c:v>2.5082399473572274E+19</c:v>
                </c:pt>
                <c:pt idx="2205">
                  <c:v>2.5333223468308001E+19</c:v>
                </c:pt>
                <c:pt idx="2206">
                  <c:v>2.5586555702991086E+19</c:v>
                </c:pt>
                <c:pt idx="2207">
                  <c:v>2.5842421260020986E+19</c:v>
                </c:pt>
                <c:pt idx="2208">
                  <c:v>2.6100845472621203E+19</c:v>
                </c:pt>
                <c:pt idx="2209">
                  <c:v>2.6361853927347413E+19</c:v>
                </c:pt>
                <c:pt idx="2210">
                  <c:v>2.6625472466620887E+19</c:v>
                </c:pt>
                <c:pt idx="2211">
                  <c:v>2.6891727191287091E+19</c:v>
                </c:pt>
                <c:pt idx="2212">
                  <c:v>2.7160644463199969E+19</c:v>
                </c:pt>
                <c:pt idx="2213">
                  <c:v>2.7432250907831968E+19</c:v>
                </c:pt>
                <c:pt idx="2214">
                  <c:v>2.7706573416910291E+19</c:v>
                </c:pt>
                <c:pt idx="2215">
                  <c:v>2.7983639151079387E+19</c:v>
                </c:pt>
                <c:pt idx="2216">
                  <c:v>2.826347554259019E+19</c:v>
                </c:pt>
                <c:pt idx="2217">
                  <c:v>2.8546110298016092E+19</c:v>
                </c:pt>
                <c:pt idx="2218">
                  <c:v>2.8831571400996258E+19</c:v>
                </c:pt>
                <c:pt idx="2219">
                  <c:v>2.911988711500621E+19</c:v>
                </c:pt>
                <c:pt idx="2220">
                  <c:v>2.9411085986156278E+19</c:v>
                </c:pt>
                <c:pt idx="2221">
                  <c:v>2.9705196846017835E+19</c:v>
                </c:pt>
                <c:pt idx="2222">
                  <c:v>3.0002248814478021E+19</c:v>
                </c:pt>
                <c:pt idx="2223">
                  <c:v>3.030227130262279E+19</c:v>
                </c:pt>
                <c:pt idx="2224">
                  <c:v>3.060529401564903E+19</c:v>
                </c:pt>
                <c:pt idx="2225">
                  <c:v>3.091134695580552E+19</c:v>
                </c:pt>
                <c:pt idx="2226">
                  <c:v>3.1220460425363579E+19</c:v>
                </c:pt>
                <c:pt idx="2227">
                  <c:v>3.1532665029617205E+19</c:v>
                </c:pt>
                <c:pt idx="2228">
                  <c:v>3.1847991679913386E+19</c:v>
                </c:pt>
                <c:pt idx="2229">
                  <c:v>3.2166471596712509E+19</c:v>
                </c:pt>
                <c:pt idx="2230">
                  <c:v>3.2488136312679641E+19</c:v>
                </c:pt>
                <c:pt idx="2231">
                  <c:v>3.2813017675806433E+19</c:v>
                </c:pt>
                <c:pt idx="2232">
                  <c:v>3.3141147852564513E+19</c:v>
                </c:pt>
                <c:pt idx="2233">
                  <c:v>3.3472559331090158E+19</c:v>
                </c:pt>
                <c:pt idx="2234">
                  <c:v>3.3807284924401058E+19</c:v>
                </c:pt>
                <c:pt idx="2235">
                  <c:v>3.4145357773645054E+19</c:v>
                </c:pt>
                <c:pt idx="2236">
                  <c:v>3.4486811351381508E+19</c:v>
                </c:pt>
                <c:pt idx="2237">
                  <c:v>3.4831679464895324E+19</c:v>
                </c:pt>
                <c:pt idx="2238">
                  <c:v>3.5179996259544281E+19</c:v>
                </c:pt>
                <c:pt idx="2239">
                  <c:v>3.553179622213972E+19</c:v>
                </c:pt>
                <c:pt idx="2240">
                  <c:v>3.5887114184361128E+19</c:v>
                </c:pt>
                <c:pt idx="2241">
                  <c:v>3.6245985326204731E+19</c:v>
                </c:pt>
                <c:pt idx="2242">
                  <c:v>3.6608445179466785E+19</c:v>
                </c:pt>
                <c:pt idx="2243">
                  <c:v>3.697452963126145E+19</c:v>
                </c:pt>
                <c:pt idx="2244">
                  <c:v>3.7344274927574065E+19</c:v>
                </c:pt>
                <c:pt idx="2245">
                  <c:v>3.7717717676849799E+19</c:v>
                </c:pt>
                <c:pt idx="2246">
                  <c:v>3.8094894853618311E+19</c:v>
                </c:pt>
                <c:pt idx="2247">
                  <c:v>3.8475843802154476E+19</c:v>
                </c:pt>
                <c:pt idx="2248">
                  <c:v>3.886060224017603E+19</c:v>
                </c:pt>
                <c:pt idx="2249">
                  <c:v>3.9249208262577799E+19</c:v>
                </c:pt>
                <c:pt idx="2250">
                  <c:v>3.9641700345203573E+19</c:v>
                </c:pt>
                <c:pt idx="2251">
                  <c:v>4.0038117348655604E+19</c:v>
                </c:pt>
                <c:pt idx="2252">
                  <c:v>4.0438498522142155E+19</c:v>
                </c:pt>
                <c:pt idx="2253">
                  <c:v>4.0842883507363578E+19</c:v>
                </c:pt>
                <c:pt idx="2254">
                  <c:v>4.1251312342437224E+19</c:v>
                </c:pt>
                <c:pt idx="2255">
                  <c:v>4.1663825465861587E+19</c:v>
                </c:pt>
                <c:pt idx="2256">
                  <c:v>4.2080463720520212E+19</c:v>
                </c:pt>
                <c:pt idx="2257">
                  <c:v>4.2501268357725413E+19</c:v>
                </c:pt>
                <c:pt idx="2258">
                  <c:v>4.2926281041302684E+19</c:v>
                </c:pt>
                <c:pt idx="2259">
                  <c:v>4.335554385171569E+19</c:v>
                </c:pt>
                <c:pt idx="2260">
                  <c:v>4.3789099290232857E+19</c:v>
                </c:pt>
                <c:pt idx="2261">
                  <c:v>4.4226990283135173E+19</c:v>
                </c:pt>
                <c:pt idx="2262">
                  <c:v>4.4669260185966543E+19</c:v>
                </c:pt>
                <c:pt idx="2263">
                  <c:v>4.5115952787826196E+19</c:v>
                </c:pt>
                <c:pt idx="2264">
                  <c:v>4.5567112315704467E+19</c:v>
                </c:pt>
                <c:pt idx="2265">
                  <c:v>4.6022783438861517E+19</c:v>
                </c:pt>
                <c:pt idx="2266">
                  <c:v>4.6483011273250136E+19</c:v>
                </c:pt>
                <c:pt idx="2267">
                  <c:v>4.6947841385982632E+19</c:v>
                </c:pt>
                <c:pt idx="2268">
                  <c:v>4.7417319799842456E+19</c:v>
                </c:pt>
                <c:pt idx="2269">
                  <c:v>4.7891492997840871E+19</c:v>
                </c:pt>
                <c:pt idx="2270">
                  <c:v>4.8370407927819289E+19</c:v>
                </c:pt>
                <c:pt idx="2271">
                  <c:v>4.8854112007097475E+19</c:v>
                </c:pt>
                <c:pt idx="2272">
                  <c:v>4.9342653127168459E+19</c:v>
                </c:pt>
                <c:pt idx="2273">
                  <c:v>4.9836079658440147E+19</c:v>
                </c:pt>
                <c:pt idx="2274">
                  <c:v>5.0334440455024542E+19</c:v>
                </c:pt>
                <c:pt idx="2275">
                  <c:v>5.083778485957478E+19</c:v>
                </c:pt>
                <c:pt idx="2276">
                  <c:v>5.1346162708170531E+19</c:v>
                </c:pt>
                <c:pt idx="2277">
                  <c:v>5.1859624335252242E+19</c:v>
                </c:pt>
                <c:pt idx="2278">
                  <c:v>5.2378220578604769E+19</c:v>
                </c:pt>
                <c:pt idx="2279">
                  <c:v>5.2902002784390799E+19</c:v>
                </c:pt>
                <c:pt idx="2280">
                  <c:v>5.3431022812234727E+19</c:v>
                </c:pt>
                <c:pt idx="2281">
                  <c:v>5.3965333040357073E+19</c:v>
                </c:pt>
                <c:pt idx="2282">
                  <c:v>5.4504986370760663E+19</c:v>
                </c:pt>
                <c:pt idx="2283">
                  <c:v>5.5050036234468237E+19</c:v>
                </c:pt>
                <c:pt idx="2284">
                  <c:v>5.5600536596812931E+19</c:v>
                </c:pt>
                <c:pt idx="2285">
                  <c:v>5.6156541962781073E+19</c:v>
                </c:pt>
                <c:pt idx="2286">
                  <c:v>5.6718107382408888E+19</c:v>
                </c:pt>
                <c:pt idx="2287">
                  <c:v>5.7285288456232952E+19</c:v>
                </c:pt>
                <c:pt idx="2288">
                  <c:v>5.7858141340795298E+19</c:v>
                </c:pt>
                <c:pt idx="2289">
                  <c:v>5.8436722754203255E+19</c:v>
                </c:pt>
                <c:pt idx="2290">
                  <c:v>5.9021089981745299E+19</c:v>
                </c:pt>
                <c:pt idx="2291">
                  <c:v>5.961130088156273E+19</c:v>
                </c:pt>
                <c:pt idx="2292">
                  <c:v>6.0207413890378367E+19</c:v>
                </c:pt>
                <c:pt idx="2293">
                  <c:v>6.0809488029282148E+19</c:v>
                </c:pt>
                <c:pt idx="2294">
                  <c:v>6.141758290957498E+19</c:v>
                </c:pt>
                <c:pt idx="2295">
                  <c:v>6.2031758738670715E+19</c:v>
                </c:pt>
                <c:pt idx="2296">
                  <c:v>6.2652076326057435E+19</c:v>
                </c:pt>
                <c:pt idx="2297">
                  <c:v>6.3278597089318019E+19</c:v>
                </c:pt>
                <c:pt idx="2298">
                  <c:v>6.3911383060211188E+19</c:v>
                </c:pt>
                <c:pt idx="2299">
                  <c:v>6.4550496890813284E+19</c:v>
                </c:pt>
                <c:pt idx="2300">
                  <c:v>6.5196001859721421E+19</c:v>
                </c:pt>
                <c:pt idx="2301">
                  <c:v>6.5847961878318645E+19</c:v>
                </c:pt>
                <c:pt idx="2302">
                  <c:v>6.6506441497101844E+19</c:v>
                </c:pt>
                <c:pt idx="2303">
                  <c:v>6.7171505912072839E+19</c:v>
                </c:pt>
                <c:pt idx="2304">
                  <c:v>6.784322097119359E+19</c:v>
                </c:pt>
                <c:pt idx="2305">
                  <c:v>6.8521653180905529E+19</c:v>
                </c:pt>
                <c:pt idx="2306">
                  <c:v>6.9206869712714564E+19</c:v>
                </c:pt>
                <c:pt idx="2307">
                  <c:v>6.9898938409841713E+19</c:v>
                </c:pt>
                <c:pt idx="2308">
                  <c:v>7.0597927793940136E+19</c:v>
                </c:pt>
                <c:pt idx="2309">
                  <c:v>7.1303907071879537E+19</c:v>
                </c:pt>
                <c:pt idx="2310">
                  <c:v>7.2016946142598341E+19</c:v>
                </c:pt>
                <c:pt idx="2311">
                  <c:v>7.2737115604024304E+19</c:v>
                </c:pt>
                <c:pt idx="2312">
                  <c:v>7.3464486760064565E+19</c:v>
                </c:pt>
                <c:pt idx="2313">
                  <c:v>7.4199131627665211E+19</c:v>
                </c:pt>
                <c:pt idx="2314">
                  <c:v>7.494112294394187E+19</c:v>
                </c:pt>
                <c:pt idx="2315">
                  <c:v>7.569053417338128E+19</c:v>
                </c:pt>
                <c:pt idx="2316">
                  <c:v>7.6447439515115094E+19</c:v>
                </c:pt>
                <c:pt idx="2317">
                  <c:v>7.7211913910266249E+19</c:v>
                </c:pt>
                <c:pt idx="2318">
                  <c:v>7.798403304936892E+19</c:v>
                </c:pt>
                <c:pt idx="2319">
                  <c:v>7.8763873379862577E+19</c:v>
                </c:pt>
                <c:pt idx="2320">
                  <c:v>7.9551512113661247E+19</c:v>
                </c:pt>
                <c:pt idx="2321">
                  <c:v>8.0347027234797847E+19</c:v>
                </c:pt>
                <c:pt idx="2322">
                  <c:v>8.1150497507145843E+19</c:v>
                </c:pt>
                <c:pt idx="2323">
                  <c:v>8.1962002482217271E+19</c:v>
                </c:pt>
                <c:pt idx="2324">
                  <c:v>8.2781622507039457E+19</c:v>
                </c:pt>
                <c:pt idx="2325">
                  <c:v>8.360943873210984E+19</c:v>
                </c:pt>
                <c:pt idx="2326">
                  <c:v>8.4445533119430951E+19</c:v>
                </c:pt>
                <c:pt idx="2327">
                  <c:v>8.5289988450625257E+19</c:v>
                </c:pt>
                <c:pt idx="2328">
                  <c:v>8.6142888335131525E+19</c:v>
                </c:pt>
                <c:pt idx="2329">
                  <c:v>8.7004317218482848E+19</c:v>
                </c:pt>
                <c:pt idx="2330">
                  <c:v>8.7874360390667682E+19</c:v>
                </c:pt>
                <c:pt idx="2331">
                  <c:v>8.8753103994574324E+19</c:v>
                </c:pt>
                <c:pt idx="2332">
                  <c:v>8.9640635034520076E+19</c:v>
                </c:pt>
                <c:pt idx="2333">
                  <c:v>9.0537041384865284E+19</c:v>
                </c:pt>
                <c:pt idx="2334">
                  <c:v>9.1442411798713958E+19</c:v>
                </c:pt>
                <c:pt idx="2335">
                  <c:v>9.2356835916701057E+19</c:v>
                </c:pt>
                <c:pt idx="2336">
                  <c:v>9.328040427586809E+19</c:v>
                </c:pt>
                <c:pt idx="2337">
                  <c:v>9.4213208318626775E+19</c:v>
                </c:pt>
                <c:pt idx="2338">
                  <c:v>9.5155340401813045E+19</c:v>
                </c:pt>
                <c:pt idx="2339">
                  <c:v>9.610689380583116E+19</c:v>
                </c:pt>
                <c:pt idx="2340">
                  <c:v>9.7067962743889478E+19</c:v>
                </c:pt>
                <c:pt idx="2341">
                  <c:v>9.8038642371328377E+19</c:v>
                </c:pt>
                <c:pt idx="2342">
                  <c:v>9.9019028795041677E+19</c:v>
                </c:pt>
                <c:pt idx="2343">
                  <c:v>1.0000921908299206E+20</c:v>
                </c:pt>
                <c:pt idx="2344">
                  <c:v>1.01009311273822E+20</c:v>
                </c:pt>
                <c:pt idx="2345">
                  <c:v>1.0201940438656023E+20</c:v>
                </c:pt>
                <c:pt idx="2346">
                  <c:v>1.0303959843042584E+20</c:v>
                </c:pt>
                <c:pt idx="2347">
                  <c:v>1.0406999441473008E+20</c:v>
                </c:pt>
                <c:pt idx="2348">
                  <c:v>1.0511069435887739E+20</c:v>
                </c:pt>
                <c:pt idx="2349">
                  <c:v>1.0616180130246617E+20</c:v>
                </c:pt>
                <c:pt idx="2350">
                  <c:v>1.0722341931549083E+20</c:v>
                </c:pt>
                <c:pt idx="2351">
                  <c:v>1.082956535086457E+20</c:v>
                </c:pt>
                <c:pt idx="2352">
                  <c:v>1.093786100437322E+20</c:v>
                </c:pt>
                <c:pt idx="2353">
                  <c:v>1.1047239614416952E+20</c:v>
                </c:pt>
                <c:pt idx="2354">
                  <c:v>1.1157712010561123E+20</c:v>
                </c:pt>
                <c:pt idx="2355">
                  <c:v>1.1269289130666733E+20</c:v>
                </c:pt>
                <c:pt idx="2356">
                  <c:v>1.1381982021973402E+20</c:v>
                </c:pt>
                <c:pt idx="2357">
                  <c:v>1.1495801842193134E+20</c:v>
                </c:pt>
                <c:pt idx="2358">
                  <c:v>1.1610759860615068E+20</c:v>
                </c:pt>
                <c:pt idx="2359">
                  <c:v>1.1726867459221217E+20</c:v>
                </c:pt>
                <c:pt idx="2360">
                  <c:v>1.1844136133813432E+20</c:v>
                </c:pt>
                <c:pt idx="2361">
                  <c:v>1.1962577495151567E+20</c:v>
                </c:pt>
                <c:pt idx="2362">
                  <c:v>1.2082203270103081E+20</c:v>
                </c:pt>
                <c:pt idx="2363">
                  <c:v>1.2203025302804108E+20</c:v>
                </c:pt>
                <c:pt idx="2364">
                  <c:v>1.232505555583215E+20</c:v>
                </c:pt>
                <c:pt idx="2365">
                  <c:v>1.2448306111390473E+20</c:v>
                </c:pt>
                <c:pt idx="2366">
                  <c:v>1.2572789172504379E+20</c:v>
                </c:pt>
                <c:pt idx="2367">
                  <c:v>1.2698517064229419E+20</c:v>
                </c:pt>
                <c:pt idx="2368">
                  <c:v>1.2825502234871716E+20</c:v>
                </c:pt>
                <c:pt idx="2369">
                  <c:v>1.2953757257220434E+20</c:v>
                </c:pt>
                <c:pt idx="2370">
                  <c:v>1.3083294829792639E+20</c:v>
                </c:pt>
                <c:pt idx="2371">
                  <c:v>1.3214127778090564E+20</c:v>
                </c:pt>
                <c:pt idx="2372">
                  <c:v>1.3346269055871471E+20</c:v>
                </c:pt>
                <c:pt idx="2373">
                  <c:v>1.3479731746430185E+20</c:v>
                </c:pt>
                <c:pt idx="2374">
                  <c:v>1.3614529063894489E+20</c:v>
                </c:pt>
                <c:pt idx="2375">
                  <c:v>1.3750674354533428E+20</c:v>
                </c:pt>
                <c:pt idx="2376">
                  <c:v>1.3888181098078768E+20</c:v>
                </c:pt>
                <c:pt idx="2377">
                  <c:v>1.4027062909059557E+20</c:v>
                </c:pt>
                <c:pt idx="2378">
                  <c:v>1.4167333538150153E+20</c:v>
                </c:pt>
                <c:pt idx="2379">
                  <c:v>1.4309006873531651E+20</c:v>
                </c:pt>
                <c:pt idx="2380">
                  <c:v>1.4452096942266969E+20</c:v>
                </c:pt>
                <c:pt idx="2381">
                  <c:v>1.4596617911689639E+20</c:v>
                </c:pt>
                <c:pt idx="2382">
                  <c:v>1.4742584090806537E+20</c:v>
                </c:pt>
                <c:pt idx="2383">
                  <c:v>1.4890009931714596E+20</c:v>
                </c:pt>
                <c:pt idx="2384">
                  <c:v>1.5038910031031747E+20</c:v>
                </c:pt>
                <c:pt idx="2385">
                  <c:v>1.5189299131342065E+20</c:v>
                </c:pt>
                <c:pt idx="2386">
                  <c:v>1.534119212265549E+20</c:v>
                </c:pt>
                <c:pt idx="2387">
                  <c:v>1.5494604043882041E+20</c:v>
                </c:pt>
                <c:pt idx="2388">
                  <c:v>1.5649550084320861E+20</c:v>
                </c:pt>
                <c:pt idx="2389">
                  <c:v>1.5806045585164068E+20</c:v>
                </c:pt>
                <c:pt idx="2390">
                  <c:v>1.5964106041015711E+20</c:v>
                </c:pt>
                <c:pt idx="2391">
                  <c:v>1.6123747101425867E+20</c:v>
                </c:pt>
                <c:pt idx="2392">
                  <c:v>1.628498457244013E+20</c:v>
                </c:pt>
                <c:pt idx="2393">
                  <c:v>1.6447834418164531E+20</c:v>
                </c:pt>
                <c:pt idx="2394">
                  <c:v>1.661231276234618E+20</c:v>
                </c:pt>
                <c:pt idx="2395">
                  <c:v>1.6778435889969634E+20</c:v>
                </c:pt>
                <c:pt idx="2396">
                  <c:v>1.6946220248869333E+20</c:v>
                </c:pt>
                <c:pt idx="2397">
                  <c:v>1.7115682451358024E+20</c:v>
                </c:pt>
                <c:pt idx="2398">
                  <c:v>1.7286839275871614E+20</c:v>
                </c:pt>
                <c:pt idx="2399">
                  <c:v>1.7459707668630323E+20</c:v>
                </c:pt>
                <c:pt idx="2400">
                  <c:v>1.7634304745316627E+20</c:v>
                </c:pt>
                <c:pt idx="2401">
                  <c:v>1.7810647792769794E+20</c:v>
                </c:pt>
                <c:pt idx="2402">
                  <c:v>1.7988754270697492E+20</c:v>
                </c:pt>
                <c:pt idx="2403">
                  <c:v>1.8168641813404464E+20</c:v>
                </c:pt>
                <c:pt idx="2404">
                  <c:v>1.8350328231538511E+20</c:v>
                </c:pt>
                <c:pt idx="2405">
                  <c:v>1.8533831513853893E+20</c:v>
                </c:pt>
                <c:pt idx="2406">
                  <c:v>1.8719169828992437E+20</c:v>
                </c:pt>
                <c:pt idx="2407">
                  <c:v>1.8906361527282355E+20</c:v>
                </c:pt>
                <c:pt idx="2408">
                  <c:v>1.9095425142555181E+20</c:v>
                </c:pt>
                <c:pt idx="2409">
                  <c:v>1.9286379393980737E+20</c:v>
                </c:pt>
                <c:pt idx="2410">
                  <c:v>1.9479243187920549E+20</c:v>
                </c:pt>
                <c:pt idx="2411">
                  <c:v>1.9674035619799748E+20</c:v>
                </c:pt>
                <c:pt idx="2412">
                  <c:v>1.9870775975997748E+20</c:v>
                </c:pt>
                <c:pt idx="2413">
                  <c:v>2.0069483735757727E+20</c:v>
                </c:pt>
                <c:pt idx="2414">
                  <c:v>2.0270178573115304E+20</c:v>
                </c:pt>
                <c:pt idx="2415">
                  <c:v>2.0472880358846448E+20</c:v>
                </c:pt>
                <c:pt idx="2416">
                  <c:v>2.067760916243492E+20</c:v>
                </c:pt>
                <c:pt idx="2417">
                  <c:v>2.0884385254059275E+20</c:v>
                </c:pt>
                <c:pt idx="2418">
                  <c:v>2.1093229106599867E+20</c:v>
                </c:pt>
                <c:pt idx="2419">
                  <c:v>2.1304161397665861E+20</c:v>
                </c:pt>
                <c:pt idx="2420">
                  <c:v>2.151720301164252E+20</c:v>
                </c:pt>
                <c:pt idx="2421">
                  <c:v>2.1732375041758944E+20</c:v>
                </c:pt>
                <c:pt idx="2422">
                  <c:v>2.194969879217654E+20</c:v>
                </c:pt>
                <c:pt idx="2423">
                  <c:v>2.2169195780098297E+20</c:v>
                </c:pt>
                <c:pt idx="2424">
                  <c:v>2.2390887737899287E+20</c:v>
                </c:pt>
                <c:pt idx="2425">
                  <c:v>2.2614796615278281E+20</c:v>
                </c:pt>
                <c:pt idx="2426">
                  <c:v>2.2840944581431063E+20</c:v>
                </c:pt>
                <c:pt idx="2427">
                  <c:v>2.3069354027245368E+20</c:v>
                </c:pt>
                <c:pt idx="2428">
                  <c:v>2.3300047567517824E+20</c:v>
                </c:pt>
                <c:pt idx="2429">
                  <c:v>2.3533048043193005E+20</c:v>
                </c:pt>
                <c:pt idx="2430">
                  <c:v>2.3768378523624935E+20</c:v>
                </c:pt>
                <c:pt idx="2431">
                  <c:v>2.4006062308861179E+20</c:v>
                </c:pt>
                <c:pt idx="2432">
                  <c:v>2.4246122931949797E+20</c:v>
                </c:pt>
                <c:pt idx="2433">
                  <c:v>2.4488584161269295E+20</c:v>
                </c:pt>
                <c:pt idx="2434">
                  <c:v>2.473347000288199E+20</c:v>
                </c:pt>
                <c:pt idx="2435">
                  <c:v>2.4980804702910805E+20</c:v>
                </c:pt>
                <c:pt idx="2436">
                  <c:v>2.5230612749939917E+20</c:v>
                </c:pt>
                <c:pt idx="2437">
                  <c:v>2.5482918877439309E+20</c:v>
                </c:pt>
                <c:pt idx="2438">
                  <c:v>2.5737748066213708E+20</c:v>
                </c:pt>
                <c:pt idx="2439">
                  <c:v>2.5995125546875837E+20</c:v>
                </c:pt>
                <c:pt idx="2440">
                  <c:v>2.6255076802344606E+20</c:v>
                </c:pt>
                <c:pt idx="2441">
                  <c:v>2.6517627570368053E+20</c:v>
                </c:pt>
                <c:pt idx="2442">
                  <c:v>2.678280384607173E+20</c:v>
                </c:pt>
                <c:pt idx="2443">
                  <c:v>2.7050631884532446E+20</c:v>
                </c:pt>
                <c:pt idx="2444">
                  <c:v>2.7321138203377772E+20</c:v>
                </c:pt>
                <c:pt idx="2445">
                  <c:v>2.7594349585411555E+20</c:v>
                </c:pt>
                <c:pt idx="2446">
                  <c:v>2.7870293081265668E+20</c:v>
                </c:pt>
                <c:pt idx="2447">
                  <c:v>2.8148996012078321E+20</c:v>
                </c:pt>
                <c:pt idx="2448">
                  <c:v>2.8430485972199113E+20</c:v>
                </c:pt>
                <c:pt idx="2449">
                  <c:v>2.8714790831921103E+20</c:v>
                </c:pt>
                <c:pt idx="2450">
                  <c:v>2.9001938740240315E+20</c:v>
                </c:pt>
                <c:pt idx="2451">
                  <c:v>2.9291958127642709E+20</c:v>
                </c:pt>
                <c:pt idx="2452">
                  <c:v>2.9584877708919144E+20</c:v>
                </c:pt>
                <c:pt idx="2453">
                  <c:v>2.9880726486008332E+20</c:v>
                </c:pt>
                <c:pt idx="2454">
                  <c:v>3.0179533750868417E+20</c:v>
                </c:pt>
                <c:pt idx="2455">
                  <c:v>3.0481329088377101E+20</c:v>
                </c:pt>
                <c:pt idx="2456">
                  <c:v>3.0786142379260877E+20</c:v>
                </c:pt>
                <c:pt idx="2457">
                  <c:v>3.109400380305349E+20</c:v>
                </c:pt>
                <c:pt idx="2458">
                  <c:v>3.1404943841084021E+20</c:v>
                </c:pt>
                <c:pt idx="2459">
                  <c:v>3.1718993279494855E+20</c:v>
                </c:pt>
                <c:pt idx="2460">
                  <c:v>3.2036183212289799E+20</c:v>
                </c:pt>
                <c:pt idx="2461">
                  <c:v>3.2356545044412708E+20</c:v>
                </c:pt>
                <c:pt idx="2462">
                  <c:v>3.2680110494856839E+20</c:v>
                </c:pt>
                <c:pt idx="2463">
                  <c:v>3.3006911599805392E+20</c:v>
                </c:pt>
                <c:pt idx="2464">
                  <c:v>3.3336980715803463E+20</c:v>
                </c:pt>
                <c:pt idx="2465">
                  <c:v>3.3670350522961494E+20</c:v>
                </c:pt>
                <c:pt idx="2466">
                  <c:v>3.4007054028191112E+20</c:v>
                </c:pt>
                <c:pt idx="2467">
                  <c:v>3.434712456847301E+20</c:v>
                </c:pt>
                <c:pt idx="2468">
                  <c:v>3.4690595814157753E+20</c:v>
                </c:pt>
                <c:pt idx="2469">
                  <c:v>3.5037501772299325E+20</c:v>
                </c:pt>
                <c:pt idx="2470">
                  <c:v>3.5387876790022321E+20</c:v>
                </c:pt>
                <c:pt idx="2471">
                  <c:v>3.5741755557922537E+20</c:v>
                </c:pt>
                <c:pt idx="2472">
                  <c:v>3.6099173113501771E+20</c:v>
                </c:pt>
                <c:pt idx="2473">
                  <c:v>3.6460164844636792E+20</c:v>
                </c:pt>
                <c:pt idx="2474">
                  <c:v>3.6824766493083166E+20</c:v>
                </c:pt>
                <c:pt idx="2475">
                  <c:v>3.7193014158013982E+20</c:v>
                </c:pt>
                <c:pt idx="2476">
                  <c:v>3.7564944299594121E+20</c:v>
                </c:pt>
                <c:pt idx="2477">
                  <c:v>3.794059374259007E+20</c:v>
                </c:pt>
                <c:pt idx="2478">
                  <c:v>3.8319999680015978E+20</c:v>
                </c:pt>
                <c:pt idx="2479">
                  <c:v>3.8703199676816123E+20</c:v>
                </c:pt>
                <c:pt idx="2480">
                  <c:v>3.9090231673584294E+20</c:v>
                </c:pt>
                <c:pt idx="2481">
                  <c:v>3.9481133990320138E+20</c:v>
                </c:pt>
                <c:pt idx="2482">
                  <c:v>3.987594533022335E+20</c:v>
                </c:pt>
                <c:pt idx="2483">
                  <c:v>4.027470478352557E+20</c:v>
                </c:pt>
                <c:pt idx="2484">
                  <c:v>4.0677451831360828E+20</c:v>
                </c:pt>
                <c:pt idx="2485">
                  <c:v>4.108422634967443E+20</c:v>
                </c:pt>
                <c:pt idx="2486">
                  <c:v>4.1495068613171184E+20</c:v>
                </c:pt>
                <c:pt idx="2487">
                  <c:v>4.1910019299302887E+20</c:v>
                </c:pt>
                <c:pt idx="2488">
                  <c:v>4.2329119492295931E+20</c:v>
                </c:pt>
                <c:pt idx="2489">
                  <c:v>4.2752410687218896E+20</c:v>
                </c:pt>
                <c:pt idx="2490">
                  <c:v>4.3179934794091083E+20</c:v>
                </c:pt>
                <c:pt idx="2491">
                  <c:v>4.361173414203198E+20</c:v>
                </c:pt>
                <c:pt idx="2492">
                  <c:v>4.4047851483452303E+20</c:v>
                </c:pt>
                <c:pt idx="2493">
                  <c:v>4.4488329998286822E+20</c:v>
                </c:pt>
                <c:pt idx="2494">
                  <c:v>4.4933213298269697E+20</c:v>
                </c:pt>
                <c:pt idx="2495">
                  <c:v>4.5382545431252389E+20</c:v>
                </c:pt>
                <c:pt idx="2496">
                  <c:v>4.5836370885564917E+20</c:v>
                </c:pt>
                <c:pt idx="2497">
                  <c:v>4.6294734594420572E+20</c:v>
                </c:pt>
                <c:pt idx="2498">
                  <c:v>4.6757681940364775E+20</c:v>
                </c:pt>
                <c:pt idx="2499">
                  <c:v>4.7225258759768415E+20</c:v>
                </c:pt>
                <c:pt idx="2500">
                  <c:v>4.7697511347366108E+20</c:v>
                </c:pt>
                <c:pt idx="2501">
                  <c:v>4.8174486460839769E+20</c:v>
                </c:pt>
                <c:pt idx="2502">
                  <c:v>4.8656231325448176E+20</c:v>
                </c:pt>
                <c:pt idx="2503">
                  <c:v>4.9142793638702639E+20</c:v>
                </c:pt>
                <c:pt idx="2504">
                  <c:v>4.9634221575089678E+20</c:v>
                </c:pt>
                <c:pt idx="2505">
                  <c:v>5.0130563790840575E+20</c:v>
                </c:pt>
                <c:pt idx="2506">
                  <c:v>5.0631869428748976E+20</c:v>
                </c:pt>
                <c:pt idx="2507">
                  <c:v>5.1138188123036464E+20</c:v>
                </c:pt>
                <c:pt idx="2508">
                  <c:v>5.1649570004266831E+20</c:v>
                </c:pt>
                <c:pt idx="2509">
                  <c:v>5.2166065704309496E+20</c:v>
                </c:pt>
                <c:pt idx="2510">
                  <c:v>5.2687726361352595E+20</c:v>
                </c:pt>
                <c:pt idx="2511">
                  <c:v>5.3214603624966108E+20</c:v>
                </c:pt>
                <c:pt idx="2512">
                  <c:v>5.3746749661215798E+20</c:v>
                </c:pt>
                <c:pt idx="2513">
                  <c:v>5.4284217157827953E+20</c:v>
                </c:pt>
                <c:pt idx="2514">
                  <c:v>5.4827059329406245E+20</c:v>
                </c:pt>
                <c:pt idx="2515">
                  <c:v>5.537532992270028E+20</c:v>
                </c:pt>
                <c:pt idx="2516">
                  <c:v>5.5929083221927297E+20</c:v>
                </c:pt>
                <c:pt idx="2517">
                  <c:v>5.6488374054146553E+20</c:v>
                </c:pt>
                <c:pt idx="2518">
                  <c:v>5.7053257794688044E+20</c:v>
                </c:pt>
                <c:pt idx="2519">
                  <c:v>5.7623790372634906E+20</c:v>
                </c:pt>
                <c:pt idx="2520">
                  <c:v>5.8200028276361265E+20</c:v>
                </c:pt>
                <c:pt idx="2521">
                  <c:v>5.8782028559124896E+20</c:v>
                </c:pt>
                <c:pt idx="2522">
                  <c:v>5.9369848844716147E+20</c:v>
                </c:pt>
                <c:pt idx="2523">
                  <c:v>5.99635473331633E+20</c:v>
                </c:pt>
                <c:pt idx="2524">
                  <c:v>6.0563182806494924E+20</c:v>
                </c:pt>
                <c:pt idx="2525">
                  <c:v>6.1168814634559865E+20</c:v>
                </c:pt>
                <c:pt idx="2526">
                  <c:v>6.1780502780905482E+20</c:v>
                </c:pt>
                <c:pt idx="2527">
                  <c:v>6.2398307808714516E+20</c:v>
                </c:pt>
                <c:pt idx="2528">
                  <c:v>6.3022290886801673E+20</c:v>
                </c:pt>
                <c:pt idx="2529">
                  <c:v>6.3652513795669701E+20</c:v>
                </c:pt>
                <c:pt idx="2530">
                  <c:v>6.4289038933626388E+20</c:v>
                </c:pt>
                <c:pt idx="2531">
                  <c:v>6.4931929322962643E+20</c:v>
                </c:pt>
                <c:pt idx="2532">
                  <c:v>6.5581248616192265E+20</c:v>
                </c:pt>
                <c:pt idx="2533">
                  <c:v>6.6237061102354196E+20</c:v>
                </c:pt>
                <c:pt idx="2534">
                  <c:v>6.6899431713377747E+20</c:v>
                </c:pt>
                <c:pt idx="2535">
                  <c:v>6.7568426030511515E+20</c:v>
                </c:pt>
                <c:pt idx="2536">
                  <c:v>6.824411029081665E+20</c:v>
                </c:pt>
                <c:pt idx="2537">
                  <c:v>6.8926551393724806E+20</c:v>
                </c:pt>
                <c:pt idx="2538">
                  <c:v>6.9615816907662072E+20</c:v>
                </c:pt>
                <c:pt idx="2539">
                  <c:v>7.0311975076738669E+20</c:v>
                </c:pt>
                <c:pt idx="2540">
                  <c:v>7.101509482750606E+20</c:v>
                </c:pt>
                <c:pt idx="2541">
                  <c:v>7.1725245775781141E+20</c:v>
                </c:pt>
                <c:pt idx="2542">
                  <c:v>7.2442498233538943E+20</c:v>
                </c:pt>
                <c:pt idx="2543">
                  <c:v>7.3166923215874307E+20</c:v>
                </c:pt>
                <c:pt idx="2544">
                  <c:v>7.3898592448033076E+20</c:v>
                </c:pt>
                <c:pt idx="2545">
                  <c:v>7.4637578372513425E+20</c:v>
                </c:pt>
                <c:pt idx="2546">
                  <c:v>7.538395415623855E+20</c:v>
                </c:pt>
                <c:pt idx="2547">
                  <c:v>7.6137793697800926E+20</c:v>
                </c:pt>
                <c:pt idx="2548">
                  <c:v>7.6899171634778944E+20</c:v>
                </c:pt>
                <c:pt idx="2549">
                  <c:v>7.7668163351126724E+20</c:v>
                </c:pt>
                <c:pt idx="2550">
                  <c:v>7.8444844984638007E+20</c:v>
                </c:pt>
                <c:pt idx="2551">
                  <c:v>7.9229293434484372E+20</c:v>
                </c:pt>
                <c:pt idx="2552">
                  <c:v>8.0021586368829234E+20</c:v>
                </c:pt>
                <c:pt idx="2553">
                  <c:v>8.0821802232517519E+20</c:v>
                </c:pt>
                <c:pt idx="2554">
                  <c:v>8.1630020254842696E+20</c:v>
                </c:pt>
                <c:pt idx="2555">
                  <c:v>8.2446320457391106E+20</c:v>
                </c:pt>
                <c:pt idx="2556">
                  <c:v>8.3270783661965024E+20</c:v>
                </c:pt>
                <c:pt idx="2557">
                  <c:v>8.4103491498584677E+20</c:v>
                </c:pt>
                <c:pt idx="2558">
                  <c:v>8.4944526413570533E+20</c:v>
                </c:pt>
                <c:pt idx="2559">
                  <c:v>8.579397167770623E+20</c:v>
                </c:pt>
                <c:pt idx="2560">
                  <c:v>8.6651911394483306E+20</c:v>
                </c:pt>
                <c:pt idx="2561">
                  <c:v>8.7518430508428126E+20</c:v>
                </c:pt>
                <c:pt idx="2562">
                  <c:v>8.8393614813512427E+20</c:v>
                </c:pt>
                <c:pt idx="2563">
                  <c:v>8.9277550961647537E+20</c:v>
                </c:pt>
                <c:pt idx="2564">
                  <c:v>9.0170326471264017E+20</c:v>
                </c:pt>
                <c:pt idx="2565">
                  <c:v>9.1072029735976659E+20</c:v>
                </c:pt>
                <c:pt idx="2566">
                  <c:v>9.1982750033336454E+20</c:v>
                </c:pt>
                <c:pt idx="2567">
                  <c:v>9.2902577533669789E+20</c:v>
                </c:pt>
                <c:pt idx="2568">
                  <c:v>9.3831603309006501E+20</c:v>
                </c:pt>
                <c:pt idx="2569">
                  <c:v>9.4769919342096574E+20</c:v>
                </c:pt>
                <c:pt idx="2570">
                  <c:v>9.5717618535517546E+20</c:v>
                </c:pt>
                <c:pt idx="2571">
                  <c:v>9.6674794720872694E+20</c:v>
                </c:pt>
                <c:pt idx="2572">
                  <c:v>9.7641542668081431E+20</c:v>
                </c:pt>
                <c:pt idx="2573">
                  <c:v>9.861795809476224E+20</c:v>
                </c:pt>
                <c:pt idx="2574">
                  <c:v>9.9604137675709887E+20</c:v>
                </c:pt>
                <c:pt idx="2575">
                  <c:v>1.0060017905246696E+21</c:v>
                </c:pt>
                <c:pt idx="2576">
                  <c:v>1.0160618084299166E+21</c:v>
                </c:pt>
                <c:pt idx="2577">
                  <c:v>1.0262224265142158E+21</c:v>
                </c:pt>
                <c:pt idx="2578">
                  <c:v>1.0364846507793579E+21</c:v>
                </c:pt>
                <c:pt idx="2579">
                  <c:v>1.0468494972871513E+21</c:v>
                </c:pt>
                <c:pt idx="2580">
                  <c:v>1.057317992260023E+21</c:v>
                </c:pt>
                <c:pt idx="2581">
                  <c:v>1.067891172182623E+21</c:v>
                </c:pt>
                <c:pt idx="2582">
                  <c:v>1.0785700839044494E+21</c:v>
                </c:pt>
                <c:pt idx="2583">
                  <c:v>1.0893557847434937E+21</c:v>
                </c:pt>
                <c:pt idx="2584">
                  <c:v>1.1002493425909288E+21</c:v>
                </c:pt>
                <c:pt idx="2585">
                  <c:v>1.1112518360168383E+21</c:v>
                </c:pt>
                <c:pt idx="2586">
                  <c:v>1.122364354377007E+21</c:v>
                </c:pt>
                <c:pt idx="2587">
                  <c:v>1.1335879979207764E+21</c:v>
                </c:pt>
                <c:pt idx="2588">
                  <c:v>1.1449238778999843E+21</c:v>
                </c:pt>
                <c:pt idx="2589">
                  <c:v>1.1563731166789842E+21</c:v>
                </c:pt>
                <c:pt idx="2590">
                  <c:v>1.1679368478457743E+21</c:v>
                </c:pt>
                <c:pt idx="2591">
                  <c:v>1.1796162163242318E+21</c:v>
                </c:pt>
                <c:pt idx="2592">
                  <c:v>1.1914123784874741E+21</c:v>
                </c:pt>
                <c:pt idx="2593">
                  <c:v>1.203326502272349E+21</c:v>
                </c:pt>
                <c:pt idx="2594">
                  <c:v>1.2153597672950724E+21</c:v>
                </c:pt>
                <c:pt idx="2595">
                  <c:v>1.227513364968023E+21</c:v>
                </c:pt>
                <c:pt idx="2596">
                  <c:v>1.2397884986177036E+21</c:v>
                </c:pt>
                <c:pt idx="2597">
                  <c:v>1.2521863836038804E+21</c:v>
                </c:pt>
                <c:pt idx="2598">
                  <c:v>1.2647082474399193E+21</c:v>
                </c:pt>
                <c:pt idx="2599">
                  <c:v>1.2773553299143184E+21</c:v>
                </c:pt>
                <c:pt idx="2600">
                  <c:v>1.2901288832134619E+21</c:v>
                </c:pt>
                <c:pt idx="2601">
                  <c:v>1.3030301720455964E+21</c:v>
                </c:pt>
                <c:pt idx="2602">
                  <c:v>1.3160604737660526E+21</c:v>
                </c:pt>
                <c:pt idx="2603">
                  <c:v>1.3292210785037129E+21</c:v>
                </c:pt>
                <c:pt idx="2604">
                  <c:v>1.3425132892887499E+21</c:v>
                </c:pt>
                <c:pt idx="2605">
                  <c:v>1.3559384221816374E+21</c:v>
                </c:pt>
                <c:pt idx="2606">
                  <c:v>1.3694978064034541E+21</c:v>
                </c:pt>
                <c:pt idx="2607">
                  <c:v>1.3831927844674881E+21</c:v>
                </c:pt>
                <c:pt idx="2608">
                  <c:v>1.3970247123121634E+21</c:v>
                </c:pt>
                <c:pt idx="2609">
                  <c:v>1.4109949594352851E+21</c:v>
                </c:pt>
                <c:pt idx="2610">
                  <c:v>1.4251049090296381E+21</c:v>
                </c:pt>
                <c:pt idx="2611">
                  <c:v>1.4393559581199345E+21</c:v>
                </c:pt>
                <c:pt idx="2612">
                  <c:v>1.4537495177011339E+21</c:v>
                </c:pt>
                <c:pt idx="2613">
                  <c:v>1.4682870128781448E+21</c:v>
                </c:pt>
                <c:pt idx="2614">
                  <c:v>1.4829698830069268E+21</c:v>
                </c:pt>
                <c:pt idx="2615">
                  <c:v>1.4977995818369957E+21</c:v>
                </c:pt>
                <c:pt idx="2616">
                  <c:v>1.5127775776553658E+21</c:v>
                </c:pt>
                <c:pt idx="2617">
                  <c:v>1.5279053534319199E+21</c:v>
                </c:pt>
                <c:pt idx="2618">
                  <c:v>1.543184406966239E+21</c:v>
                </c:pt>
                <c:pt idx="2619">
                  <c:v>1.558616251035901E+21</c:v>
                </c:pt>
                <c:pt idx="2620">
                  <c:v>1.5742024135462601E+21</c:v>
                </c:pt>
                <c:pt idx="2621">
                  <c:v>1.5899444376817225E+21</c:v>
                </c:pt>
                <c:pt idx="2622">
                  <c:v>1.6058438820585401E+21</c:v>
                </c:pt>
                <c:pt idx="2623">
                  <c:v>1.6219023208791249E+21</c:v>
                </c:pt>
                <c:pt idx="2624">
                  <c:v>1.6381213440879168E+21</c:v>
                </c:pt>
                <c:pt idx="2625">
                  <c:v>1.6545025575287959E+21</c:v>
                </c:pt>
                <c:pt idx="2626">
                  <c:v>1.6710475831040837E+21</c:v>
                </c:pt>
                <c:pt idx="2627">
                  <c:v>1.6877580589351248E+21</c:v>
                </c:pt>
                <c:pt idx="2628">
                  <c:v>1.7046356395244761E+21</c:v>
                </c:pt>
                <c:pt idx="2629">
                  <c:v>1.7216819959197204E+21</c:v>
                </c:pt>
                <c:pt idx="2630">
                  <c:v>1.7388988158789183E+21</c:v>
                </c:pt>
                <c:pt idx="2631">
                  <c:v>1.7562878040377068E+21</c:v>
                </c:pt>
                <c:pt idx="2632">
                  <c:v>1.7738506820780845E+21</c:v>
                </c:pt>
                <c:pt idx="2633">
                  <c:v>1.7915891888988653E+21</c:v>
                </c:pt>
                <c:pt idx="2634">
                  <c:v>1.8095050807878539E+21</c:v>
                </c:pt>
                <c:pt idx="2635">
                  <c:v>1.827600131595732E+21</c:v>
                </c:pt>
                <c:pt idx="2636">
                  <c:v>1.8458761329116895E+21</c:v>
                </c:pt>
                <c:pt idx="2637">
                  <c:v>1.8643348942408065E+21</c:v>
                </c:pt>
                <c:pt idx="2638">
                  <c:v>1.8829782431832146E+21</c:v>
                </c:pt>
                <c:pt idx="2639">
                  <c:v>1.901808025615046E+21</c:v>
                </c:pt>
                <c:pt idx="2640">
                  <c:v>1.9208261058711973E+21</c:v>
                </c:pt>
                <c:pt idx="2641">
                  <c:v>1.9400343669299093E+21</c:v>
                </c:pt>
                <c:pt idx="2642">
                  <c:v>1.9594347105992091E+21</c:v>
                </c:pt>
                <c:pt idx="2643">
                  <c:v>1.9790290577052003E+21</c:v>
                </c:pt>
                <c:pt idx="2644">
                  <c:v>1.9988193482822527E+21</c:v>
                </c:pt>
                <c:pt idx="2645">
                  <c:v>2.0188075417650746E+21</c:v>
                </c:pt>
                <c:pt idx="2646">
                  <c:v>2.038995617182726E+21</c:v>
                </c:pt>
                <c:pt idx="2647">
                  <c:v>2.0593855733545527E+21</c:v>
                </c:pt>
                <c:pt idx="2648">
                  <c:v>2.0799794290880988E+21</c:v>
                </c:pt>
                <c:pt idx="2649">
                  <c:v>2.1007792233789802E+21</c:v>
                </c:pt>
                <c:pt idx="2650">
                  <c:v>2.12178701561277E+21</c:v>
                </c:pt>
                <c:pt idx="2651">
                  <c:v>2.143004885768897E+21</c:v>
                </c:pt>
                <c:pt idx="2652">
                  <c:v>2.1644349346265859E+21</c:v>
                </c:pt>
                <c:pt idx="2653">
                  <c:v>2.1860792839728519E+21</c:v>
                </c:pt>
                <c:pt idx="2654">
                  <c:v>2.2079400768125812E+21</c:v>
                </c:pt>
                <c:pt idx="2655">
                  <c:v>2.2300194775807062E+21</c:v>
                </c:pt>
                <c:pt idx="2656">
                  <c:v>2.2523196723565138E+21</c:v>
                </c:pt>
                <c:pt idx="2657">
                  <c:v>2.2748428690800792E+21</c:v>
                </c:pt>
                <c:pt idx="2658">
                  <c:v>2.2975912977708797E+21</c:v>
                </c:pt>
                <c:pt idx="2659">
                  <c:v>2.3205672107485881E+21</c:v>
                </c:pt>
                <c:pt idx="2660">
                  <c:v>2.3437728828560743E+21</c:v>
                </c:pt>
                <c:pt idx="2661">
                  <c:v>2.3672106116846353E+21</c:v>
                </c:pt>
                <c:pt idx="2662">
                  <c:v>2.3908827178014815E+21</c:v>
                </c:pt>
                <c:pt idx="2663">
                  <c:v>2.4147915449794953E+21</c:v>
                </c:pt>
                <c:pt idx="2664">
                  <c:v>2.4389394604292912E+21</c:v>
                </c:pt>
                <c:pt idx="2665">
                  <c:v>2.4633288550335843E+21</c:v>
                </c:pt>
                <c:pt idx="2666">
                  <c:v>2.4879621435839207E+21</c:v>
                </c:pt>
                <c:pt idx="2667">
                  <c:v>2.5128417650197591E+21</c:v>
                </c:pt>
                <c:pt idx="2668">
                  <c:v>2.5379701826699568E+21</c:v>
                </c:pt>
                <c:pt idx="2669">
                  <c:v>2.5633498844966567E+21</c:v>
                </c:pt>
                <c:pt idx="2670">
                  <c:v>2.5889833833416234E+21</c:v>
                </c:pt>
                <c:pt idx="2671">
                  <c:v>2.614873217175039E+21</c:v>
                </c:pt>
                <c:pt idx="2672">
                  <c:v>2.6410219493467902E+21</c:v>
                </c:pt>
                <c:pt idx="2673">
                  <c:v>2.6674321688402581E+21</c:v>
                </c:pt>
                <c:pt idx="2674">
                  <c:v>2.694106490528661E+21</c:v>
                </c:pt>
                <c:pt idx="2675">
                  <c:v>2.7210475554339469E+21</c:v>
                </c:pt>
                <c:pt idx="2676">
                  <c:v>2.7482580309882868E+21</c:v>
                </c:pt>
                <c:pt idx="2677">
                  <c:v>2.7757406112981692E+21</c:v>
                </c:pt>
                <c:pt idx="2678">
                  <c:v>2.803498017411152E+21</c:v>
                </c:pt>
                <c:pt idx="2679">
                  <c:v>2.8315329975852623E+21</c:v>
                </c:pt>
                <c:pt idx="2680">
                  <c:v>2.8598483275611159E+21</c:v>
                </c:pt>
                <c:pt idx="2681">
                  <c:v>2.8884468108367275E+21</c:v>
                </c:pt>
                <c:pt idx="2682">
                  <c:v>2.9173312789450939E+21</c:v>
                </c:pt>
                <c:pt idx="2683">
                  <c:v>2.9465045917345451E+21</c:v>
                </c:pt>
                <c:pt idx="2684">
                  <c:v>2.9759696376518903E+21</c:v>
                </c:pt>
                <c:pt idx="2685">
                  <c:v>3.0057293340284095E+21</c:v>
                </c:pt>
                <c:pt idx="2686">
                  <c:v>3.0357866273686941E+21</c:v>
                </c:pt>
                <c:pt idx="2687">
                  <c:v>3.0661444936423797E+21</c:v>
                </c:pt>
                <c:pt idx="2688">
                  <c:v>3.0968059385788042E+21</c:v>
                </c:pt>
                <c:pt idx="2689">
                  <c:v>3.1277739979645922E+21</c:v>
                </c:pt>
                <c:pt idx="2690">
                  <c:v>3.1590517379442383E+21</c:v>
                </c:pt>
                <c:pt idx="2691">
                  <c:v>3.1906422553236802E+21</c:v>
                </c:pt>
                <c:pt idx="2692">
                  <c:v>3.2225486778769175E+21</c:v>
                </c:pt>
                <c:pt idx="2693">
                  <c:v>3.2547741646556858E+21</c:v>
                </c:pt>
                <c:pt idx="2694">
                  <c:v>3.2873219063022438E+21</c:v>
                </c:pt>
                <c:pt idx="2695">
                  <c:v>3.3201951253652654E+21</c:v>
                </c:pt>
                <c:pt idx="2696">
                  <c:v>3.3533970766189182E+21</c:v>
                </c:pt>
                <c:pt idx="2697">
                  <c:v>3.3869310473851078E+21</c:v>
                </c:pt>
                <c:pt idx="2698">
                  <c:v>3.4208003578589594E+21</c:v>
                </c:pt>
                <c:pt idx="2699">
                  <c:v>3.455008361437548E+21</c:v>
                </c:pt>
                <c:pt idx="2700">
                  <c:v>3.4895584450519242E+21</c:v>
                </c:pt>
                <c:pt idx="2701">
                  <c:v>3.5244540295024434E+21</c:v>
                </c:pt>
                <c:pt idx="2702">
                  <c:v>3.5596985697974679E+21</c:v>
                </c:pt>
                <c:pt idx="2703">
                  <c:v>3.595295555495442E+21</c:v>
                </c:pt>
                <c:pt idx="2704">
                  <c:v>3.631248511050398E+21</c:v>
                </c:pt>
                <c:pt idx="2705">
                  <c:v>3.667560996160902E+21</c:v>
                </c:pt>
                <c:pt idx="2706">
                  <c:v>3.7042366061225108E+21</c:v>
                </c:pt>
                <c:pt idx="2707">
                  <c:v>3.7412789721837344E+21</c:v>
                </c:pt>
                <c:pt idx="2708">
                  <c:v>3.7786917619055728E+21</c:v>
                </c:pt>
                <c:pt idx="2709">
                  <c:v>3.8164786795246277E+21</c:v>
                </c:pt>
                <c:pt idx="2710">
                  <c:v>3.8546434663198748E+21</c:v>
                </c:pt>
                <c:pt idx="2711">
                  <c:v>3.8931899009830732E+21</c:v>
                </c:pt>
                <c:pt idx="2712">
                  <c:v>3.932121799992905E+21</c:v>
                </c:pt>
                <c:pt idx="2713">
                  <c:v>3.9714430179928346E+21</c:v>
                </c:pt>
                <c:pt idx="2714">
                  <c:v>4.0111574481727631E+21</c:v>
                </c:pt>
                <c:pt idx="2715">
                  <c:v>4.0512690226544892E+21</c:v>
                </c:pt>
                <c:pt idx="2716">
                  <c:v>4.0917817128810342E+21</c:v>
                </c:pt>
                <c:pt idx="2717">
                  <c:v>4.1326995300098449E+21</c:v>
                </c:pt>
                <c:pt idx="2718">
                  <c:v>4.1740265253099437E+21</c:v>
                </c:pt>
                <c:pt idx="2719">
                  <c:v>4.2157667905630424E+21</c:v>
                </c:pt>
                <c:pt idx="2720">
                  <c:v>4.2579244584686736E+21</c:v>
                </c:pt>
                <c:pt idx="2721">
                  <c:v>4.3005037030533602E+21</c:v>
                </c:pt>
                <c:pt idx="2722">
                  <c:v>4.3435087400838942E+21</c:v>
                </c:pt>
                <c:pt idx="2723">
                  <c:v>4.3869438274847323E+21</c:v>
                </c:pt>
                <c:pt idx="2724">
                  <c:v>4.4308132657595799E+21</c:v>
                </c:pt>
                <c:pt idx="2725">
                  <c:v>4.4751213984171761E+21</c:v>
                </c:pt>
                <c:pt idx="2726">
                  <c:v>4.5198726124013481E+21</c:v>
                </c:pt>
                <c:pt idx="2727">
                  <c:v>4.5650713385253607E+21</c:v>
                </c:pt>
                <c:pt idx="2728">
                  <c:v>4.6107220519106149E+21</c:v>
                </c:pt>
                <c:pt idx="2729">
                  <c:v>4.6568292724297218E+21</c:v>
                </c:pt>
                <c:pt idx="2730">
                  <c:v>4.7033975651540192E+21</c:v>
                </c:pt>
                <c:pt idx="2731">
                  <c:v>4.7504315408055586E+21</c:v>
                </c:pt>
                <c:pt idx="2732">
                  <c:v>4.7979358562136149E+21</c:v>
                </c:pt>
                <c:pt idx="2733">
                  <c:v>4.8459152147757505E+21</c:v>
                </c:pt>
                <c:pt idx="2734">
                  <c:v>4.8943743669235089E+21</c:v>
                </c:pt>
                <c:pt idx="2735">
                  <c:v>4.9433181105927425E+21</c:v>
                </c:pt>
                <c:pt idx="2736">
                  <c:v>4.9927512916986713E+21</c:v>
                </c:pt>
                <c:pt idx="2737">
                  <c:v>5.0426788046156585E+21</c:v>
                </c:pt>
                <c:pt idx="2738">
                  <c:v>5.0931055926618148E+21</c:v>
                </c:pt>
                <c:pt idx="2739">
                  <c:v>5.1440366485884319E+21</c:v>
                </c:pt>
                <c:pt idx="2740">
                  <c:v>5.1954770150743165E+21</c:v>
                </c:pt>
                <c:pt idx="2741">
                  <c:v>5.2474317852250588E+21</c:v>
                </c:pt>
                <c:pt idx="2742">
                  <c:v>5.29990610307731E+21</c:v>
                </c:pt>
                <c:pt idx="2743">
                  <c:v>5.3529051641080824E+21</c:v>
                </c:pt>
                <c:pt idx="2744">
                  <c:v>5.4064342157491658E+21</c:v>
                </c:pt>
                <c:pt idx="2745">
                  <c:v>5.460498557906657E+21</c:v>
                </c:pt>
                <c:pt idx="2746">
                  <c:v>5.5151035434857241E+21</c:v>
                </c:pt>
                <c:pt idx="2747">
                  <c:v>5.5702545789205799E+21</c:v>
                </c:pt>
                <c:pt idx="2748">
                  <c:v>5.6259571247097861E+21</c:v>
                </c:pt>
                <c:pt idx="2749">
                  <c:v>5.6822166959568842E+21</c:v>
                </c:pt>
                <c:pt idx="2750">
                  <c:v>5.7390388629164534E+21</c:v>
                </c:pt>
                <c:pt idx="2751">
                  <c:v>5.7964292515456164E+21</c:v>
                </c:pt>
                <c:pt idx="2752">
                  <c:v>5.854393544061074E+21</c:v>
                </c:pt>
                <c:pt idx="2753">
                  <c:v>5.9129374795016836E+21</c:v>
                </c:pt>
                <c:pt idx="2754">
                  <c:v>5.9720668542967019E+21</c:v>
                </c:pt>
                <c:pt idx="2755">
                  <c:v>6.0317875228396675E+21</c:v>
                </c:pt>
                <c:pt idx="2756">
                  <c:v>6.0921053980680656E+21</c:v>
                </c:pt>
                <c:pt idx="2757">
                  <c:v>6.1530264520487453E+21</c:v>
                </c:pt>
                <c:pt idx="2758">
                  <c:v>6.2145567165692353E+21</c:v>
                </c:pt>
                <c:pt idx="2759">
                  <c:v>6.2767022837349241E+21</c:v>
                </c:pt>
                <c:pt idx="2760">
                  <c:v>6.339469306572276E+21</c:v>
                </c:pt>
                <c:pt idx="2761">
                  <c:v>6.4028639996379975E+21</c:v>
                </c:pt>
                <c:pt idx="2762">
                  <c:v>6.4668926396343779E+21</c:v>
                </c:pt>
                <c:pt idx="2763">
                  <c:v>6.5315615660307225E+21</c:v>
                </c:pt>
                <c:pt idx="2764">
                  <c:v>6.5968771816910299E+21</c:v>
                </c:pt>
                <c:pt idx="2765">
                  <c:v>6.6628459535079383E+21</c:v>
                </c:pt>
                <c:pt idx="2766">
                  <c:v>6.7294744130430184E+21</c:v>
                </c:pt>
                <c:pt idx="2767">
                  <c:v>6.796769157173448E+21</c:v>
                </c:pt>
                <c:pt idx="2768">
                  <c:v>6.8647368487451838E+21</c:v>
                </c:pt>
                <c:pt idx="2769">
                  <c:v>6.9333842172326361E+21</c:v>
                </c:pt>
                <c:pt idx="2770">
                  <c:v>7.0027180594049644E+21</c:v>
                </c:pt>
                <c:pt idx="2771">
                  <c:v>7.0727452399990106E+21</c:v>
                </c:pt>
                <c:pt idx="2772">
                  <c:v>7.1434726923990047E+21</c:v>
                </c:pt>
                <c:pt idx="2773">
                  <c:v>7.2149074193229902E+21</c:v>
                </c:pt>
                <c:pt idx="2774">
                  <c:v>7.2870564935162239E+21</c:v>
                </c:pt>
                <c:pt idx="2775">
                  <c:v>7.359927058451384E+21</c:v>
                </c:pt>
                <c:pt idx="2776">
                  <c:v>7.433526329035898E+21</c:v>
                </c:pt>
                <c:pt idx="2777">
                  <c:v>7.5078615923262604E+21</c:v>
                </c:pt>
                <c:pt idx="2778">
                  <c:v>7.5829402082495231E+21</c:v>
                </c:pt>
                <c:pt idx="2779">
                  <c:v>7.6587696103320149E+21</c:v>
                </c:pt>
                <c:pt idx="2780">
                  <c:v>7.7353573064353356E+21</c:v>
                </c:pt>
                <c:pt idx="2781">
                  <c:v>7.8127108794996889E+21</c:v>
                </c:pt>
                <c:pt idx="2782">
                  <c:v>7.8908379882946875E+21</c:v>
                </c:pt>
                <c:pt idx="2783">
                  <c:v>7.9697463681776322E+21</c:v>
                </c:pt>
                <c:pt idx="2784">
                  <c:v>8.0494438318594096E+21</c:v>
                </c:pt>
                <c:pt idx="2785">
                  <c:v>8.1299382701780044E+21</c:v>
                </c:pt>
                <c:pt idx="2786">
                  <c:v>8.2112376528797832E+21</c:v>
                </c:pt>
                <c:pt idx="2787">
                  <c:v>8.2933500294085822E+21</c:v>
                </c:pt>
                <c:pt idx="2788">
                  <c:v>8.3762835297026682E+21</c:v>
                </c:pt>
                <c:pt idx="2789">
                  <c:v>8.4600463649996947E+21</c:v>
                </c:pt>
                <c:pt idx="2790">
                  <c:v>8.544646828649692E+21</c:v>
                </c:pt>
                <c:pt idx="2791">
                  <c:v>8.6300932969361865E+21</c:v>
                </c:pt>
                <c:pt idx="2792">
                  <c:v>8.7163942299055518E+21</c:v>
                </c:pt>
                <c:pt idx="2793">
                  <c:v>8.8035581722046067E+21</c:v>
                </c:pt>
                <c:pt idx="2794">
                  <c:v>8.8915937539266561E+21</c:v>
                </c:pt>
                <c:pt idx="2795">
                  <c:v>8.9805096914659186E+21</c:v>
                </c:pt>
                <c:pt idx="2796">
                  <c:v>9.0703147883805782E+21</c:v>
                </c:pt>
                <c:pt idx="2797">
                  <c:v>9.1610179362643855E+21</c:v>
                </c:pt>
                <c:pt idx="2798">
                  <c:v>9.2526281156270311E+21</c:v>
                </c:pt>
                <c:pt idx="2799">
                  <c:v>9.3451543967832966E+21</c:v>
                </c:pt>
                <c:pt idx="2800">
                  <c:v>9.438605940751132E+21</c:v>
                </c:pt>
                <c:pt idx="2801">
                  <c:v>9.5329920001586454E+21</c:v>
                </c:pt>
                <c:pt idx="2802">
                  <c:v>9.6283219201602324E+21</c:v>
                </c:pt>
                <c:pt idx="2803">
                  <c:v>9.7246051393618313E+21</c:v>
                </c:pt>
                <c:pt idx="2804">
                  <c:v>9.8218511907554517E+21</c:v>
                </c:pt>
                <c:pt idx="2805">
                  <c:v>9.9200697026630061E+21</c:v>
                </c:pt>
                <c:pt idx="2806">
                  <c:v>1.0019270399689637E+22</c:v>
                </c:pt>
                <c:pt idx="2807">
                  <c:v>1.0119463103686532E+22</c:v>
                </c:pt>
                <c:pt idx="2808">
                  <c:v>1.02206577347234E+22</c:v>
                </c:pt>
                <c:pt idx="2809">
                  <c:v>1.0322864312070634E+22</c:v>
                </c:pt>
                <c:pt idx="2810">
                  <c:v>1.042609295519134E+22</c:v>
                </c:pt>
                <c:pt idx="2811">
                  <c:v>1.053035388474325E+22</c:v>
                </c:pt>
                <c:pt idx="2812">
                  <c:v>1.0635657423590684E+22</c:v>
                </c:pt>
                <c:pt idx="2813">
                  <c:v>1.074201399782659E+22</c:v>
                </c:pt>
                <c:pt idx="2814">
                  <c:v>1.084943413780486E+22</c:v>
                </c:pt>
                <c:pt idx="2815">
                  <c:v>1.0957928479182903E+22</c:v>
                </c:pt>
                <c:pt idx="2816">
                  <c:v>1.1067507763974735E+22</c:v>
                </c:pt>
                <c:pt idx="2817">
                  <c:v>1.1178182841614484E+22</c:v>
                </c:pt>
                <c:pt idx="2818">
                  <c:v>1.1289964670030625E+22</c:v>
                </c:pt>
                <c:pt idx="2819">
                  <c:v>1.1402864316730931E+22</c:v>
                </c:pt>
                <c:pt idx="2820">
                  <c:v>1.1516892959898243E+22</c:v>
                </c:pt>
                <c:pt idx="2821">
                  <c:v>1.1632061889497224E+22</c:v>
                </c:pt>
                <c:pt idx="2822">
                  <c:v>1.17483825083922E+22</c:v>
                </c:pt>
                <c:pt idx="2823">
                  <c:v>1.1865866333476119E+22</c:v>
                </c:pt>
                <c:pt idx="2824">
                  <c:v>1.1984524996810885E+22</c:v>
                </c:pt>
                <c:pt idx="2825">
                  <c:v>1.2104370246778993E+22</c:v>
                </c:pt>
                <c:pt idx="2826">
                  <c:v>1.222541394924678E+22</c:v>
                </c:pt>
                <c:pt idx="2827">
                  <c:v>1.2347668088739246E+22</c:v>
                </c:pt>
                <c:pt idx="2828">
                  <c:v>1.2471144769626642E+22</c:v>
                </c:pt>
                <c:pt idx="2829">
                  <c:v>1.2595856217322908E+22</c:v>
                </c:pt>
                <c:pt idx="2830">
                  <c:v>1.2721814779496139E+22</c:v>
                </c:pt>
                <c:pt idx="2831">
                  <c:v>1.2849032927291099E+22</c:v>
                </c:pt>
                <c:pt idx="2832">
                  <c:v>1.2977523256564013E+22</c:v>
                </c:pt>
                <c:pt idx="2833">
                  <c:v>1.3107298489129652E+22</c:v>
                </c:pt>
                <c:pt idx="2834">
                  <c:v>1.3238371474020948E+22</c:v>
                </c:pt>
                <c:pt idx="2835">
                  <c:v>1.3370755188761154E+22</c:v>
                </c:pt>
                <c:pt idx="2836">
                  <c:v>1.3504462740648769E+22</c:v>
                </c:pt>
                <c:pt idx="2837">
                  <c:v>1.3639507368055253E+22</c:v>
                </c:pt>
                <c:pt idx="2838">
                  <c:v>1.3775902441735809E+22</c:v>
                </c:pt>
                <c:pt idx="2839">
                  <c:v>1.3913661466153165E+22</c:v>
                </c:pt>
                <c:pt idx="2840">
                  <c:v>1.4052798080814701E+22</c:v>
                </c:pt>
                <c:pt idx="2841">
                  <c:v>1.4193326061622848E+22</c:v>
                </c:pt>
                <c:pt idx="2842">
                  <c:v>1.4335259322239079E+22</c:v>
                </c:pt>
                <c:pt idx="2843">
                  <c:v>1.4478611915461464E+22</c:v>
                </c:pt>
                <c:pt idx="2844">
                  <c:v>1.462339803461608E+22</c:v>
                </c:pt>
                <c:pt idx="2845">
                  <c:v>1.4769632014962243E+22</c:v>
                </c:pt>
                <c:pt idx="2846">
                  <c:v>1.4917328335111868E+22</c:v>
                </c:pt>
                <c:pt idx="2847">
                  <c:v>1.5066501618462978E+22</c:v>
                </c:pt>
                <c:pt idx="2848">
                  <c:v>1.5217166634647615E+22</c:v>
                </c:pt>
                <c:pt idx="2849">
                  <c:v>1.5369338300994089E+22</c:v>
                </c:pt>
                <c:pt idx="2850">
                  <c:v>1.5523031684004033E+22</c:v>
                </c:pt>
                <c:pt idx="2851">
                  <c:v>1.5678262000844068E+22</c:v>
                </c:pt>
                <c:pt idx="2852">
                  <c:v>1.5835044620852508E+22</c:v>
                </c:pt>
                <c:pt idx="2853">
                  <c:v>1.5993395067061036E+22</c:v>
                </c:pt>
                <c:pt idx="2854">
                  <c:v>1.6153329017731649E+22</c:v>
                </c:pt>
                <c:pt idx="2855">
                  <c:v>1.6314862307908958E+22</c:v>
                </c:pt>
                <c:pt idx="2856">
                  <c:v>1.6478010930988054E+22</c:v>
                </c:pt>
                <c:pt idx="2857">
                  <c:v>1.6642791040297936E+22</c:v>
                </c:pt>
                <c:pt idx="2858">
                  <c:v>1.6809218950700917E+22</c:v>
                </c:pt>
                <c:pt idx="2859">
                  <c:v>1.6977311140207925E+22</c:v>
                </c:pt>
                <c:pt idx="2860">
                  <c:v>1.7147084251610002E+22</c:v>
                </c:pt>
                <c:pt idx="2861">
                  <c:v>1.7318555094126105E+22</c:v>
                </c:pt>
                <c:pt idx="2862">
                  <c:v>1.7491740645067367E+22</c:v>
                </c:pt>
                <c:pt idx="2863">
                  <c:v>1.766665805151803E+22</c:v>
                </c:pt>
                <c:pt idx="2864">
                  <c:v>1.7843324632033221E+22</c:v>
                </c:pt>
                <c:pt idx="2865">
                  <c:v>1.8021757878353552E+22</c:v>
                </c:pt>
                <c:pt idx="2866">
                  <c:v>1.8201975457137088E+22</c:v>
                </c:pt>
                <c:pt idx="2867">
                  <c:v>1.8383995211708459E+22</c:v>
                </c:pt>
                <c:pt idx="2868">
                  <c:v>1.8567835163825545E+22</c:v>
                </c:pt>
                <c:pt idx="2869">
                  <c:v>1.8753513515463794E+22</c:v>
                </c:pt>
                <c:pt idx="2870">
                  <c:v>1.8941048650618439E+22</c:v>
                </c:pt>
                <c:pt idx="2871">
                  <c:v>1.9130459137124623E+22</c:v>
                </c:pt>
                <c:pt idx="2872">
                  <c:v>1.9321763728495871E+22</c:v>
                </c:pt>
                <c:pt idx="2873">
                  <c:v>1.9514981365780834E+22</c:v>
                </c:pt>
                <c:pt idx="2874">
                  <c:v>1.9710131179438637E+22</c:v>
                </c:pt>
                <c:pt idx="2875">
                  <c:v>1.990723249123302E+22</c:v>
                </c:pt>
                <c:pt idx="2876">
                  <c:v>2.0106304816145349E+22</c:v>
                </c:pt>
                <c:pt idx="2877">
                  <c:v>2.0307367864306804E+22</c:v>
                </c:pt>
                <c:pt idx="2878">
                  <c:v>2.0510441542949878E+22</c:v>
                </c:pt>
                <c:pt idx="2879">
                  <c:v>2.0715545958379369E+22</c:v>
                </c:pt>
                <c:pt idx="2880">
                  <c:v>2.0922701417963166E+22</c:v>
                </c:pt>
                <c:pt idx="2881">
                  <c:v>2.1131928432142801E+22</c:v>
                </c:pt>
                <c:pt idx="2882">
                  <c:v>2.1343247716464229E+22</c:v>
                </c:pt>
                <c:pt idx="2883">
                  <c:v>2.1556680193628864E+22</c:v>
                </c:pt>
                <c:pt idx="2884">
                  <c:v>2.1772246995565158E+22</c:v>
                </c:pt>
                <c:pt idx="2885">
                  <c:v>2.1989969465520809E+22</c:v>
                </c:pt>
                <c:pt idx="2886">
                  <c:v>2.2209869160176025E+22</c:v>
                </c:pt>
                <c:pt idx="2887">
                  <c:v>2.2431967851777773E+22</c:v>
                </c:pt>
                <c:pt idx="2888">
                  <c:v>2.2656287530295556E+22</c:v>
                </c:pt>
                <c:pt idx="2889">
                  <c:v>2.2882850405598515E+22</c:v>
                </c:pt>
                <c:pt idx="2890">
                  <c:v>2.3111678909654504E+22</c:v>
                </c:pt>
                <c:pt idx="2891">
                  <c:v>2.3342795698751037E+22</c:v>
                </c:pt>
                <c:pt idx="2892">
                  <c:v>2.3576223655738552E+22</c:v>
                </c:pt>
                <c:pt idx="2893">
                  <c:v>2.3811985892295936E+22</c:v>
                </c:pt>
                <c:pt idx="2894">
                  <c:v>2.4050105751218902E+22</c:v>
                </c:pt>
                <c:pt idx="2895">
                  <c:v>2.4290606808731077E+22</c:v>
                </c:pt>
                <c:pt idx="2896">
                  <c:v>2.4533512876818401E+22</c:v>
                </c:pt>
                <c:pt idx="2897">
                  <c:v>2.4778848005586587E+22</c:v>
                </c:pt>
                <c:pt idx="2898">
                  <c:v>2.5026636485642456E+22</c:v>
                </c:pt>
                <c:pt idx="2899">
                  <c:v>2.5276902850498876E+22</c:v>
                </c:pt>
                <c:pt idx="2900">
                  <c:v>2.5529671879003866E+22</c:v>
                </c:pt>
                <c:pt idx="2901">
                  <c:v>2.5784968597793904E+22</c:v>
                </c:pt>
                <c:pt idx="2902">
                  <c:v>2.6042818283771846E+22</c:v>
                </c:pt>
                <c:pt idx="2903">
                  <c:v>2.6303246466609557E+22</c:v>
                </c:pt>
                <c:pt idx="2904">
                  <c:v>2.6566278931275659E+22</c:v>
                </c:pt>
                <c:pt idx="2905">
                  <c:v>2.6831941720588423E+22</c:v>
                </c:pt>
                <c:pt idx="2906">
                  <c:v>2.7100261137794306E+22</c:v>
                </c:pt>
                <c:pt idx="2907">
                  <c:v>2.7371263749172241E+22</c:v>
                </c:pt>
                <c:pt idx="2908">
                  <c:v>2.7644976386663961E+22</c:v>
                </c:pt>
                <c:pt idx="2909">
                  <c:v>2.7921426150530602E+22</c:v>
                </c:pt>
                <c:pt idx="2910">
                  <c:v>2.820064041203592E+22</c:v>
                </c:pt>
                <c:pt idx="2911">
                  <c:v>2.848264681615627E+22</c:v>
                </c:pt>
                <c:pt idx="2912">
                  <c:v>2.876747328431784E+22</c:v>
                </c:pt>
                <c:pt idx="2913">
                  <c:v>2.9055148017161018E+22</c:v>
                </c:pt>
                <c:pt idx="2914">
                  <c:v>2.9345699497332624E+22</c:v>
                </c:pt>
                <c:pt idx="2915">
                  <c:v>2.9639156492305946E+22</c:v>
                </c:pt>
                <c:pt idx="2916">
                  <c:v>2.9935548057229009E+22</c:v>
                </c:pt>
                <c:pt idx="2917">
                  <c:v>3.0234903537801299E+22</c:v>
                </c:pt>
                <c:pt idx="2918">
                  <c:v>3.0537252573179317E+22</c:v>
                </c:pt>
                <c:pt idx="2919">
                  <c:v>3.08426250989111E+22</c:v>
                </c:pt>
                <c:pt idx="2920">
                  <c:v>3.1151051349900216E+22</c:v>
                </c:pt>
                <c:pt idx="2921">
                  <c:v>3.1462561863399226E+22</c:v>
                </c:pt>
                <c:pt idx="2922">
                  <c:v>3.1777187482033216E+22</c:v>
                </c:pt>
                <c:pt idx="2923">
                  <c:v>3.2094959356853543E+22</c:v>
                </c:pt>
                <c:pt idx="2924">
                  <c:v>3.2415908950422086E+22</c:v>
                </c:pt>
                <c:pt idx="2925">
                  <c:v>3.2740068039926305E+22</c:v>
                </c:pt>
                <c:pt idx="2926">
                  <c:v>3.3067468720325567E+22</c:v>
                </c:pt>
                <c:pt idx="2927">
                  <c:v>3.3398143407528815E+22</c:v>
                </c:pt>
                <c:pt idx="2928">
                  <c:v>3.373212484160411E+22</c:v>
                </c:pt>
                <c:pt idx="2929">
                  <c:v>3.4069446090020157E+22</c:v>
                </c:pt>
                <c:pt idx="2930">
                  <c:v>3.4410140550920363E+22</c:v>
                </c:pt>
                <c:pt idx="2931">
                  <c:v>3.4754241956429559E+22</c:v>
                </c:pt>
                <c:pt idx="2932">
                  <c:v>3.5101784375993857E+22</c:v>
                </c:pt>
                <c:pt idx="2933">
                  <c:v>3.5452802219753788E+22</c:v>
                </c:pt>
                <c:pt idx="2934">
                  <c:v>3.5807330241951341E+22</c:v>
                </c:pt>
                <c:pt idx="2935">
                  <c:v>3.616540354437084E+22</c:v>
                </c:pt>
                <c:pt idx="2936">
                  <c:v>3.6527057579814557E+22</c:v>
                </c:pt>
                <c:pt idx="2937">
                  <c:v>3.6892328155612705E+22</c:v>
                </c:pt>
                <c:pt idx="2938">
                  <c:v>3.7261251437168825E+22</c:v>
                </c:pt>
                <c:pt idx="2939">
                  <c:v>3.7633863951540512E+22</c:v>
                </c:pt>
                <c:pt idx="2940">
                  <c:v>3.8010202591055921E+22</c:v>
                </c:pt>
                <c:pt idx="2941">
                  <c:v>3.8390304616966485E+22</c:v>
                </c:pt>
                <c:pt idx="2942">
                  <c:v>3.8774207663136154E+22</c:v>
                </c:pt>
                <c:pt idx="2943">
                  <c:v>3.9161949739767506E+22</c:v>
                </c:pt>
                <c:pt idx="2944">
                  <c:v>3.9553569237165182E+22</c:v>
                </c:pt>
                <c:pt idx="2945">
                  <c:v>3.9949104929536842E+22</c:v>
                </c:pt>
                <c:pt idx="2946">
                  <c:v>4.0348595978832211E+22</c:v>
                </c:pt>
                <c:pt idx="2947">
                  <c:v>4.0752081938620516E+22</c:v>
                </c:pt>
                <c:pt idx="2948">
                  <c:v>4.115960275800674E+22</c:v>
                </c:pt>
                <c:pt idx="2949">
                  <c:v>4.1571198785586786E+22</c:v>
                </c:pt>
                <c:pt idx="2950">
                  <c:v>4.1986910773442662E+22</c:v>
                </c:pt>
                <c:pt idx="2951">
                  <c:v>4.2406779881177085E+22</c:v>
                </c:pt>
                <c:pt idx="2952">
                  <c:v>4.2830847679988865E+22</c:v>
                </c:pt>
                <c:pt idx="2953">
                  <c:v>4.3259156156788762E+22</c:v>
                </c:pt>
                <c:pt idx="2954">
                  <c:v>4.3691747718356651E+22</c:v>
                </c:pt>
                <c:pt idx="2955">
                  <c:v>4.4128665195540212E+22</c:v>
                </c:pt>
                <c:pt idx="2956">
                  <c:v>4.4569951847495611E+22</c:v>
                </c:pt>
                <c:pt idx="2957">
                  <c:v>4.5015651365970569E+22</c:v>
                </c:pt>
                <c:pt idx="2958">
                  <c:v>4.5465807879630282E+22</c:v>
                </c:pt>
                <c:pt idx="2959">
                  <c:v>4.5920465958426573E+22</c:v>
                </c:pt>
                <c:pt idx="2960">
                  <c:v>4.6379670618010859E+22</c:v>
                </c:pt>
                <c:pt idx="2961">
                  <c:v>4.6843467324190966E+22</c:v>
                </c:pt>
                <c:pt idx="2962">
                  <c:v>4.7311901997432872E+22</c:v>
                </c:pt>
                <c:pt idx="2963">
                  <c:v>4.7785021017407187E+22</c:v>
                </c:pt>
                <c:pt idx="2964">
                  <c:v>4.8262871227581271E+22</c:v>
                </c:pt>
                <c:pt idx="2965">
                  <c:v>4.8745499939857074E+22</c:v>
                </c:pt>
                <c:pt idx="2966">
                  <c:v>4.9232954939255661E+22</c:v>
                </c:pt>
                <c:pt idx="2967">
                  <c:v>4.972528448864821E+22</c:v>
                </c:pt>
                <c:pt idx="2968">
                  <c:v>5.0222537333534706E+22</c:v>
                </c:pt>
                <c:pt idx="2969">
                  <c:v>5.0724762706870064E+22</c:v>
                </c:pt>
                <c:pt idx="2970">
                  <c:v>5.1232010333938753E+22</c:v>
                </c:pt>
                <c:pt idx="2971">
                  <c:v>5.1744330437278122E+22</c:v>
                </c:pt>
                <c:pt idx="2972">
                  <c:v>5.2261773741650904E+22</c:v>
                </c:pt>
                <c:pt idx="2973">
                  <c:v>5.2784391479067423E+22</c:v>
                </c:pt>
                <c:pt idx="2974">
                  <c:v>5.3312235393858094E+22</c:v>
                </c:pt>
                <c:pt idx="2975">
                  <c:v>5.3845357747796663E+22</c:v>
                </c:pt>
                <c:pt idx="2976">
                  <c:v>5.4383811325274647E+22</c:v>
                </c:pt>
                <c:pt idx="2977">
                  <c:v>5.4927649438527392E+22</c:v>
                </c:pt>
                <c:pt idx="2978">
                  <c:v>5.5476925932912681E+22</c:v>
                </c:pt>
                <c:pt idx="2979">
                  <c:v>5.603169519224178E+22</c:v>
                </c:pt>
                <c:pt idx="2980">
                  <c:v>5.6592012144164209E+22</c:v>
                </c:pt>
                <c:pt idx="2981">
                  <c:v>5.7157932265605851E+22</c:v>
                </c:pt>
                <c:pt idx="2982">
                  <c:v>5.7729511588261922E+22</c:v>
                </c:pt>
                <c:pt idx="2983">
                  <c:v>5.8306806704144525E+22</c:v>
                </c:pt>
                <c:pt idx="2984">
                  <c:v>5.8889874771185987E+22</c:v>
                </c:pt>
                <c:pt idx="2985">
                  <c:v>5.947877351889785E+22</c:v>
                </c:pt>
                <c:pt idx="2986">
                  <c:v>6.0073561254086834E+22</c:v>
                </c:pt>
                <c:pt idx="2987">
                  <c:v>6.0674296866627683E+22</c:v>
                </c:pt>
                <c:pt idx="2988">
                  <c:v>6.1281039835293962E+22</c:v>
                </c:pt>
                <c:pt idx="2989">
                  <c:v>6.1893850233646908E+22</c:v>
                </c:pt>
                <c:pt idx="2990">
                  <c:v>6.2512788735983385E+22</c:v>
                </c:pt>
                <c:pt idx="2991">
                  <c:v>6.3137916623343189E+22</c:v>
                </c:pt>
                <c:pt idx="2992">
                  <c:v>6.3769295789576646E+22</c:v>
                </c:pt>
                <c:pt idx="2993">
                  <c:v>6.4406988747472416E+22</c:v>
                </c:pt>
                <c:pt idx="2994">
                  <c:v>6.5051058634947153E+22</c:v>
                </c:pt>
                <c:pt idx="2995">
                  <c:v>6.5701569221296602E+22</c:v>
                </c:pt>
                <c:pt idx="2996">
                  <c:v>6.6358584913509581E+22</c:v>
                </c:pt>
                <c:pt idx="2997">
                  <c:v>6.7022170762644654E+22</c:v>
                </c:pt>
                <c:pt idx="2998">
                  <c:v>6.7692392470271117E+22</c:v>
                </c:pt>
                <c:pt idx="2999">
                  <c:v>6.8369316394973822E+22</c:v>
                </c:pt>
                <c:pt idx="3000">
                  <c:v>6.9053009558923576E+22</c:v>
                </c:pt>
                <c:pt idx="3001">
                  <c:v>6.974353965451283E+22</c:v>
                </c:pt>
                <c:pt idx="3002">
                  <c:v>7.0440975051057948E+22</c:v>
                </c:pt>
                <c:pt idx="3003">
                  <c:v>7.1145384801568509E+22</c:v>
                </c:pt>
                <c:pt idx="3004">
                  <c:v>7.1856838649584208E+22</c:v>
                </c:pt>
                <c:pt idx="3005">
                  <c:v>7.2575407036080029E+22</c:v>
                </c:pt>
                <c:pt idx="3006">
                  <c:v>7.330116110644084E+22</c:v>
                </c:pt>
                <c:pt idx="3007">
                  <c:v>7.4034172717505242E+22</c:v>
                </c:pt>
                <c:pt idx="3008">
                  <c:v>7.4774514444680301E+22</c:v>
                </c:pt>
                <c:pt idx="3009">
                  <c:v>7.5522259589127115E+22</c:v>
                </c:pt>
                <c:pt idx="3010">
                  <c:v>7.6277482185018376E+22</c:v>
                </c:pt>
                <c:pt idx="3011">
                  <c:v>7.7040257006868558E+22</c:v>
                </c:pt>
                <c:pt idx="3012">
                  <c:v>7.7810659576937261E+22</c:v>
                </c:pt>
                <c:pt idx="3013">
                  <c:v>7.8588766172706618E+22</c:v>
                </c:pt>
                <c:pt idx="3014">
                  <c:v>7.9374653834433699E+22</c:v>
                </c:pt>
                <c:pt idx="3015">
                  <c:v>8.0168400372778016E+22</c:v>
                </c:pt>
                <c:pt idx="3016">
                  <c:v>8.0970084376505808E+22</c:v>
                </c:pt>
                <c:pt idx="3017">
                  <c:v>8.1779785220270894E+22</c:v>
                </c:pt>
                <c:pt idx="3018">
                  <c:v>8.2597583072473572E+22</c:v>
                </c:pt>
                <c:pt idx="3019">
                  <c:v>8.3423558903198307E+22</c:v>
                </c:pt>
                <c:pt idx="3020">
                  <c:v>8.4257794492230288E+22</c:v>
                </c:pt>
                <c:pt idx="3021">
                  <c:v>8.5100372437152582E+22</c:v>
                </c:pt>
                <c:pt idx="3022">
                  <c:v>8.5951376161524121E+22</c:v>
                </c:pt>
                <c:pt idx="3023">
                  <c:v>8.6810889923139341E+22</c:v>
                </c:pt>
                <c:pt idx="3024">
                  <c:v>8.7678998822370792E+22</c:v>
                </c:pt>
                <c:pt idx="3025">
                  <c:v>8.8555788810594483E+22</c:v>
                </c:pt>
                <c:pt idx="3026">
                  <c:v>8.9441346698700462E+22</c:v>
                </c:pt>
                <c:pt idx="3027">
                  <c:v>9.0335760165687433E+22</c:v>
                </c:pt>
                <c:pt idx="3028">
                  <c:v>9.1239117767344344E+22</c:v>
                </c:pt>
                <c:pt idx="3029">
                  <c:v>9.2151508945017722E+22</c:v>
                </c:pt>
                <c:pt idx="3030">
                  <c:v>9.3073024034467947E+22</c:v>
                </c:pt>
                <c:pt idx="3031">
                  <c:v>9.4003754274812601E+22</c:v>
                </c:pt>
                <c:pt idx="3032">
                  <c:v>9.4943791817560741E+22</c:v>
                </c:pt>
                <c:pt idx="3033">
                  <c:v>9.5893229735736374E+22</c:v>
                </c:pt>
                <c:pt idx="3034">
                  <c:v>9.6852162033093756E+22</c:v>
                </c:pt>
                <c:pt idx="3035">
                  <c:v>9.7820683653424655E+22</c:v>
                </c:pt>
                <c:pt idx="3036">
                  <c:v>9.8798890489958896E+22</c:v>
                </c:pt>
                <c:pt idx="3037">
                  <c:v>9.9786879394858481E+22</c:v>
                </c:pt>
                <c:pt idx="3038">
                  <c:v>1.007847481888071E+23</c:v>
                </c:pt>
                <c:pt idx="3039">
                  <c:v>1.0179259567069512E+23</c:v>
                </c:pt>
                <c:pt idx="3040">
                  <c:v>1.0281052162740211E+23</c:v>
                </c:pt>
                <c:pt idx="3041">
                  <c:v>1.0383862684367613E+23</c:v>
                </c:pt>
                <c:pt idx="3042">
                  <c:v>1.0487701311211286E+23</c:v>
                </c:pt>
                <c:pt idx="3043">
                  <c:v>1.0592578324323401E+23</c:v>
                </c:pt>
                <c:pt idx="3044">
                  <c:v>1.0698504107566635E+23</c:v>
                </c:pt>
                <c:pt idx="3045">
                  <c:v>1.0805489148642301E+23</c:v>
                </c:pt>
                <c:pt idx="3046">
                  <c:v>1.0913544040128727E+23</c:v>
                </c:pt>
                <c:pt idx="3047">
                  <c:v>1.102267948053001E+23</c:v>
                </c:pt>
                <c:pt idx="3048">
                  <c:v>1.1132906275335314E+23</c:v>
                </c:pt>
                <c:pt idx="3049">
                  <c:v>1.1244235338088664E+23</c:v>
                </c:pt>
                <c:pt idx="3050">
                  <c:v>1.1356677691469555E+23</c:v>
                </c:pt>
                <c:pt idx="3051">
                  <c:v>1.1470244468384245E+23</c:v>
                </c:pt>
                <c:pt idx="3052">
                  <c:v>1.158494691306809E+23</c:v>
                </c:pt>
                <c:pt idx="3053">
                  <c:v>1.1700796382198773E+23</c:v>
                </c:pt>
                <c:pt idx="3054">
                  <c:v>1.1817804346020761E+23</c:v>
                </c:pt>
                <c:pt idx="3055">
                  <c:v>1.1935982389480967E+23</c:v>
                </c:pt>
                <c:pt idx="3056">
                  <c:v>1.2055342213375779E+23</c:v>
                </c:pt>
                <c:pt idx="3057">
                  <c:v>1.2175895635509538E+23</c:v>
                </c:pt>
                <c:pt idx="3058">
                  <c:v>1.2297654591864633E+23</c:v>
                </c:pt>
                <c:pt idx="3059">
                  <c:v>1.2420631137783275E+23</c:v>
                </c:pt>
                <c:pt idx="3060">
                  <c:v>1.2544837449161112E+23</c:v>
                </c:pt>
                <c:pt idx="3061">
                  <c:v>1.267028582365272E+23</c:v>
                </c:pt>
                <c:pt idx="3062">
                  <c:v>1.2796988681889251E+23</c:v>
                </c:pt>
                <c:pt idx="3063">
                  <c:v>1.2924958568708138E+23</c:v>
                </c:pt>
                <c:pt idx="3064">
                  <c:v>1.3054208154395224E+23</c:v>
                </c:pt>
                <c:pt idx="3065">
                  <c:v>1.3184750235939177E+23</c:v>
                </c:pt>
                <c:pt idx="3066">
                  <c:v>1.3316597738298569E+23</c:v>
                </c:pt>
                <c:pt idx="3067">
                  <c:v>1.3449763715681552E+23</c:v>
                </c:pt>
                <c:pt idx="3068">
                  <c:v>1.3584261352838368E+23</c:v>
                </c:pt>
                <c:pt idx="3069">
                  <c:v>1.3720103966366752E+23</c:v>
                </c:pt>
                <c:pt idx="3070">
                  <c:v>1.385730500603042E+23</c:v>
                </c:pt>
                <c:pt idx="3071">
                  <c:v>1.3995878056090723E+23</c:v>
                </c:pt>
                <c:pt idx="3072">
                  <c:v>1.4135836836651633E+23</c:v>
                </c:pt>
                <c:pt idx="3073">
                  <c:v>1.4277195205018151E+23</c:v>
                </c:pt>
                <c:pt idx="3074">
                  <c:v>1.4419967157068333E+23</c:v>
                </c:pt>
                <c:pt idx="3075">
                  <c:v>1.4564166828639011E+23</c:v>
                </c:pt>
                <c:pt idx="3076">
                  <c:v>1.4709808496925404E+23</c:v>
                </c:pt>
                <c:pt idx="3077">
                  <c:v>1.4856906581894658E+23</c:v>
                </c:pt>
                <c:pt idx="3078">
                  <c:v>1.5005475647713605E+23</c:v>
                </c:pt>
                <c:pt idx="3079">
                  <c:v>1.5155530404190741E+23</c:v>
                </c:pt>
                <c:pt idx="3080">
                  <c:v>1.5307085708232651E+23</c:v>
                </c:pt>
                <c:pt idx="3081">
                  <c:v>1.5460156565314977E+23</c:v>
                </c:pt>
                <c:pt idx="3082">
                  <c:v>1.5614758130968129E+23</c:v>
                </c:pt>
                <c:pt idx="3083">
                  <c:v>1.5770905712277808E+23</c:v>
                </c:pt>
                <c:pt idx="3084">
                  <c:v>1.5928614769400583E+23</c:v>
                </c:pt>
                <c:pt idx="3085">
                  <c:v>1.6087900917094592E+23</c:v>
                </c:pt>
                <c:pt idx="3086">
                  <c:v>1.624877992626554E+23</c:v>
                </c:pt>
                <c:pt idx="3087">
                  <c:v>1.641126772552819E+23</c:v>
                </c:pt>
                <c:pt idx="3088">
                  <c:v>1.6575380402783478E+23</c:v>
                </c:pt>
                <c:pt idx="3089">
                  <c:v>1.6741134206811313E+23</c:v>
                </c:pt>
                <c:pt idx="3090">
                  <c:v>1.6908545548879428E+23</c:v>
                </c:pt>
                <c:pt idx="3091">
                  <c:v>1.7077631004368217E+23</c:v>
                </c:pt>
                <c:pt idx="3092">
                  <c:v>1.7248407314411902E+23</c:v>
                </c:pt>
                <c:pt idx="3093">
                  <c:v>1.7420891387556019E+23</c:v>
                </c:pt>
                <c:pt idx="3094">
                  <c:v>1.7595100301431586E+23</c:v>
                </c:pt>
                <c:pt idx="3095">
                  <c:v>1.7771051304445896E+23</c:v>
                </c:pt>
                <c:pt idx="3096">
                  <c:v>1.7948761817490361E+23</c:v>
                </c:pt>
                <c:pt idx="3097">
                  <c:v>1.8128249435665267E+23</c:v>
                </c:pt>
                <c:pt idx="3098">
                  <c:v>1.8309531930021916E+23</c:v>
                </c:pt>
                <c:pt idx="3099">
                  <c:v>1.8492627249322127E+23</c:v>
                </c:pt>
                <c:pt idx="3100">
                  <c:v>1.8677553521815352E+23</c:v>
                </c:pt>
                <c:pt idx="3101">
                  <c:v>1.8864329057033507E+23</c:v>
                </c:pt>
                <c:pt idx="3102">
                  <c:v>1.9052972347603845E+23</c:v>
                </c:pt>
                <c:pt idx="3103">
                  <c:v>1.9243502071079876E+23</c:v>
                </c:pt>
                <c:pt idx="3104">
                  <c:v>1.9435937091790683E+23</c:v>
                </c:pt>
                <c:pt idx="3105">
                  <c:v>1.963029646270859E+23</c:v>
                </c:pt>
                <c:pt idx="3106">
                  <c:v>1.9826599427335677E+23</c:v>
                </c:pt>
                <c:pt idx="3107">
                  <c:v>2.0024865421609029E+23</c:v>
                </c:pt>
                <c:pt idx="3108">
                  <c:v>2.0225114075825121E+23</c:v>
                </c:pt>
                <c:pt idx="3109">
                  <c:v>2.0427365216583371E+23</c:v>
                </c:pt>
                <c:pt idx="3110">
                  <c:v>2.0631638868749208E+23</c:v>
                </c:pt>
                <c:pt idx="3111">
                  <c:v>2.083795525743669E+23</c:v>
                </c:pt>
                <c:pt idx="3112">
                  <c:v>2.1046334810011067E+23</c:v>
                </c:pt>
                <c:pt idx="3113">
                  <c:v>2.125679815811118E+23</c:v>
                </c:pt>
                <c:pt idx="3114">
                  <c:v>2.1469366139692293E+23</c:v>
                </c:pt>
                <c:pt idx="3115">
                  <c:v>2.1684059801089212E+23</c:v>
                </c:pt>
                <c:pt idx="3116">
                  <c:v>2.1900900399100103E+23</c:v>
                </c:pt>
                <c:pt idx="3117">
                  <c:v>2.2119909403091105E+23</c:v>
                </c:pt>
                <c:pt idx="3118">
                  <c:v>2.2341108497122018E+23</c:v>
                </c:pt>
                <c:pt idx="3119">
                  <c:v>2.2564519582093232E+23</c:v>
                </c:pt>
                <c:pt idx="3120">
                  <c:v>2.2790164777914172E+23</c:v>
                </c:pt>
                <c:pt idx="3121">
                  <c:v>2.3018066425693312E+23</c:v>
                </c:pt>
                <c:pt idx="3122">
                  <c:v>2.3248247089950252E+23</c:v>
                </c:pt>
                <c:pt idx="3123">
                  <c:v>2.3480729560849746E+23</c:v>
                </c:pt>
                <c:pt idx="3124">
                  <c:v>2.3715536856458246E+23</c:v>
                </c:pt>
                <c:pt idx="3125">
                  <c:v>2.3952692225022822E+23</c:v>
                </c:pt>
                <c:pt idx="3126">
                  <c:v>2.4192219147273059E+23</c:v>
                </c:pt>
                <c:pt idx="3127">
                  <c:v>2.4434141338745788E+23</c:v>
                </c:pt>
                <c:pt idx="3128">
                  <c:v>2.467848275213325E+23</c:v>
                </c:pt>
                <c:pt idx="3129">
                  <c:v>2.4925267579654585E+23</c:v>
                </c:pt>
                <c:pt idx="3130">
                  <c:v>2.5174520255451132E+23</c:v>
                </c:pt>
                <c:pt idx="3131">
                  <c:v>2.5426265458005634E+23</c:v>
                </c:pt>
                <c:pt idx="3132">
                  <c:v>2.5680528112585695E+23</c:v>
                </c:pt>
                <c:pt idx="3133">
                  <c:v>2.5937333393711548E+23</c:v>
                </c:pt>
                <c:pt idx="3134">
                  <c:v>2.6196706727648671E+23</c:v>
                </c:pt>
                <c:pt idx="3135">
                  <c:v>2.645867379492515E+23</c:v>
                </c:pt>
                <c:pt idx="3136">
                  <c:v>2.672326053287441E+23</c:v>
                </c:pt>
                <c:pt idx="3137">
                  <c:v>2.6990493138203152E+23</c:v>
                </c:pt>
                <c:pt idx="3138">
                  <c:v>2.7260398069585177E+23</c:v>
                </c:pt>
                <c:pt idx="3139">
                  <c:v>2.7533002050281034E+23</c:v>
                </c:pt>
                <c:pt idx="3140">
                  <c:v>2.7808332070783847E+23</c:v>
                </c:pt>
                <c:pt idx="3141">
                  <c:v>2.808641539149168E+23</c:v>
                </c:pt>
                <c:pt idx="3142">
                  <c:v>2.8367279545406606E+23</c:v>
                </c:pt>
                <c:pt idx="3143">
                  <c:v>2.8650952340860658E+23</c:v>
                </c:pt>
                <c:pt idx="3144">
                  <c:v>2.8937461864269277E+23</c:v>
                </c:pt>
                <c:pt idx="3145">
                  <c:v>2.9226836482911966E+23</c:v>
                </c:pt>
                <c:pt idx="3146">
                  <c:v>2.9519104847741086E+23</c:v>
                </c:pt>
                <c:pt idx="3147">
                  <c:v>2.981429589621849E+23</c:v>
                </c:pt>
                <c:pt idx="3148">
                  <c:v>3.011243885518068E+23</c:v>
                </c:pt>
                <c:pt idx="3149">
                  <c:v>3.0413563243732488E+23</c:v>
                </c:pt>
                <c:pt idx="3150">
                  <c:v>3.0717698876169814E+23</c:v>
                </c:pt>
                <c:pt idx="3151">
                  <c:v>3.1024875864931506E+23</c:v>
                </c:pt>
                <c:pt idx="3152">
                  <c:v>3.1335124623580829E+23</c:v>
                </c:pt>
                <c:pt idx="3153">
                  <c:v>3.1648475869816642E+23</c:v>
                </c:pt>
                <c:pt idx="3154">
                  <c:v>3.1964960628514812E+23</c:v>
                </c:pt>
                <c:pt idx="3155">
                  <c:v>3.2284610234799958E+23</c:v>
                </c:pt>
                <c:pt idx="3156">
                  <c:v>3.2607456337147959E+23</c:v>
                </c:pt>
                <c:pt idx="3157">
                  <c:v>3.2933530900519431E+23</c:v>
                </c:pt>
                <c:pt idx="3158">
                  <c:v>3.326286620952463E+23</c:v>
                </c:pt>
                <c:pt idx="3159">
                  <c:v>3.3595494871619873E+23</c:v>
                </c:pt>
                <c:pt idx="3160">
                  <c:v>3.3931449820336078E+23</c:v>
                </c:pt>
                <c:pt idx="3161">
                  <c:v>3.4270764318539445E+23</c:v>
                </c:pt>
                <c:pt idx="3162">
                  <c:v>3.461347196172484E+23</c:v>
                </c:pt>
                <c:pt idx="3163">
                  <c:v>3.4959606681342077E+23</c:v>
                </c:pt>
                <c:pt idx="3164">
                  <c:v>3.5309202748155496E+23</c:v>
                </c:pt>
                <c:pt idx="3165">
                  <c:v>3.5662294775637055E+23</c:v>
                </c:pt>
                <c:pt idx="3166">
                  <c:v>3.6018917723393433E+23</c:v>
                </c:pt>
                <c:pt idx="3167">
                  <c:v>3.637910690062736E+23</c:v>
                </c:pt>
                <c:pt idx="3168">
                  <c:v>3.6742897969633638E+23</c:v>
                </c:pt>
                <c:pt idx="3169">
                  <c:v>3.7110326949329975E+23</c:v>
                </c:pt>
                <c:pt idx="3170">
                  <c:v>3.7481430218823278E+23</c:v>
                </c:pt>
                <c:pt idx="3171">
                  <c:v>3.7856244521011499E+23</c:v>
                </c:pt>
                <c:pt idx="3172">
                  <c:v>3.8234806966221617E+23</c:v>
                </c:pt>
                <c:pt idx="3173">
                  <c:v>3.8617155035883835E+23</c:v>
                </c:pt>
                <c:pt idx="3174">
                  <c:v>3.900332658624268E+23</c:v>
                </c:pt>
                <c:pt idx="3175">
                  <c:v>3.9393359852105089E+23</c:v>
                </c:pt>
                <c:pt idx="3176">
                  <c:v>3.978729345062615E+23</c:v>
                </c:pt>
                <c:pt idx="3177">
                  <c:v>4.0185166385132419E+23</c:v>
                </c:pt>
                <c:pt idx="3178">
                  <c:v>4.0587018048983745E+23</c:v>
                </c:pt>
                <c:pt idx="3179">
                  <c:v>4.0992888229473576E+23</c:v>
                </c:pt>
                <c:pt idx="3180">
                  <c:v>4.1402817111768307E+23</c:v>
                </c:pt>
                <c:pt idx="3181">
                  <c:v>4.1816845282886001E+23</c:v>
                </c:pt>
                <c:pt idx="3182">
                  <c:v>4.2235013735714873E+23</c:v>
                </c:pt>
                <c:pt idx="3183">
                  <c:v>4.2657363873071997E+23</c:v>
                </c:pt>
                <c:pt idx="3184">
                  <c:v>4.3083937511802724E+23</c:v>
                </c:pt>
                <c:pt idx="3185">
                  <c:v>4.3514776886920757E+23</c:v>
                </c:pt>
                <c:pt idx="3186">
                  <c:v>4.3949924655789976E+23</c:v>
                </c:pt>
                <c:pt idx="3187">
                  <c:v>4.4389423902347865E+23</c:v>
                </c:pt>
                <c:pt idx="3188">
                  <c:v>4.4833318141371344E+23</c:v>
                </c:pt>
                <c:pt idx="3189">
                  <c:v>4.5281651322785058E+23</c:v>
                </c:pt>
                <c:pt idx="3190">
                  <c:v>4.5734467836012912E+23</c:v>
                </c:pt>
                <c:pt idx="3191">
                  <c:v>4.6191812514373028E+23</c:v>
                </c:pt>
                <c:pt idx="3192">
                  <c:v>4.6653730639516777E+23</c:v>
                </c:pt>
                <c:pt idx="3193">
                  <c:v>4.7120267945911946E+23</c:v>
                </c:pt>
                <c:pt idx="3194">
                  <c:v>4.7591470625371068E+23</c:v>
                </c:pt>
                <c:pt idx="3195">
                  <c:v>4.8067385331624765E+23</c:v>
                </c:pt>
                <c:pt idx="3196">
                  <c:v>4.8548059184941013E+23</c:v>
                </c:pt>
                <c:pt idx="3197">
                  <c:v>4.9033539776790428E+23</c:v>
                </c:pt>
                <c:pt idx="3198">
                  <c:v>4.9523875174558343E+23</c:v>
                </c:pt>
                <c:pt idx="3199">
                  <c:v>5.001911392630391E+23</c:v>
                </c:pt>
                <c:pt idx="3200">
                  <c:v>5.0519305065566953E+23</c:v>
                </c:pt>
                <c:pt idx="3201">
                  <c:v>5.1024498116222624E+23</c:v>
                </c:pt>
                <c:pt idx="3202">
                  <c:v>5.1534743097384857E+23</c:v>
                </c:pt>
                <c:pt idx="3203">
                  <c:v>5.2050090528358699E+23</c:v>
                </c:pt>
                <c:pt idx="3204">
                  <c:v>5.2570591433642282E+23</c:v>
                </c:pt>
                <c:pt idx="3205">
                  <c:v>5.3096297347978698E+23</c:v>
                </c:pt>
                <c:pt idx="3206">
                  <c:v>5.3627260321458501E+23</c:v>
                </c:pt>
                <c:pt idx="3207">
                  <c:v>5.416353292467307E+23</c:v>
                </c:pt>
                <c:pt idx="3208">
                  <c:v>5.4705168253919815E+23</c:v>
                </c:pt>
                <c:pt idx="3209">
                  <c:v>5.5252219936459022E+23</c:v>
                </c:pt>
                <c:pt idx="3210">
                  <c:v>5.5804742135823607E+23</c:v>
                </c:pt>
                <c:pt idx="3211">
                  <c:v>5.6362789557181843E+23</c:v>
                </c:pt>
                <c:pt idx="3212">
                  <c:v>5.6926417452753668E+23</c:v>
                </c:pt>
                <c:pt idx="3213">
                  <c:v>5.7495681627281201E+23</c:v>
                </c:pt>
                <c:pt idx="3214">
                  <c:v>5.8070638443554018E+23</c:v>
                </c:pt>
                <c:pt idx="3215">
                  <c:v>5.8651344827989535E+23</c:v>
                </c:pt>
                <c:pt idx="3216">
                  <c:v>5.9237858276269454E+23</c:v>
                </c:pt>
                <c:pt idx="3217">
                  <c:v>5.9830236859032153E+23</c:v>
                </c:pt>
                <c:pt idx="3218">
                  <c:v>6.0428539227622479E+23</c:v>
                </c:pt>
                <c:pt idx="3219">
                  <c:v>6.1032824619898691E+23</c:v>
                </c:pt>
                <c:pt idx="3220">
                  <c:v>6.1643152866097688E+23</c:v>
                </c:pt>
                <c:pt idx="3221">
                  <c:v>6.2259584394758642E+23</c:v>
                </c:pt>
                <c:pt idx="3222">
                  <c:v>6.2882180238706242E+23</c:v>
                </c:pt>
                <c:pt idx="3223">
                  <c:v>6.3511002041093302E+23</c:v>
                </c:pt>
                <c:pt idx="3224">
                  <c:v>6.4146112061504249E+23</c:v>
                </c:pt>
                <c:pt idx="3225">
                  <c:v>6.4787573182119298E+23</c:v>
                </c:pt>
                <c:pt idx="3226">
                  <c:v>6.543544891394049E+23</c:v>
                </c:pt>
                <c:pt idx="3227">
                  <c:v>6.6089803403079875E+23</c:v>
                </c:pt>
                <c:pt idx="3228">
                  <c:v>6.6750701437110664E+23</c:v>
                </c:pt>
                <c:pt idx="3229">
                  <c:v>6.7418208451481794E+23</c:v>
                </c:pt>
                <c:pt idx="3230">
                  <c:v>6.8092390535996617E+23</c:v>
                </c:pt>
                <c:pt idx="3231">
                  <c:v>6.8773314441356562E+23</c:v>
                </c:pt>
                <c:pt idx="3232">
                  <c:v>6.9461047585770137E+23</c:v>
                </c:pt>
                <c:pt idx="3233">
                  <c:v>7.015565806162785E+23</c:v>
                </c:pt>
                <c:pt idx="3234">
                  <c:v>7.0857214642244132E+23</c:v>
                </c:pt>
                <c:pt idx="3235">
                  <c:v>7.1565786788666545E+23</c:v>
                </c:pt>
                <c:pt idx="3236">
                  <c:v>7.2281444656553229E+23</c:v>
                </c:pt>
                <c:pt idx="3237">
                  <c:v>7.3004259103118762E+23</c:v>
                </c:pt>
                <c:pt idx="3238">
                  <c:v>7.3734301694149955E+23</c:v>
                </c:pt>
                <c:pt idx="3239">
                  <c:v>7.4471644711091452E+23</c:v>
                </c:pt>
                <c:pt idx="3240">
                  <c:v>7.5216361158202376E+23</c:v>
                </c:pt>
                <c:pt idx="3241">
                  <c:v>7.5968524769784403E+23</c:v>
                </c:pt>
                <c:pt idx="3242">
                  <c:v>7.6728210017482257E+23</c:v>
                </c:pt>
                <c:pt idx="3243">
                  <c:v>7.7495492117657066E+23</c:v>
                </c:pt>
                <c:pt idx="3244">
                  <c:v>7.8270447038833638E+23</c:v>
                </c:pt>
                <c:pt idx="3245">
                  <c:v>7.9053151509221963E+23</c:v>
                </c:pt>
                <c:pt idx="3246">
                  <c:v>7.9843683024314198E+23</c:v>
                </c:pt>
                <c:pt idx="3247">
                  <c:v>8.0642119854557311E+23</c:v>
                </c:pt>
                <c:pt idx="3248">
                  <c:v>8.1448541053102923E+23</c:v>
                </c:pt>
                <c:pt idx="3249">
                  <c:v>8.2263026463633949E+23</c:v>
                </c:pt>
                <c:pt idx="3250">
                  <c:v>8.3085656728270285E+23</c:v>
                </c:pt>
                <c:pt idx="3251">
                  <c:v>8.3916513295552996E+23</c:v>
                </c:pt>
                <c:pt idx="3252">
                  <c:v>8.4755678428508516E+23</c:v>
                </c:pt>
                <c:pt idx="3253">
                  <c:v>8.5603235212793586E+23</c:v>
                </c:pt>
                <c:pt idx="3254">
                  <c:v>8.645926756492154E+23</c:v>
                </c:pt>
                <c:pt idx="3255">
                  <c:v>8.7323860240570742E+23</c:v>
                </c:pt>
                <c:pt idx="3256">
                  <c:v>8.819709884297647E+23</c:v>
                </c:pt>
                <c:pt idx="3257">
                  <c:v>8.9079069831406257E+23</c:v>
                </c:pt>
                <c:pt idx="3258">
                  <c:v>8.9969860529720322E+23</c:v>
                </c:pt>
                <c:pt idx="3259">
                  <c:v>9.0869559135017502E+23</c:v>
                </c:pt>
                <c:pt idx="3260">
                  <c:v>9.1778254726367672E+23</c:v>
                </c:pt>
                <c:pt idx="3261">
                  <c:v>9.2696037273631352E+23</c:v>
                </c:pt>
                <c:pt idx="3262">
                  <c:v>9.3622997646367671E+23</c:v>
                </c:pt>
                <c:pt idx="3263">
                  <c:v>9.4559227622831332E+23</c:v>
                </c:pt>
                <c:pt idx="3264">
                  <c:v>9.5504819899059657E+23</c:v>
                </c:pt>
                <c:pt idx="3265">
                  <c:v>9.6459868098050256E+23</c:v>
                </c:pt>
                <c:pt idx="3266">
                  <c:v>9.7424466779030765E+23</c:v>
                </c:pt>
                <c:pt idx="3267">
                  <c:v>9.839871144682105E+23</c:v>
                </c:pt>
                <c:pt idx="3268">
                  <c:v>9.9382698561289272E+23</c:v>
                </c:pt>
                <c:pt idx="3269">
                  <c:v>1.0037652554690216E+24</c:v>
                </c:pt>
                <c:pt idx="3270">
                  <c:v>1.0138029080237121E+24</c:v>
                </c:pt>
                <c:pt idx="3271">
                  <c:v>1.0239409371039487E+24</c:v>
                </c:pt>
                <c:pt idx="3272">
                  <c:v>1.0341803464749886E+24</c:v>
                </c:pt>
                <c:pt idx="3273">
                  <c:v>1.0445221499397385E+24</c:v>
                </c:pt>
                <c:pt idx="3274">
                  <c:v>1.054967371439136E+24</c:v>
                </c:pt>
                <c:pt idx="3275">
                  <c:v>1.0655170451535272E+24</c:v>
                </c:pt>
                <c:pt idx="3276">
                  <c:v>1.0761722156050625E+24</c:v>
                </c:pt>
                <c:pt idx="3277">
                  <c:v>1.086933937761113E+24</c:v>
                </c:pt>
                <c:pt idx="3278">
                  <c:v>1.0978032771387244E+24</c:v>
                </c:pt>
                <c:pt idx="3279">
                  <c:v>1.1087813099101112E+24</c:v>
                </c:pt>
                <c:pt idx="3280">
                  <c:v>1.1198691230092127E+24</c:v>
                </c:pt>
                <c:pt idx="3281">
                  <c:v>1.1310678142393048E+24</c:v>
                </c:pt>
                <c:pt idx="3282">
                  <c:v>1.1423784923816981E+24</c:v>
                </c:pt>
                <c:pt idx="3283">
                  <c:v>1.1538022773055148E+24</c:v>
                </c:pt>
                <c:pt idx="3284">
                  <c:v>1.1653403000785704E+24</c:v>
                </c:pt>
                <c:pt idx="3285">
                  <c:v>1.1769937030793554E+24</c:v>
                </c:pt>
                <c:pt idx="3286">
                  <c:v>1.1887636401101496E+24</c:v>
                </c:pt>
                <c:pt idx="3287">
                  <c:v>1.2006512765112506E+24</c:v>
                </c:pt>
                <c:pt idx="3288">
                  <c:v>1.2126577892763635E+24</c:v>
                </c:pt>
                <c:pt idx="3289">
                  <c:v>1.2247843671691274E+24</c:v>
                </c:pt>
                <c:pt idx="3290">
                  <c:v>1.2370322108408187E+24</c:v>
                </c:pt>
                <c:pt idx="3291">
                  <c:v>1.2494025329492264E+24</c:v>
                </c:pt>
                <c:pt idx="3292">
                  <c:v>1.2618965582787187E+24</c:v>
                </c:pt>
                <c:pt idx="3293">
                  <c:v>1.2745155238615059E+24</c:v>
                </c:pt>
                <c:pt idx="3294">
                  <c:v>1.2872606791001213E+24</c:v>
                </c:pt>
                <c:pt idx="3295">
                  <c:v>1.300133285891122E+24</c:v>
                </c:pt>
                <c:pt idx="3296">
                  <c:v>1.3131346187500335E+24</c:v>
                </c:pt>
                <c:pt idx="3297">
                  <c:v>1.3262659649375341E+24</c:v>
                </c:pt>
                <c:pt idx="3298">
                  <c:v>1.3395286245869091E+24</c:v>
                </c:pt>
                <c:pt idx="3299">
                  <c:v>1.3529239108327781E+24</c:v>
                </c:pt>
                <c:pt idx="3300">
                  <c:v>1.3664531499411062E+24</c:v>
                </c:pt>
                <c:pt idx="3301">
                  <c:v>1.3801176814405172E+24</c:v>
                </c:pt>
                <c:pt idx="3302">
                  <c:v>1.3939188582549223E+24</c:v>
                </c:pt>
                <c:pt idx="3303">
                  <c:v>1.4078580468374711E+24</c:v>
                </c:pt>
                <c:pt idx="3304">
                  <c:v>1.4219366273058464E+24</c:v>
                </c:pt>
                <c:pt idx="3305">
                  <c:v>1.4361559935789048E+24</c:v>
                </c:pt>
                <c:pt idx="3306">
                  <c:v>1.4505175535146946E+24</c:v>
                </c:pt>
                <c:pt idx="3307">
                  <c:v>1.4650227290498405E+24</c:v>
                </c:pt>
                <c:pt idx="3308">
                  <c:v>1.4796729563403395E+24</c:v>
                </c:pt>
                <c:pt idx="3309">
                  <c:v>1.4944696859037428E+24</c:v>
                </c:pt>
                <c:pt idx="3310">
                  <c:v>1.5094143827627807E+24</c:v>
                </c:pt>
                <c:pt idx="3311">
                  <c:v>1.5245085265904078E+24</c:v>
                </c:pt>
                <c:pt idx="3312">
                  <c:v>1.5397536118563121E+24</c:v>
                </c:pt>
                <c:pt idx="3313">
                  <c:v>1.5551511479748757E+24</c:v>
                </c:pt>
                <c:pt idx="3314">
                  <c:v>1.5707026594546242E+24</c:v>
                </c:pt>
                <c:pt idx="3315">
                  <c:v>1.58640968604917E+24</c:v>
                </c:pt>
                <c:pt idx="3316">
                  <c:v>1.602273782909662E+24</c:v>
                </c:pt>
                <c:pt idx="3317">
                  <c:v>1.6182965207387586E+24</c:v>
                </c:pt>
                <c:pt idx="3318">
                  <c:v>1.6344794859461465E+24</c:v>
                </c:pt>
                <c:pt idx="3319">
                  <c:v>1.6508242808056074E+24</c:v>
                </c:pt>
                <c:pt idx="3320">
                  <c:v>1.6673325236136641E+24</c:v>
                </c:pt>
                <c:pt idx="3321">
                  <c:v>1.6840058488498007E+24</c:v>
                </c:pt>
                <c:pt idx="3322">
                  <c:v>1.7008459073382988E+24</c:v>
                </c:pt>
                <c:pt idx="3323">
                  <c:v>1.7178543664116814E+24</c:v>
                </c:pt>
                <c:pt idx="3324">
                  <c:v>1.7350329100757983E+24</c:v>
                </c:pt>
                <c:pt idx="3325">
                  <c:v>1.7523832391765563E+24</c:v>
                </c:pt>
                <c:pt idx="3326">
                  <c:v>1.7699070715683221E+24</c:v>
                </c:pt>
                <c:pt idx="3327">
                  <c:v>1.7876061422840048E+24</c:v>
                </c:pt>
                <c:pt idx="3328">
                  <c:v>1.8054822037068453E+24</c:v>
                </c:pt>
                <c:pt idx="3329">
                  <c:v>1.8235370257439139E+24</c:v>
                </c:pt>
                <c:pt idx="3330">
                  <c:v>1.8417723960013525E+24</c:v>
                </c:pt>
                <c:pt idx="3331">
                  <c:v>1.8601901199613663E+24</c:v>
                </c:pt>
                <c:pt idx="3332">
                  <c:v>1.87879202116098E+24</c:v>
                </c:pt>
                <c:pt idx="3333">
                  <c:v>1.8975799413725897E+24</c:v>
                </c:pt>
                <c:pt idx="3334">
                  <c:v>1.916555740786316E+24</c:v>
                </c:pt>
                <c:pt idx="3335">
                  <c:v>1.9357212981941788E+24</c:v>
                </c:pt>
                <c:pt idx="3336">
                  <c:v>1.9550785111761212E+24</c:v>
                </c:pt>
                <c:pt idx="3337">
                  <c:v>1.9746292962878825E+24</c:v>
                </c:pt>
                <c:pt idx="3338">
                  <c:v>1.994375589250761E+24</c:v>
                </c:pt>
                <c:pt idx="3339">
                  <c:v>2.0143193451432682E+24</c:v>
                </c:pt>
                <c:pt idx="3340">
                  <c:v>2.0344625385947013E+24</c:v>
                </c:pt>
                <c:pt idx="3341">
                  <c:v>2.0548071639806482E+24</c:v>
                </c:pt>
                <c:pt idx="3342">
                  <c:v>2.0753552356204551E+24</c:v>
                </c:pt>
                <c:pt idx="3343">
                  <c:v>2.096108787976659E+24</c:v>
                </c:pt>
                <c:pt idx="3344">
                  <c:v>2.1170698758564261E+24</c:v>
                </c:pt>
                <c:pt idx="3345">
                  <c:v>2.1382405746149906E+24</c:v>
                </c:pt>
                <c:pt idx="3346">
                  <c:v>2.1596229803611406E+24</c:v>
                </c:pt>
                <c:pt idx="3347">
                  <c:v>2.1812192101647516E+24</c:v>
                </c:pt>
                <c:pt idx="3348">
                  <c:v>2.2030314022663991E+24</c:v>
                </c:pt>
                <c:pt idx="3349">
                  <c:v>2.2250617162890629E+24</c:v>
                </c:pt>
                <c:pt idx="3350">
                  <c:v>2.2473123334519542E+24</c:v>
                </c:pt>
                <c:pt idx="3351">
                  <c:v>2.2697854567864736E+24</c:v>
                </c:pt>
                <c:pt idx="3352">
                  <c:v>2.2924833113543386E+24</c:v>
                </c:pt>
                <c:pt idx="3353">
                  <c:v>2.3154081444678821E+24</c:v>
                </c:pt>
                <c:pt idx="3354">
                  <c:v>2.3385622259125611E+24</c:v>
                </c:pt>
                <c:pt idx="3355">
                  <c:v>2.361947848171686E+24</c:v>
                </c:pt>
                <c:pt idx="3356">
                  <c:v>2.3855673266534024E+24</c:v>
                </c:pt>
                <c:pt idx="3357">
                  <c:v>2.4094229999199371E+24</c:v>
                </c:pt>
                <c:pt idx="3358">
                  <c:v>2.4335172299191369E+24</c:v>
                </c:pt>
                <c:pt idx="3359">
                  <c:v>2.4578524022183276E+24</c:v>
                </c:pt>
                <c:pt idx="3360">
                  <c:v>2.4824309262405113E+24</c:v>
                </c:pt>
                <c:pt idx="3361">
                  <c:v>2.5072552355029164E+24</c:v>
                </c:pt>
                <c:pt idx="3362">
                  <c:v>2.5323277878579454E+24</c:v>
                </c:pt>
                <c:pt idx="3363">
                  <c:v>2.5576510657365245E+24</c:v>
                </c:pt>
                <c:pt idx="3364">
                  <c:v>2.5832275763938896E+24</c:v>
                </c:pt>
                <c:pt idx="3365">
                  <c:v>2.6090598521578295E+24</c:v>
                </c:pt>
                <c:pt idx="3366">
                  <c:v>2.6351504506794077E+24</c:v>
                </c:pt>
                <c:pt idx="3367">
                  <c:v>2.6615019551862009E+24</c:v>
                </c:pt>
                <c:pt idx="3368">
                  <c:v>2.6881169747380635E+24</c:v>
                </c:pt>
                <c:pt idx="3369">
                  <c:v>2.7149981444854444E+24</c:v>
                </c:pt>
                <c:pt idx="3370">
                  <c:v>2.742148125930299E+24</c:v>
                </c:pt>
                <c:pt idx="3371">
                  <c:v>2.7695696071896019E+24</c:v>
                </c:pt>
                <c:pt idx="3372">
                  <c:v>2.7972653032614979E+24</c:v>
                </c:pt>
                <c:pt idx="3373">
                  <c:v>2.8252379562941124E+24</c:v>
                </c:pt>
                <c:pt idx="3374">
                  <c:v>2.853490335857054E+24</c:v>
                </c:pt>
                <c:pt idx="3375">
                  <c:v>2.8820252392156231E+24</c:v>
                </c:pt>
                <c:pt idx="3376">
                  <c:v>2.9108454916077811E+24</c:v>
                </c:pt>
                <c:pt idx="3377">
                  <c:v>2.9399539465238593E+24</c:v>
                </c:pt>
                <c:pt idx="3378">
                  <c:v>2.9693534859890975E+24</c:v>
                </c:pt>
                <c:pt idx="3379">
                  <c:v>2.9990470208489883E+24</c:v>
                </c:pt>
                <c:pt idx="3380">
                  <c:v>3.0290374910574781E+24</c:v>
                </c:pt>
                <c:pt idx="3381">
                  <c:v>3.0593278659680528E+24</c:v>
                </c:pt>
                <c:pt idx="3382">
                  <c:v>3.0899211446277339E+24</c:v>
                </c:pt>
                <c:pt idx="3383">
                  <c:v>3.1208203560740112E+24</c:v>
                </c:pt>
                <c:pt idx="3384">
                  <c:v>3.1520285596347514E+24</c:v>
                </c:pt>
                <c:pt idx="3385">
                  <c:v>3.1835488452310994E+24</c:v>
                </c:pt>
                <c:pt idx="3386">
                  <c:v>3.2153843336834102E+24</c:v>
                </c:pt>
                <c:pt idx="3387">
                  <c:v>3.2475381770202432E+24</c:v>
                </c:pt>
                <c:pt idx="3388">
                  <c:v>3.2800135587904461E+24</c:v>
                </c:pt>
                <c:pt idx="3389">
                  <c:v>3.3128136943783506E+24</c:v>
                </c:pt>
                <c:pt idx="3390">
                  <c:v>3.3459418313221346E+24</c:v>
                </c:pt>
                <c:pt idx="3391">
                  <c:v>3.3794012496353547E+24</c:v>
                </c:pt>
                <c:pt idx="3392">
                  <c:v>3.4131952621317097E+24</c:v>
                </c:pt>
                <c:pt idx="3393">
                  <c:v>3.4473272147530268E+24</c:v>
                </c:pt>
                <c:pt idx="3394">
                  <c:v>3.4818004869005565E+24</c:v>
                </c:pt>
                <c:pt idx="3395">
                  <c:v>3.5166184917695626E+24</c:v>
                </c:pt>
                <c:pt idx="3396">
                  <c:v>3.5517846766872579E+24</c:v>
                </c:pt>
                <c:pt idx="3397">
                  <c:v>3.5873025234541307E+24</c:v>
                </c:pt>
                <c:pt idx="3398">
                  <c:v>3.6231755486886725E+24</c:v>
                </c:pt>
                <c:pt idx="3399">
                  <c:v>3.6594073041755578E+24</c:v>
                </c:pt>
                <c:pt idx="3400">
                  <c:v>3.6960013772173148E+24</c:v>
                </c:pt>
                <c:pt idx="3401">
                  <c:v>3.7329613909894881E+24</c:v>
                </c:pt>
                <c:pt idx="3402">
                  <c:v>3.7702910048993829E+24</c:v>
                </c:pt>
                <c:pt idx="3403">
                  <c:v>3.8079939149483754E+24</c:v>
                </c:pt>
                <c:pt idx="3404">
                  <c:v>3.8460738540978603E+24</c:v>
                </c:pt>
                <c:pt idx="3405">
                  <c:v>3.8845345926388384E+24</c:v>
                </c:pt>
                <c:pt idx="3406">
                  <c:v>3.9233799385652274E+24</c:v>
                </c:pt>
                <c:pt idx="3407">
                  <c:v>3.9626137379508777E+24</c:v>
                </c:pt>
                <c:pt idx="3408">
                  <c:v>4.0022398753303883E+24</c:v>
                </c:pt>
                <c:pt idx="3409">
                  <c:v>4.0422622740836924E+24</c:v>
                </c:pt>
                <c:pt idx="3410">
                  <c:v>4.08268489682453E+24</c:v>
                </c:pt>
                <c:pt idx="3411">
                  <c:v>4.1235117457927747E+24</c:v>
                </c:pt>
                <c:pt idx="3412">
                  <c:v>4.1647468632507025E+24</c:v>
                </c:pt>
                <c:pt idx="3413">
                  <c:v>4.2063943318832092E+24</c:v>
                </c:pt>
                <c:pt idx="3414">
                  <c:v>4.2484582752020421E+24</c:v>
                </c:pt>
                <c:pt idx="3415">
                  <c:v>4.2909428579540614E+24</c:v>
                </c:pt>
                <c:pt idx="3416">
                  <c:v>4.3338522865336034E+24</c:v>
                </c:pt>
                <c:pt idx="3417">
                  <c:v>4.3771908093989399E+24</c:v>
                </c:pt>
                <c:pt idx="3418">
                  <c:v>4.420962717492929E+24</c:v>
                </c:pt>
                <c:pt idx="3419">
                  <c:v>4.4651723446678566E+24</c:v>
                </c:pt>
                <c:pt idx="3420">
                  <c:v>4.5098240681145357E+24</c:v>
                </c:pt>
                <c:pt idx="3421">
                  <c:v>4.5549223087956818E+24</c:v>
                </c:pt>
                <c:pt idx="3422">
                  <c:v>4.6004715318836399E+24</c:v>
                </c:pt>
                <c:pt idx="3423">
                  <c:v>4.6464762472024743E+24</c:v>
                </c:pt>
                <c:pt idx="3424">
                  <c:v>4.6929410096744999E+24</c:v>
                </c:pt>
                <c:pt idx="3425">
                  <c:v>4.7398704197712452E+24</c:v>
                </c:pt>
                <c:pt idx="3426">
                  <c:v>4.7872691239689571E+24</c:v>
                </c:pt>
                <c:pt idx="3427">
                  <c:v>4.8351418152086455E+24</c:v>
                </c:pt>
                <c:pt idx="3428">
                  <c:v>4.8834932333607333E+24</c:v>
                </c:pt>
                <c:pt idx="3429">
                  <c:v>4.9323281656943397E+24</c:v>
                </c:pt>
                <c:pt idx="3430">
                  <c:v>4.9816514473512854E+24</c:v>
                </c:pt>
                <c:pt idx="3431">
                  <c:v>5.0314679618247958E+24</c:v>
                </c:pt>
                <c:pt idx="3432">
                  <c:v>5.0817826414430442E+24</c:v>
                </c:pt>
                <c:pt idx="3433">
                  <c:v>5.1326004678574759E+24</c:v>
                </c:pt>
                <c:pt idx="3434">
                  <c:v>5.1839264725360524E+24</c:v>
                </c:pt>
                <c:pt idx="3435">
                  <c:v>5.2357657372614117E+24</c:v>
                </c:pt>
                <c:pt idx="3436">
                  <c:v>5.2881233946340258E+24</c:v>
                </c:pt>
                <c:pt idx="3437">
                  <c:v>5.341004628580366E+24</c:v>
                </c:pt>
                <c:pt idx="3438">
                  <c:v>5.3944146748661701E+24</c:v>
                </c:pt>
                <c:pt idx="3439">
                  <c:v>5.4483588216148299E+24</c:v>
                </c:pt>
                <c:pt idx="3440">
                  <c:v>5.5028424098309795E+24</c:v>
                </c:pt>
                <c:pt idx="3441">
                  <c:v>5.55787083392929E+24</c:v>
                </c:pt>
                <c:pt idx="3442">
                  <c:v>5.6134495422685829E+24</c:v>
                </c:pt>
                <c:pt idx="3443">
                  <c:v>5.6695840376912681E+24</c:v>
                </c:pt>
                <c:pt idx="3444">
                  <c:v>5.7262798780681813E+24</c:v>
                </c:pt>
                <c:pt idx="3445">
                  <c:v>5.7835426768488624E+24</c:v>
                </c:pt>
                <c:pt idx="3446">
                  <c:v>5.8413781036173523E+24</c:v>
                </c:pt>
                <c:pt idx="3447">
                  <c:v>5.8997918846535248E+24</c:v>
                </c:pt>
                <c:pt idx="3448">
                  <c:v>5.9587898035000598E+24</c:v>
                </c:pt>
                <c:pt idx="3449">
                  <c:v>6.0183777015350621E+24</c:v>
                </c:pt>
                <c:pt idx="3450">
                  <c:v>6.0785614785504136E+24</c:v>
                </c:pt>
                <c:pt idx="3451">
                  <c:v>6.1393470933359152E+24</c:v>
                </c:pt>
                <c:pt idx="3452">
                  <c:v>6.2007405642692748E+24</c:v>
                </c:pt>
                <c:pt idx="3453">
                  <c:v>6.2627479699119686E+24</c:v>
                </c:pt>
                <c:pt idx="3454">
                  <c:v>6.3253754496110886E+24</c:v>
                </c:pt>
                <c:pt idx="3455">
                  <c:v>6.388629204107198E+24</c:v>
                </c:pt>
                <c:pt idx="3456">
                  <c:v>6.4525154961482715E+24</c:v>
                </c:pt>
                <c:pt idx="3457">
                  <c:v>6.5170406511097534E+24</c:v>
                </c:pt>
                <c:pt idx="3458">
                  <c:v>6.5822110576208523E+24</c:v>
                </c:pt>
                <c:pt idx="3459">
                  <c:v>6.6480331681970584E+24</c:v>
                </c:pt>
                <c:pt idx="3460">
                  <c:v>6.7145134998790303E+24</c:v>
                </c:pt>
                <c:pt idx="3461">
                  <c:v>6.7816586348778193E+24</c:v>
                </c:pt>
                <c:pt idx="3462">
                  <c:v>6.8494752212265985E+24</c:v>
                </c:pt>
                <c:pt idx="3463">
                  <c:v>6.9179699734388636E+24</c:v>
                </c:pt>
                <c:pt idx="3464">
                  <c:v>6.9871496731732538E+24</c:v>
                </c:pt>
                <c:pt idx="3465">
                  <c:v>7.0570211699049873E+24</c:v>
                </c:pt>
                <c:pt idx="3466">
                  <c:v>7.1275913816040377E+24</c:v>
                </c:pt>
                <c:pt idx="3467">
                  <c:v>7.1988672954200773E+24</c:v>
                </c:pt>
                <c:pt idx="3468">
                  <c:v>7.2708559683742782E+24</c:v>
                </c:pt>
                <c:pt idx="3469">
                  <c:v>7.3435645280580204E+24</c:v>
                </c:pt>
                <c:pt idx="3470">
                  <c:v>7.4170001733386007E+24</c:v>
                </c:pt>
                <c:pt idx="3471">
                  <c:v>7.491170175071985E+24</c:v>
                </c:pt>
                <c:pt idx="3472">
                  <c:v>7.5660818768227089E+24</c:v>
                </c:pt>
                <c:pt idx="3473">
                  <c:v>7.6417426955909356E+24</c:v>
                </c:pt>
                <c:pt idx="3474">
                  <c:v>7.7181601225468441E+24</c:v>
                </c:pt>
                <c:pt idx="3475">
                  <c:v>7.795341723772312E+24</c:v>
                </c:pt>
                <c:pt idx="3476">
                  <c:v>7.8732951410100342E+24</c:v>
                </c:pt>
                <c:pt idx="3477">
                  <c:v>7.9520280924201334E+24</c:v>
                </c:pt>
                <c:pt idx="3478">
                  <c:v>8.0315483733443377E+24</c:v>
                </c:pt>
                <c:pt idx="3479">
                  <c:v>8.1118638570777799E+24</c:v>
                </c:pt>
                <c:pt idx="3480">
                  <c:v>8.1929824956485596E+24</c:v>
                </c:pt>
                <c:pt idx="3481">
                  <c:v>8.2749123206050477E+24</c:v>
                </c:pt>
                <c:pt idx="3482">
                  <c:v>8.3576614438110967E+24</c:v>
                </c:pt>
                <c:pt idx="3483">
                  <c:v>8.4412380582492048E+24</c:v>
                </c:pt>
                <c:pt idx="3484">
                  <c:v>8.5256504388316946E+24</c:v>
                </c:pt>
                <c:pt idx="3485">
                  <c:v>8.6109069432200156E+24</c:v>
                </c:pt>
                <c:pt idx="3486">
                  <c:v>8.6970160126522161E+24</c:v>
                </c:pt>
                <c:pt idx="3487">
                  <c:v>8.783986172778735E+24</c:v>
                </c:pt>
                <c:pt idx="3488">
                  <c:v>8.8718260345065261E+24</c:v>
                </c:pt>
                <c:pt idx="3489">
                  <c:v>8.9605442948515897E+24</c:v>
                </c:pt>
                <c:pt idx="3490">
                  <c:v>9.0501497378001076E+24</c:v>
                </c:pt>
                <c:pt idx="3491">
                  <c:v>9.1406512351781044E+24</c:v>
                </c:pt>
                <c:pt idx="3492">
                  <c:v>9.2320577475298895E+24</c:v>
                </c:pt>
                <c:pt idx="3493">
                  <c:v>9.3243783250051872E+24</c:v>
                </c:pt>
                <c:pt idx="3494">
                  <c:v>9.4176221082552412E+24</c:v>
                </c:pt>
                <c:pt idx="3495">
                  <c:v>9.5117983293377902E+24</c:v>
                </c:pt>
                <c:pt idx="3496">
                  <c:v>9.6069163126311716E+24</c:v>
                </c:pt>
                <c:pt idx="3497">
                  <c:v>9.7029854757574843E+24</c:v>
                </c:pt>
                <c:pt idx="3498">
                  <c:v>9.8000153305150586E+24</c:v>
                </c:pt>
                <c:pt idx="3499">
                  <c:v>9.8980154838202066E+24</c:v>
                </c:pt>
                <c:pt idx="3500">
                  <c:v>9.9969956386584096E+24</c:v>
                </c:pt>
                <c:pt idx="3501">
                  <c:v>1.0096965595044993E+25</c:v>
                </c:pt>
                <c:pt idx="3502">
                  <c:v>1.0197935250995445E+25</c:v>
                </c:pt>
                <c:pt idx="3503">
                  <c:v>1.0299914603505395E+25</c:v>
                </c:pt>
                <c:pt idx="3504">
                  <c:v>1.0402913749540453E+25</c:v>
                </c:pt>
                <c:pt idx="3505">
                  <c:v>1.0506942887035856E+25</c:v>
                </c:pt>
                <c:pt idx="3506">
                  <c:v>1.0612012315906218E+25</c:v>
                </c:pt>
                <c:pt idx="3507">
                  <c:v>1.0718132439065279E+25</c:v>
                </c:pt>
                <c:pt idx="3508">
                  <c:v>1.0825313763455932E+25</c:v>
                </c:pt>
                <c:pt idx="3509">
                  <c:v>1.0933566901090488E+25</c:v>
                </c:pt>
                <c:pt idx="3510">
                  <c:v>1.1042902570101397E+25</c:v>
                </c:pt>
                <c:pt idx="3511">
                  <c:v>1.1153331595802408E+25</c:v>
                </c:pt>
                <c:pt idx="3512">
                  <c:v>1.1264864911760436E+25</c:v>
                </c:pt>
                <c:pt idx="3513">
                  <c:v>1.1377513560878041E+25</c:v>
                </c:pt>
                <c:pt idx="3514">
                  <c:v>1.1491288696486823E+25</c:v>
                </c:pt>
                <c:pt idx="3515">
                  <c:v>1.1606201583451686E+25</c:v>
                </c:pt>
                <c:pt idx="3516">
                  <c:v>1.1722263599286205E+25</c:v>
                </c:pt>
                <c:pt idx="3517">
                  <c:v>1.1839486235279067E+25</c:v>
                </c:pt>
                <c:pt idx="3518">
                  <c:v>1.1957881097631858E+25</c:v>
                </c:pt>
                <c:pt idx="3519">
                  <c:v>1.2077459908608174E+25</c:v>
                </c:pt>
                <c:pt idx="3520">
                  <c:v>1.2198234507694258E+25</c:v>
                </c:pt>
                <c:pt idx="3521">
                  <c:v>1.23202168527712E+25</c:v>
                </c:pt>
                <c:pt idx="3522">
                  <c:v>1.2443419021298913E+25</c:v>
                </c:pt>
                <c:pt idx="3523">
                  <c:v>1.2567853211511899E+25</c:v>
                </c:pt>
                <c:pt idx="3524">
                  <c:v>1.2693531743627022E+25</c:v>
                </c:pt>
                <c:pt idx="3525">
                  <c:v>1.282046706106329E+25</c:v>
                </c:pt>
                <c:pt idx="3526">
                  <c:v>1.2948671731673927E+25</c:v>
                </c:pt>
                <c:pt idx="3527">
                  <c:v>1.3078158448990659E+25</c:v>
                </c:pt>
                <c:pt idx="3528">
                  <c:v>1.3208940033480573E+25</c:v>
                </c:pt>
                <c:pt idx="3529">
                  <c:v>1.3341029433815379E+25</c:v>
                </c:pt>
                <c:pt idx="3530">
                  <c:v>1.347443972815353E+25</c:v>
                </c:pt>
                <c:pt idx="3531">
                  <c:v>1.3609184125435063E+25</c:v>
                </c:pt>
                <c:pt idx="3532">
                  <c:v>1.3745275966689417E+25</c:v>
                </c:pt>
                <c:pt idx="3533">
                  <c:v>1.3882728726356308E+25</c:v>
                </c:pt>
                <c:pt idx="3534">
                  <c:v>1.4021556013619873E+25</c:v>
                </c:pt>
                <c:pt idx="3535">
                  <c:v>1.416177157375607E+25</c:v>
                </c:pt>
                <c:pt idx="3536">
                  <c:v>1.4303389289493637E+25</c:v>
                </c:pt>
                <c:pt idx="3537">
                  <c:v>1.444642318238857E+25</c:v>
                </c:pt>
                <c:pt idx="3538">
                  <c:v>1.459088741421246E+25</c:v>
                </c:pt>
                <c:pt idx="3539">
                  <c:v>1.4736796288354581E+25</c:v>
                </c:pt>
                <c:pt idx="3540">
                  <c:v>1.4884164251238129E+25</c:v>
                </c:pt>
                <c:pt idx="3541">
                  <c:v>1.5033005893750504E+25</c:v>
                </c:pt>
                <c:pt idx="3542">
                  <c:v>1.5183335952688016E+25</c:v>
                </c:pt>
                <c:pt idx="3543">
                  <c:v>1.5335169312214892E+25</c:v>
                </c:pt>
                <c:pt idx="3544">
                  <c:v>1.5488521005337045E+25</c:v>
                </c:pt>
                <c:pt idx="3545">
                  <c:v>1.5643406215390419E+25</c:v>
                </c:pt>
                <c:pt idx="3546">
                  <c:v>1.5799840277544323E+25</c:v>
                </c:pt>
                <c:pt idx="3547">
                  <c:v>1.5957838680319763E+25</c:v>
                </c:pt>
                <c:pt idx="3548">
                  <c:v>1.611741706712296E+25</c:v>
                </c:pt>
                <c:pt idx="3549">
                  <c:v>1.6278591237794188E+25</c:v>
                </c:pt>
                <c:pt idx="3550">
                  <c:v>1.6441377150172135E+25</c:v>
                </c:pt>
                <c:pt idx="3551">
                  <c:v>1.660579092167385E+25</c:v>
                </c:pt>
                <c:pt idx="3552">
                  <c:v>1.6771848830890593E+25</c:v>
                </c:pt>
                <c:pt idx="3553">
                  <c:v>1.6939567319199502E+25</c:v>
                </c:pt>
                <c:pt idx="3554">
                  <c:v>1.7108962992391492E+25</c:v>
                </c:pt>
                <c:pt idx="3555">
                  <c:v>1.7280052622315403E+25</c:v>
                </c:pt>
                <c:pt idx="3556">
                  <c:v>1.745285314853856E+25</c:v>
                </c:pt>
                <c:pt idx="3557">
                  <c:v>1.762738168002395E+25</c:v>
                </c:pt>
                <c:pt idx="3558">
                  <c:v>1.7803655496824187E+25</c:v>
                </c:pt>
                <c:pt idx="3559">
                  <c:v>1.7981692051792425E+25</c:v>
                </c:pt>
                <c:pt idx="3560">
                  <c:v>1.8161508972310358E+25</c:v>
                </c:pt>
                <c:pt idx="3561">
                  <c:v>1.8343124062033455E+25</c:v>
                </c:pt>
                <c:pt idx="3562">
                  <c:v>1.8526555302653793E+25</c:v>
                </c:pt>
                <c:pt idx="3563">
                  <c:v>1.8711820855680327E+25</c:v>
                </c:pt>
                <c:pt idx="3564">
                  <c:v>1.8898939064237134E+25</c:v>
                </c:pt>
                <c:pt idx="3565">
                  <c:v>1.908792845487951E+25</c:v>
                </c:pt>
                <c:pt idx="3566">
                  <c:v>1.9278807739428305E+25</c:v>
                </c:pt>
                <c:pt idx="3567">
                  <c:v>1.9471595816822582E+25</c:v>
                </c:pt>
                <c:pt idx="3568">
                  <c:v>1.9666311774990812E+25</c:v>
                </c:pt>
                <c:pt idx="3569">
                  <c:v>1.9862974892740725E+25</c:v>
                </c:pt>
                <c:pt idx="3570">
                  <c:v>2.0061604641668129E+25</c:v>
                </c:pt>
                <c:pt idx="3571">
                  <c:v>2.0262220688084808E+25</c:v>
                </c:pt>
                <c:pt idx="3572">
                  <c:v>2.0464842894965659E+25</c:v>
                </c:pt>
                <c:pt idx="3573">
                  <c:v>2.0669491323915312E+25</c:v>
                </c:pt>
                <c:pt idx="3574">
                  <c:v>2.087618623715447E+25</c:v>
                </c:pt>
                <c:pt idx="3575">
                  <c:v>2.108494809952601E+25</c:v>
                </c:pt>
                <c:pt idx="3576">
                  <c:v>2.1295797580521275E+25</c:v>
                </c:pt>
                <c:pt idx="3577">
                  <c:v>2.1508755556326488E+25</c:v>
                </c:pt>
                <c:pt idx="3578">
                  <c:v>2.1723843111889751E+25</c:v>
                </c:pt>
                <c:pt idx="3579">
                  <c:v>2.1941081543008641E+25</c:v>
                </c:pt>
                <c:pt idx="3580">
                  <c:v>2.2160492358438735E+25</c:v>
                </c:pt>
                <c:pt idx="3581">
                  <c:v>2.2382097282023124E+25</c:v>
                </c:pt>
                <c:pt idx="3582">
                  <c:v>2.2605918254843357E+25</c:v>
                </c:pt>
                <c:pt idx="3583">
                  <c:v>2.283197743739178E+25</c:v>
                </c:pt>
                <c:pt idx="3584">
                  <c:v>2.3060297211765708E+25</c:v>
                </c:pt>
                <c:pt idx="3585">
                  <c:v>2.3290900183883363E+25</c:v>
                </c:pt>
                <c:pt idx="3586">
                  <c:v>2.3523809185722202E+25</c:v>
                </c:pt>
                <c:pt idx="3587">
                  <c:v>2.3759047277579419E+25</c:v>
                </c:pt>
                <c:pt idx="3588">
                  <c:v>2.3996637750355216E+25</c:v>
                </c:pt>
                <c:pt idx="3589">
                  <c:v>2.4236604127858761E+25</c:v>
                </c:pt>
                <c:pt idx="3590">
                  <c:v>2.4478970169137362E+25</c:v>
                </c:pt>
                <c:pt idx="3591">
                  <c:v>2.4723759870828726E+25</c:v>
                </c:pt>
                <c:pt idx="3592">
                  <c:v>2.4970997469537015E+25</c:v>
                </c:pt>
                <c:pt idx="3593">
                  <c:v>2.5220707444232392E+25</c:v>
                </c:pt>
                <c:pt idx="3594">
                  <c:v>2.5472914518674717E+25</c:v>
                </c:pt>
                <c:pt idx="3595">
                  <c:v>2.5727643663861458E+25</c:v>
                </c:pt>
                <c:pt idx="3596">
                  <c:v>2.598492010050007E+25</c:v>
                </c:pt>
                <c:pt idx="3597">
                  <c:v>2.6244769301505075E+25</c:v>
                </c:pt>
                <c:pt idx="3598">
                  <c:v>2.6507216994520132E+25</c:v>
                </c:pt>
                <c:pt idx="3599">
                  <c:v>2.6772289164465324E+25</c:v>
                </c:pt>
                <c:pt idx="3600">
                  <c:v>2.7040012056109987E+25</c:v>
                </c:pt>
                <c:pt idx="3601">
                  <c:v>2.7310412176671088E+25</c:v>
                </c:pt>
                <c:pt idx="3602">
                  <c:v>2.7583516298437798E+25</c:v>
                </c:pt>
                <c:pt idx="3603">
                  <c:v>2.7859351461422173E+25</c:v>
                </c:pt>
                <c:pt idx="3604">
                  <c:v>2.813794497603639E+25</c:v>
                </c:pt>
                <c:pt idx="3605">
                  <c:v>2.8419324425796753E+25</c:v>
                </c:pt>
                <c:pt idx="3606">
                  <c:v>2.870351767005473E+25</c:v>
                </c:pt>
                <c:pt idx="3607">
                  <c:v>2.899055284675527E+25</c:v>
                </c:pt>
                <c:pt idx="3608">
                  <c:v>2.9280458375222833E+25</c:v>
                </c:pt>
                <c:pt idx="3609">
                  <c:v>2.9573262958975059E+25</c:v>
                </c:pt>
                <c:pt idx="3610">
                  <c:v>2.9868995588564813E+25</c:v>
                </c:pt>
                <c:pt idx="3611">
                  <c:v>3.0167685544450451E+25</c:v>
                </c:pt>
                <c:pt idx="3612">
                  <c:v>3.0469362399894954E+25</c:v>
                </c:pt>
                <c:pt idx="3613">
                  <c:v>3.0774056023893906E+25</c:v>
                </c:pt>
                <c:pt idx="3614">
                  <c:v>3.1081796584132851E+25</c:v>
                </c:pt>
                <c:pt idx="3615">
                  <c:v>3.1392614549974171E+25</c:v>
                </c:pt>
                <c:pt idx="3616">
                  <c:v>3.1706540695473924E+25</c:v>
                </c:pt>
                <c:pt idx="3617">
                  <c:v>3.2023606102428659E+25</c:v>
                </c:pt>
                <c:pt idx="3618">
                  <c:v>3.2343842163452948E+25</c:v>
                </c:pt>
                <c:pt idx="3619">
                  <c:v>3.2667280585087472E+25</c:v>
                </c:pt>
                <c:pt idx="3620">
                  <c:v>3.2993953390938348E+25</c:v>
                </c:pt>
                <c:pt idx="3621">
                  <c:v>3.3323892924847738E+25</c:v>
                </c:pt>
                <c:pt idx="3622">
                  <c:v>3.365713185409621E+25</c:v>
                </c:pt>
                <c:pt idx="3623">
                  <c:v>3.3993703172637164E+25</c:v>
                </c:pt>
                <c:pt idx="3624">
                  <c:v>3.4333640204363549E+25</c:v>
                </c:pt>
                <c:pt idx="3625">
                  <c:v>3.4676976606407182E+25</c:v>
                </c:pt>
                <c:pt idx="3626">
                  <c:v>3.5023746372471264E+25</c:v>
                </c:pt>
                <c:pt idx="3627">
                  <c:v>3.5373983836195965E+25</c:v>
                </c:pt>
                <c:pt idx="3628">
                  <c:v>3.5727723674557926E+25</c:v>
                </c:pt>
                <c:pt idx="3629">
                  <c:v>3.6085000911303508E+25</c:v>
                </c:pt>
                <c:pt idx="3630">
                  <c:v>3.6445850920416549E+25</c:v>
                </c:pt>
                <c:pt idx="3631">
                  <c:v>3.6810309429620691E+25</c:v>
                </c:pt>
                <c:pt idx="3632">
                  <c:v>3.7178412523916919E+25</c:v>
                </c:pt>
                <c:pt idx="3633">
                  <c:v>3.7550196649156086E+25</c:v>
                </c:pt>
                <c:pt idx="3634">
                  <c:v>3.7925698615647651E+25</c:v>
                </c:pt>
                <c:pt idx="3635">
                  <c:v>3.8304955601804123E+25</c:v>
                </c:pt>
                <c:pt idx="3636">
                  <c:v>3.8688005157822162E+25</c:v>
                </c:pt>
                <c:pt idx="3637">
                  <c:v>3.9074885209400385E+25</c:v>
                </c:pt>
                <c:pt idx="3638">
                  <c:v>3.9465634061494399E+25</c:v>
                </c:pt>
                <c:pt idx="3639">
                  <c:v>3.9860290402109334E+25</c:v>
                </c:pt>
                <c:pt idx="3640">
                  <c:v>4.0258893306130432E+25</c:v>
                </c:pt>
                <c:pt idx="3641">
                  <c:v>4.0661482239191745E+25</c:v>
                </c:pt>
                <c:pt idx="3642">
                  <c:v>4.1068097061583653E+25</c:v>
                </c:pt>
                <c:pt idx="3643">
                  <c:v>4.1478778032199485E+25</c:v>
                </c:pt>
                <c:pt idx="3644">
                  <c:v>4.189356581252148E+25</c:v>
                </c:pt>
                <c:pt idx="3645">
                  <c:v>4.2312501470646698E+25</c:v>
                </c:pt>
                <c:pt idx="3646">
                  <c:v>4.2735626485353175E+25</c:v>
                </c:pt>
                <c:pt idx="3647">
                  <c:v>4.3162982750206683E+25</c:v>
                </c:pt>
                <c:pt idx="3648">
                  <c:v>4.3594612577708772E+25</c:v>
                </c:pt>
                <c:pt idx="3649">
                  <c:v>4.4030558703485859E+25</c:v>
                </c:pt>
                <c:pt idx="3650">
                  <c:v>4.4470864290520713E+25</c:v>
                </c:pt>
                <c:pt idx="3651">
                  <c:v>4.4915572933425919E+25</c:v>
                </c:pt>
                <c:pt idx="3652">
                  <c:v>4.5364728662760184E+25</c:v>
                </c:pt>
                <c:pt idx="3653">
                  <c:v>4.5818375949387777E+25</c:v>
                </c:pt>
                <c:pt idx="3654">
                  <c:v>4.6276559708881674E+25</c:v>
                </c:pt>
                <c:pt idx="3655">
                  <c:v>4.6739325305970463E+25</c:v>
                </c:pt>
                <c:pt idx="3656">
                  <c:v>4.7206718559030189E+25</c:v>
                </c:pt>
                <c:pt idx="3657">
                  <c:v>4.7678785744620497E+25</c:v>
                </c:pt>
                <c:pt idx="3658">
                  <c:v>4.8155573602066696E+25</c:v>
                </c:pt>
                <c:pt idx="3659">
                  <c:v>4.8637129338087342E+25</c:v>
                </c:pt>
                <c:pt idx="3660">
                  <c:v>4.9123500631468225E+25</c:v>
                </c:pt>
                <c:pt idx="3661">
                  <c:v>4.9614735637782915E+25</c:v>
                </c:pt>
                <c:pt idx="3662">
                  <c:v>5.0110882994160745E+25</c:v>
                </c:pt>
                <c:pt idx="3663">
                  <c:v>5.0611991824102336E+25</c:v>
                </c:pt>
                <c:pt idx="3664">
                  <c:v>5.1118111742343379E+25</c:v>
                </c:pt>
                <c:pt idx="3665">
                  <c:v>5.162929285976682E+25</c:v>
                </c:pt>
                <c:pt idx="3666">
                  <c:v>5.2145585788364494E+25</c:v>
                </c:pt>
                <c:pt idx="3667">
                  <c:v>5.2667041646248114E+25</c:v>
                </c:pt>
                <c:pt idx="3668">
                  <c:v>5.3193712062710617E+25</c:v>
                </c:pt>
                <c:pt idx="3669">
                  <c:v>5.3725649183337709E+25</c:v>
                </c:pt>
                <c:pt idx="3670">
                  <c:v>5.4262905675171099E+25</c:v>
                </c:pt>
                <c:pt idx="3671">
                  <c:v>5.4805534731922797E+25</c:v>
                </c:pt>
                <c:pt idx="3672">
                  <c:v>5.5353590079242038E+25</c:v>
                </c:pt>
                <c:pt idx="3673">
                  <c:v>5.5907125980034476E+25</c:v>
                </c:pt>
                <c:pt idx="3674">
                  <c:v>5.6466197239834812E+25</c:v>
                </c:pt>
                <c:pt idx="3675">
                  <c:v>5.7030859212233156E+25</c:v>
                </c:pt>
                <c:pt idx="3676">
                  <c:v>5.7601167804355468E+25</c:v>
                </c:pt>
                <c:pt idx="3677">
                  <c:v>5.817717948239903E+25</c:v>
                </c:pt>
                <c:pt idx="3678">
                  <c:v>5.8758951277223043E+25</c:v>
                </c:pt>
                <c:pt idx="3679">
                  <c:v>5.9346540789995256E+25</c:v>
                </c:pt>
                <c:pt idx="3680">
                  <c:v>5.9940006197895207E+25</c:v>
                </c:pt>
                <c:pt idx="3681">
                  <c:v>6.0539406259874182E+25</c:v>
                </c:pt>
                <c:pt idx="3682">
                  <c:v>6.1144800322472915E+25</c:v>
                </c:pt>
                <c:pt idx="3683">
                  <c:v>6.1756248325697631E+25</c:v>
                </c:pt>
                <c:pt idx="3684">
                  <c:v>6.2373810808954616E+25</c:v>
                </c:pt>
                <c:pt idx="3685">
                  <c:v>6.2997548917044154E+25</c:v>
                </c:pt>
                <c:pt idx="3686">
                  <c:v>6.3627524406214607E+25</c:v>
                </c:pt>
                <c:pt idx="3687">
                  <c:v>6.4263799650276726E+25</c:v>
                </c:pt>
                <c:pt idx="3688">
                  <c:v>6.4906437646779508E+25</c:v>
                </c:pt>
                <c:pt idx="3689">
                  <c:v>6.5555502023247319E+25</c:v>
                </c:pt>
                <c:pt idx="3690">
                  <c:v>6.62110570434798E+25</c:v>
                </c:pt>
                <c:pt idx="3691">
                  <c:v>6.6873167613914577E+25</c:v>
                </c:pt>
                <c:pt idx="3692">
                  <c:v>6.754189929005373E+25</c:v>
                </c:pt>
                <c:pt idx="3693">
                  <c:v>6.8217318282954273E+25</c:v>
                </c:pt>
                <c:pt idx="3694">
                  <c:v>6.8899491465783828E+25</c:v>
                </c:pt>
                <c:pt idx="3695">
                  <c:v>6.9588486380441642E+25</c:v>
                </c:pt>
                <c:pt idx="3696">
                  <c:v>7.0284371244246077E+25</c:v>
                </c:pt>
                <c:pt idx="3697">
                  <c:v>7.0987214956688532E+25</c:v>
                </c:pt>
                <c:pt idx="3698">
                  <c:v>7.1697087106255444E+25</c:v>
                </c:pt>
                <c:pt idx="3699">
                  <c:v>7.2414057977317963E+25</c:v>
                </c:pt>
                <c:pt idx="3700">
                  <c:v>7.3138198557091153E+25</c:v>
                </c:pt>
                <c:pt idx="3701">
                  <c:v>7.3869580542662053E+25</c:v>
                </c:pt>
                <c:pt idx="3702">
                  <c:v>7.4608276348088718E+25</c:v>
                </c:pt>
                <c:pt idx="3703">
                  <c:v>7.5354359111569576E+25</c:v>
                </c:pt>
                <c:pt idx="3704">
                  <c:v>7.6107902702685281E+25</c:v>
                </c:pt>
                <c:pt idx="3705">
                  <c:v>7.6868981729712147E+25</c:v>
                </c:pt>
                <c:pt idx="3706">
                  <c:v>7.763767154700925E+25</c:v>
                </c:pt>
                <c:pt idx="3707">
                  <c:v>7.8414048262479348E+25</c:v>
                </c:pt>
                <c:pt idx="3708">
                  <c:v>7.919818874510413E+25</c:v>
                </c:pt>
                <c:pt idx="3709">
                  <c:v>7.9990170632555169E+25</c:v>
                </c:pt>
                <c:pt idx="3710">
                  <c:v>8.0790072338880743E+25</c:v>
                </c:pt>
                <c:pt idx="3711">
                  <c:v>8.1597973062269521E+25</c:v>
                </c:pt>
                <c:pt idx="3712">
                  <c:v>8.2413952792892245E+25</c:v>
                </c:pt>
                <c:pt idx="3713">
                  <c:v>8.3238092320821154E+25</c:v>
                </c:pt>
                <c:pt idx="3714">
                  <c:v>8.4070473244029373E+25</c:v>
                </c:pt>
                <c:pt idx="3715">
                  <c:v>8.491117797646965E+25</c:v>
                </c:pt>
                <c:pt idx="3716">
                  <c:v>8.5760289756234377E+25</c:v>
                </c:pt>
                <c:pt idx="3717">
                  <c:v>8.6617892653796685E+25</c:v>
                </c:pt>
                <c:pt idx="3718">
                  <c:v>8.7484071580334667E+25</c:v>
                </c:pt>
                <c:pt idx="3719">
                  <c:v>8.8358912296138008E+25</c:v>
                </c:pt>
                <c:pt idx="3720">
                  <c:v>8.9242501419099404E+25</c:v>
                </c:pt>
                <c:pt idx="3721">
                  <c:v>9.0134926433290403E+25</c:v>
                </c:pt>
                <c:pt idx="3722">
                  <c:v>9.1036275697623324E+25</c:v>
                </c:pt>
                <c:pt idx="3723">
                  <c:v>9.1946638454599525E+25</c:v>
                </c:pt>
                <c:pt idx="3724">
                  <c:v>9.2866104839145535E+25</c:v>
                </c:pt>
                <c:pt idx="3725">
                  <c:v>9.3794765887537008E+25</c:v>
                </c:pt>
                <c:pt idx="3726">
                  <c:v>9.4732713546412358E+25</c:v>
                </c:pt>
                <c:pt idx="3727">
                  <c:v>9.568004068187648E+25</c:v>
                </c:pt>
                <c:pt idx="3728">
                  <c:v>9.6636841088695256E+25</c:v>
                </c:pt>
                <c:pt idx="3729">
                  <c:v>9.7603209499582225E+25</c:v>
                </c:pt>
                <c:pt idx="3730">
                  <c:v>9.8579241594578047E+25</c:v>
                </c:pt>
                <c:pt idx="3731">
                  <c:v>9.9565034010523779E+25</c:v>
                </c:pt>
                <c:pt idx="3732">
                  <c:v>1.0056068435062906E+26</c:v>
                </c:pt>
                <c:pt idx="3733">
                  <c:v>1.0156629119413533E+26</c:v>
                </c:pt>
                <c:pt idx="3734">
                  <c:v>1.025819541060767E+26</c:v>
                </c:pt>
                <c:pt idx="3735">
                  <c:v>1.0360777364713747E+26</c:v>
                </c:pt>
                <c:pt idx="3736">
                  <c:v>1.0464385138360885E+26</c:v>
                </c:pt>
                <c:pt idx="3737">
                  <c:v>1.0569028989744496E+26</c:v>
                </c:pt>
                <c:pt idx="3738">
                  <c:v>1.0674719279641942E+26</c:v>
                </c:pt>
                <c:pt idx="3739">
                  <c:v>1.0781466472438356E+26</c:v>
                </c:pt>
                <c:pt idx="3740">
                  <c:v>1.0889281137162741E+26</c:v>
                </c:pt>
                <c:pt idx="3741">
                  <c:v>1.0998173948534369E+26</c:v>
                </c:pt>
                <c:pt idx="3742">
                  <c:v>1.1108155688019715E+26</c:v>
                </c:pt>
                <c:pt idx="3743">
                  <c:v>1.1219237244899911E+26</c:v>
                </c:pt>
                <c:pt idx="3744">
                  <c:v>1.1331429617348912E+26</c:v>
                </c:pt>
                <c:pt idx="3745">
                  <c:v>1.1444743913522398E+26</c:v>
                </c:pt>
                <c:pt idx="3746">
                  <c:v>1.1559191352657622E+26</c:v>
                </c:pt>
                <c:pt idx="3747">
                  <c:v>1.1674783266184198E+26</c:v>
                </c:pt>
                <c:pt idx="3748">
                  <c:v>1.1791531098846041E+26</c:v>
                </c:pt>
                <c:pt idx="3749">
                  <c:v>1.1909446409834504E+26</c:v>
                </c:pt>
                <c:pt idx="3750">
                  <c:v>1.2028540873932849E+26</c:v>
                </c:pt>
                <c:pt idx="3751">
                  <c:v>1.2148826282672172E+26</c:v>
                </c:pt>
                <c:pt idx="3752">
                  <c:v>1.2270314545498898E+26</c:v>
                </c:pt>
                <c:pt idx="3753">
                  <c:v>1.2393017690953889E+26</c:v>
                </c:pt>
                <c:pt idx="3754">
                  <c:v>1.2516947867863429E+26</c:v>
                </c:pt>
                <c:pt idx="3755">
                  <c:v>1.2642117346542059E+26</c:v>
                </c:pt>
                <c:pt idx="3756">
                  <c:v>1.2768538520007481E+26</c:v>
                </c:pt>
                <c:pt idx="3757">
                  <c:v>1.2896223905207555E+26</c:v>
                </c:pt>
                <c:pt idx="3758">
                  <c:v>1.3025186144259633E+26</c:v>
                </c:pt>
                <c:pt idx="3759">
                  <c:v>1.3155438005702223E+26</c:v>
                </c:pt>
                <c:pt idx="3760">
                  <c:v>1.3286992385759251E+26</c:v>
                </c:pt>
                <c:pt idx="3761">
                  <c:v>1.3419862309616844E+26</c:v>
                </c:pt>
                <c:pt idx="3762">
                  <c:v>1.3554060932713014E+26</c:v>
                </c:pt>
                <c:pt idx="3763">
                  <c:v>1.368960154204014E+26</c:v>
                </c:pt>
                <c:pt idx="3764">
                  <c:v>1.3826497557460544E+26</c:v>
                </c:pt>
                <c:pt idx="3765">
                  <c:v>1.3964762533035147E+26</c:v>
                </c:pt>
                <c:pt idx="3766">
                  <c:v>1.4104410158365501E+26</c:v>
                </c:pt>
                <c:pt idx="3767">
                  <c:v>1.4245454259949155E+26</c:v>
                </c:pt>
                <c:pt idx="3768">
                  <c:v>1.438790880254865E+26</c:v>
                </c:pt>
                <c:pt idx="3769">
                  <c:v>1.4531787890574137E+26</c:v>
                </c:pt>
                <c:pt idx="3770">
                  <c:v>1.467710576947988E+26</c:v>
                </c:pt>
                <c:pt idx="3771">
                  <c:v>1.4823876827174674E+26</c:v>
                </c:pt>
                <c:pt idx="3772">
                  <c:v>1.497211559544642E+26</c:v>
                </c:pt>
                <c:pt idx="3773">
                  <c:v>1.5121836751400886E+26</c:v>
                </c:pt>
                <c:pt idx="3774">
                  <c:v>1.5273055118914896E+26</c:v>
                </c:pt>
                <c:pt idx="3775">
                  <c:v>1.5425785670104041E+26</c:v>
                </c:pt>
                <c:pt idx="3776">
                  <c:v>1.5580043526805084E+26</c:v>
                </c:pt>
                <c:pt idx="3777">
                  <c:v>1.5735843962073136E+26</c:v>
                </c:pt>
                <c:pt idx="3778">
                  <c:v>1.5893202401693867E+26</c:v>
                </c:pt>
                <c:pt idx="3779">
                  <c:v>1.6052134425710801E+26</c:v>
                </c:pt>
                <c:pt idx="3780">
                  <c:v>1.6212655769967914E+26</c:v>
                </c:pt>
                <c:pt idx="3781">
                  <c:v>1.637478232766759E+26</c:v>
                </c:pt>
                <c:pt idx="3782">
                  <c:v>1.6538530150944273E+26</c:v>
                </c:pt>
                <c:pt idx="3783">
                  <c:v>1.6703915452453706E+26</c:v>
                </c:pt>
                <c:pt idx="3784">
                  <c:v>1.6870954606978251E+26</c:v>
                </c:pt>
                <c:pt idx="3785">
                  <c:v>1.7039664153048031E+26</c:v>
                </c:pt>
                <c:pt idx="3786">
                  <c:v>1.7210060794578514E+26</c:v>
                </c:pt>
                <c:pt idx="3787">
                  <c:v>1.7382161402524298E+26</c:v>
                </c:pt>
                <c:pt idx="3788">
                  <c:v>1.7555983016549542E+26</c:v>
                </c:pt>
                <c:pt idx="3789">
                  <c:v>1.7731542846715036E+26</c:v>
                </c:pt>
                <c:pt idx="3790">
                  <c:v>1.7908858275182188E+26</c:v>
                </c:pt>
                <c:pt idx="3791">
                  <c:v>1.8087946857934005E+26</c:v>
                </c:pt>
                <c:pt idx="3792">
                  <c:v>1.8268826326513352E+26</c:v>
                </c:pt>
                <c:pt idx="3793">
                  <c:v>1.8451514589778486E+26</c:v>
                </c:pt>
                <c:pt idx="3794">
                  <c:v>1.8636029735676278E+26</c:v>
                </c:pt>
                <c:pt idx="3795">
                  <c:v>1.882239003303303E+26</c:v>
                </c:pt>
                <c:pt idx="3796">
                  <c:v>1.9010613933363365E+26</c:v>
                </c:pt>
                <c:pt idx="3797">
                  <c:v>1.9200720072696989E+26</c:v>
                </c:pt>
                <c:pt idx="3798">
                  <c:v>1.9392727273423967E+26</c:v>
                </c:pt>
                <c:pt idx="3799">
                  <c:v>1.9586654546158204E+26</c:v>
                </c:pt>
                <c:pt idx="3800">
                  <c:v>1.9782521091619789E+26</c:v>
                </c:pt>
                <c:pt idx="3801">
                  <c:v>1.9980346302535994E+26</c:v>
                </c:pt>
                <c:pt idx="3802">
                  <c:v>2.0180149765561353E+26</c:v>
                </c:pt>
                <c:pt idx="3803">
                  <c:v>2.0381951263216958E+26</c:v>
                </c:pt>
                <c:pt idx="3804">
                  <c:v>2.058577077584913E+26</c:v>
                </c:pt>
                <c:pt idx="3805">
                  <c:v>2.0791628483607622E+26</c:v>
                </c:pt>
                <c:pt idx="3806">
                  <c:v>2.0999544768443705E+26</c:v>
                </c:pt>
                <c:pt idx="3807">
                  <c:v>2.120954021612813E+26</c:v>
                </c:pt>
                <c:pt idx="3808">
                  <c:v>2.1421635618289418E+26</c:v>
                </c:pt>
                <c:pt idx="3809">
                  <c:v>2.1635851974472315E+26</c:v>
                </c:pt>
                <c:pt idx="3810">
                  <c:v>2.1852210494217032E+26</c:v>
                </c:pt>
                <c:pt idx="3811">
                  <c:v>2.2070732599159202E+26</c:v>
                </c:pt>
                <c:pt idx="3812">
                  <c:v>2.2291439925150803E+26</c:v>
                </c:pt>
                <c:pt idx="3813">
                  <c:v>2.2514354324402303E+26</c:v>
                </c:pt>
                <c:pt idx="3814">
                  <c:v>2.2739497867646331E+26</c:v>
                </c:pt>
                <c:pt idx="3815">
                  <c:v>2.2966892846322785E+26</c:v>
                </c:pt>
                <c:pt idx="3816">
                  <c:v>2.3196561774786024E+26</c:v>
                </c:pt>
                <c:pt idx="3817">
                  <c:v>2.342852739253388E+26</c:v>
                </c:pt>
                <c:pt idx="3818">
                  <c:v>2.3662812666459227E+26</c:v>
                </c:pt>
                <c:pt idx="3819">
                  <c:v>2.3899440793123812E+26</c:v>
                </c:pt>
                <c:pt idx="3820">
                  <c:v>2.4138435201055053E+26</c:v>
                </c:pt>
                <c:pt idx="3821">
                  <c:v>2.4379819553065604E+26</c:v>
                </c:pt>
                <c:pt idx="3822">
                  <c:v>2.4623617748596266E+26</c:v>
                </c:pt>
                <c:pt idx="3823">
                  <c:v>2.4869853926082217E+26</c:v>
                </c:pt>
                <c:pt idx="3824">
                  <c:v>2.5118552465343046E+26</c:v>
                </c:pt>
                <c:pt idx="3825">
                  <c:v>2.5369737989996482E+26</c:v>
                </c:pt>
                <c:pt idx="3826">
                  <c:v>2.5623435369896445E+26</c:v>
                </c:pt>
                <c:pt idx="3827">
                  <c:v>2.5879669723595406E+26</c:v>
                </c:pt>
                <c:pt idx="3828">
                  <c:v>2.6138466420831362E+26</c:v>
                </c:pt>
                <c:pt idx="3829">
                  <c:v>2.6399851085039671E+26</c:v>
                </c:pt>
                <c:pt idx="3830">
                  <c:v>2.6663849595890074E+26</c:v>
                </c:pt>
                <c:pt idx="3831">
                  <c:v>2.6930488091848967E+26</c:v>
                </c:pt>
                <c:pt idx="3832">
                  <c:v>2.7199792972767468E+26</c:v>
                </c:pt>
                <c:pt idx="3833">
                  <c:v>2.7471790902495146E+26</c:v>
                </c:pt>
                <c:pt idx="3834">
                  <c:v>2.7746508811520087E+26</c:v>
                </c:pt>
                <c:pt idx="3835">
                  <c:v>2.8023973899635285E+26</c:v>
                </c:pt>
                <c:pt idx="3836">
                  <c:v>2.830421363863164E+26</c:v>
                </c:pt>
                <c:pt idx="3837">
                  <c:v>2.8587255775017961E+26</c:v>
                </c:pt>
                <c:pt idx="3838">
                  <c:v>2.8873128332768143E+26</c:v>
                </c:pt>
                <c:pt idx="3839">
                  <c:v>2.9161859616095815E+26</c:v>
                </c:pt>
                <c:pt idx="3840">
                  <c:v>2.9453478212256779E+26</c:v>
                </c:pt>
                <c:pt idx="3841">
                  <c:v>2.9748012994379353E+26</c:v>
                </c:pt>
                <c:pt idx="3842">
                  <c:v>3.0045493124323141E+26</c:v>
                </c:pt>
                <c:pt idx="3843">
                  <c:v>3.0345948055566365E+26</c:v>
                </c:pt>
                <c:pt idx="3844">
                  <c:v>3.0649407536122039E+26</c:v>
                </c:pt>
                <c:pt idx="3845">
                  <c:v>3.0955901611483259E+26</c:v>
                </c:pt>
                <c:pt idx="3846">
                  <c:v>3.1265460627598099E+26</c:v>
                </c:pt>
                <c:pt idx="3847">
                  <c:v>3.1578115233874067E+26</c:v>
                </c:pt>
                <c:pt idx="3848">
                  <c:v>3.1893896386212824E+26</c:v>
                </c:pt>
                <c:pt idx="3849">
                  <c:v>3.2212835350074949E+26</c:v>
                </c:pt>
                <c:pt idx="3850">
                  <c:v>3.2534963703575692E+26</c:v>
                </c:pt>
                <c:pt idx="3851">
                  <c:v>3.2860313340611445E+26</c:v>
                </c:pt>
                <c:pt idx="3852">
                  <c:v>3.3188916474017559E+26</c:v>
                </c:pt>
                <c:pt idx="3853">
                  <c:v>3.3520805638757741E+26</c:v>
                </c:pt>
                <c:pt idx="3854">
                  <c:v>3.3856013695145322E+26</c:v>
                </c:pt>
                <c:pt idx="3855">
                  <c:v>3.4194573832096767E+26</c:v>
                </c:pt>
                <c:pt idx="3856">
                  <c:v>3.4536519570417746E+26</c:v>
                </c:pt>
                <c:pt idx="3857">
                  <c:v>3.4881884766121929E+26</c:v>
                </c:pt>
                <c:pt idx="3858">
                  <c:v>3.5230703613783143E+26</c:v>
                </c:pt>
                <c:pt idx="3859">
                  <c:v>3.5583010649920968E+26</c:v>
                </c:pt>
                <c:pt idx="3860">
                  <c:v>3.5938840756420174E+26</c:v>
                </c:pt>
                <c:pt idx="3861">
                  <c:v>3.6298229163984375E+26</c:v>
                </c:pt>
                <c:pt idx="3862">
                  <c:v>3.6661211455624222E+26</c:v>
                </c:pt>
                <c:pt idx="3863">
                  <c:v>3.7027823570180468E+26</c:v>
                </c:pt>
                <c:pt idx="3864">
                  <c:v>3.7398101805882279E+26</c:v>
                </c:pt>
                <c:pt idx="3865">
                  <c:v>3.77720828239411E+26</c:v>
                </c:pt>
                <c:pt idx="3866">
                  <c:v>3.8149803652180524E+26</c:v>
                </c:pt>
                <c:pt idx="3867">
                  <c:v>3.8531301688702307E+26</c:v>
                </c:pt>
                <c:pt idx="3868">
                  <c:v>3.8916614705589334E+26</c:v>
                </c:pt>
                <c:pt idx="3869">
                  <c:v>3.9305780852645234E+26</c:v>
                </c:pt>
                <c:pt idx="3870">
                  <c:v>3.9698838661171701E+26</c:v>
                </c:pt>
                <c:pt idx="3871">
                  <c:v>4.0095827047783395E+26</c:v>
                </c:pt>
                <c:pt idx="3872">
                  <c:v>4.0496785318261241E+26</c:v>
                </c:pt>
                <c:pt idx="3873">
                  <c:v>4.0901753171443847E+26</c:v>
                </c:pt>
                <c:pt idx="3874">
                  <c:v>4.1310770703158289E+26</c:v>
                </c:pt>
                <c:pt idx="3875">
                  <c:v>4.1723878410189865E+26</c:v>
                </c:pt>
                <c:pt idx="3876">
                  <c:v>4.2141117194291757E+26</c:v>
                </c:pt>
                <c:pt idx="3877">
                  <c:v>4.2562528366234677E+26</c:v>
                </c:pt>
                <c:pt idx="3878">
                  <c:v>4.298815364989704E+26</c:v>
                </c:pt>
                <c:pt idx="3879">
                  <c:v>4.3418035186395989E+26</c:v>
                </c:pt>
                <c:pt idx="3880">
                  <c:v>4.3852215538259967E+26</c:v>
                </c:pt>
                <c:pt idx="3881">
                  <c:v>4.4290737693642573E+26</c:v>
                </c:pt>
                <c:pt idx="3882">
                  <c:v>4.4733645070579E+26</c:v>
                </c:pt>
                <c:pt idx="3883">
                  <c:v>4.5180981521284785E+26</c:v>
                </c:pt>
                <c:pt idx="3884">
                  <c:v>4.563279133649763E+26</c:v>
                </c:pt>
                <c:pt idx="3885">
                  <c:v>4.6089119249862615E+26</c:v>
                </c:pt>
                <c:pt idx="3886">
                  <c:v>4.6550010442361247E+26</c:v>
                </c:pt>
                <c:pt idx="3887">
                  <c:v>4.7015510546784837E+26</c:v>
                </c:pt>
                <c:pt idx="3888">
                  <c:v>4.7485665652252706E+26</c:v>
                </c:pt>
                <c:pt idx="3889">
                  <c:v>4.7960522308775224E+26</c:v>
                </c:pt>
                <c:pt idx="3890">
                  <c:v>4.8440127531862987E+26</c:v>
                </c:pt>
                <c:pt idx="3891">
                  <c:v>4.8924528807181617E+26</c:v>
                </c:pt>
                <c:pt idx="3892">
                  <c:v>4.9413774095253434E+26</c:v>
                </c:pt>
                <c:pt idx="3893">
                  <c:v>4.9907911836205949E+26</c:v>
                </c:pt>
                <c:pt idx="3894">
                  <c:v>5.0406990954568025E+26</c:v>
                </c:pt>
                <c:pt idx="3895">
                  <c:v>5.0911060864113693E+26</c:v>
                </c:pt>
                <c:pt idx="3896">
                  <c:v>5.1420171472754852E+26</c:v>
                </c:pt>
                <c:pt idx="3897">
                  <c:v>5.1934373187482403E+26</c:v>
                </c:pt>
                <c:pt idx="3898">
                  <c:v>5.2453716919357219E+26</c:v>
                </c:pt>
                <c:pt idx="3899">
                  <c:v>5.2978254088550771E+26</c:v>
                </c:pt>
                <c:pt idx="3900">
                  <c:v>5.3508036629436286E+26</c:v>
                </c:pt>
                <c:pt idx="3901">
                  <c:v>5.4043116995730652E+26</c:v>
                </c:pt>
                <c:pt idx="3902">
                  <c:v>5.4583548165687969E+26</c:v>
                </c:pt>
                <c:pt idx="3903">
                  <c:v>5.5129383647344835E+26</c:v>
                </c:pt>
                <c:pt idx="3904">
                  <c:v>5.5680677483818293E+26</c:v>
                </c:pt>
                <c:pt idx="3905">
                  <c:v>5.6237484258656484E+26</c:v>
                </c:pt>
                <c:pt idx="3906">
                  <c:v>5.6799859101243039E+26</c:v>
                </c:pt>
                <c:pt idx="3907">
                  <c:v>5.7367857692255462E+26</c:v>
                </c:pt>
                <c:pt idx="3908">
                  <c:v>5.7941536269178034E+26</c:v>
                </c:pt>
                <c:pt idx="3909">
                  <c:v>5.8520951631869799E+26</c:v>
                </c:pt>
                <c:pt idx="3910">
                  <c:v>5.9106161148188521E+26</c:v>
                </c:pt>
                <c:pt idx="3911">
                  <c:v>5.9697222759670365E+26</c:v>
                </c:pt>
                <c:pt idx="3912">
                  <c:v>6.0294194987267099E+26</c:v>
                </c:pt>
                <c:pt idx="3913">
                  <c:v>6.0897136937139782E+26</c:v>
                </c:pt>
                <c:pt idx="3914">
                  <c:v>6.1506108306511176E+26</c:v>
                </c:pt>
                <c:pt idx="3915">
                  <c:v>6.212116938957628E+26</c:v>
                </c:pt>
                <c:pt idx="3916">
                  <c:v>6.2742381083472035E+26</c:v>
                </c:pt>
                <c:pt idx="3917">
                  <c:v>6.336980489430676E+26</c:v>
                </c:pt>
                <c:pt idx="3918">
                  <c:v>6.4003502943249842E+26</c:v>
                </c:pt>
                <c:pt idx="3919">
                  <c:v>6.4643537972682313E+26</c:v>
                </c:pt>
                <c:pt idx="3920">
                  <c:v>6.5289973352409159E+26</c:v>
                </c:pt>
                <c:pt idx="3921">
                  <c:v>6.5942873085933259E+26</c:v>
                </c:pt>
                <c:pt idx="3922">
                  <c:v>6.6602301816792595E+26</c:v>
                </c:pt>
                <c:pt idx="3923">
                  <c:v>6.7268324834960514E+26</c:v>
                </c:pt>
                <c:pt idx="3924">
                  <c:v>6.7941008083310112E+26</c:v>
                </c:pt>
                <c:pt idx="3925">
                  <c:v>6.8620418164143203E+26</c:v>
                </c:pt>
                <c:pt idx="3926">
                  <c:v>6.9306622345784664E+26</c:v>
                </c:pt>
                <c:pt idx="3927">
                  <c:v>6.9999688569242488E+26</c:v>
                </c:pt>
                <c:pt idx="3928">
                  <c:v>7.0699685454934915E+26</c:v>
                </c:pt>
                <c:pt idx="3929">
                  <c:v>7.1406682309484282E+26</c:v>
                </c:pt>
                <c:pt idx="3930">
                  <c:v>7.212074913257914E+26</c:v>
                </c:pt>
                <c:pt idx="3931">
                  <c:v>7.2841956623904901E+26</c:v>
                </c:pt>
                <c:pt idx="3932">
                  <c:v>7.357037619014395E+26</c:v>
                </c:pt>
                <c:pt idx="3933">
                  <c:v>7.4306079952045394E+26</c:v>
                </c:pt>
                <c:pt idx="3934">
                  <c:v>7.504914075156588E+26</c:v>
                </c:pt>
                <c:pt idx="3935">
                  <c:v>7.5799632159081498E+26</c:v>
                </c:pt>
                <c:pt idx="3936">
                  <c:v>7.6557628480672338E+26</c:v>
                </c:pt>
                <c:pt idx="3937">
                  <c:v>7.732320476547907E+26</c:v>
                </c:pt>
                <c:pt idx="3938">
                  <c:v>7.8096436813133844E+26</c:v>
                </c:pt>
                <c:pt idx="3939">
                  <c:v>7.8877401181265175E+26</c:v>
                </c:pt>
                <c:pt idx="3940">
                  <c:v>7.966617519307783E+26</c:v>
                </c:pt>
                <c:pt idx="3941">
                  <c:v>8.0462836945008601E+26</c:v>
                </c:pt>
                <c:pt idx="3942">
                  <c:v>8.1267465314458722E+26</c:v>
                </c:pt>
                <c:pt idx="3943">
                  <c:v>8.2080139967603249E+26</c:v>
                </c:pt>
                <c:pt idx="3944">
                  <c:v>8.2900941367279317E+26</c:v>
                </c:pt>
                <c:pt idx="3945">
                  <c:v>8.3729950780952138E+26</c:v>
                </c:pt>
                <c:pt idx="3946">
                  <c:v>8.4567250288761643E+26</c:v>
                </c:pt>
                <c:pt idx="3947">
                  <c:v>8.5412922791649258E+26</c:v>
                </c:pt>
                <c:pt idx="3948">
                  <c:v>8.6267052019565763E+26</c:v>
                </c:pt>
                <c:pt idx="3949">
                  <c:v>8.7129722539761424E+26</c:v>
                </c:pt>
                <c:pt idx="3950">
                  <c:v>8.8001019765159043E+26</c:v>
                </c:pt>
                <c:pt idx="3951">
                  <c:v>8.8881029962810586E+26</c:v>
                </c:pt>
                <c:pt idx="3952">
                  <c:v>8.9769840262438709E+26</c:v>
                </c:pt>
                <c:pt idx="3953">
                  <c:v>9.0667538665063123E+26</c:v>
                </c:pt>
                <c:pt idx="3954">
                  <c:v>9.1574214051713759E+26</c:v>
                </c:pt>
                <c:pt idx="3955">
                  <c:v>9.2489956192230884E+26</c:v>
                </c:pt>
                <c:pt idx="3956">
                  <c:v>9.3414855754153187E+26</c:v>
                </c:pt>
                <c:pt idx="3957">
                  <c:v>9.4349004311694723E+26</c:v>
                </c:pt>
                <c:pt idx="3958">
                  <c:v>9.5292494354811711E+26</c:v>
                </c:pt>
                <c:pt idx="3959">
                  <c:v>9.6245419298359782E+26</c:v>
                </c:pt>
                <c:pt idx="3960">
                  <c:v>9.7207873491343398E+26</c:v>
                </c:pt>
                <c:pt idx="3961">
                  <c:v>9.8179952226256847E+26</c:v>
                </c:pt>
                <c:pt idx="3962">
                  <c:v>9.916175174851939E+26</c:v>
                </c:pt>
                <c:pt idx="3963">
                  <c:v>1.0015336926600459E+27</c:v>
                </c:pt>
                <c:pt idx="3964">
                  <c:v>1.0115490295866462E+27</c:v>
                </c:pt>
                <c:pt idx="3965">
                  <c:v>1.0216645198825129E+27</c:v>
                </c:pt>
                <c:pt idx="3966">
                  <c:v>1.0318811650813382E+27</c:v>
                </c:pt>
                <c:pt idx="3967">
                  <c:v>1.0421999767321514E+27</c:v>
                </c:pt>
                <c:pt idx="3968">
                  <c:v>1.0526219764994729E+27</c:v>
                </c:pt>
                <c:pt idx="3969">
                  <c:v>1.0631481962644677E+27</c:v>
                </c:pt>
                <c:pt idx="3970">
                  <c:v>1.0737796782271125E+27</c:v>
                </c:pt>
                <c:pt idx="3971">
                  <c:v>1.0845174750093833E+27</c:v>
                </c:pt>
                <c:pt idx="3972">
                  <c:v>1.0953626497594773E+27</c:v>
                </c:pt>
                <c:pt idx="3973">
                  <c:v>1.1063162762570719E+27</c:v>
                </c:pt>
                <c:pt idx="3974">
                  <c:v>1.1173794390196428E+27</c:v>
                </c:pt>
                <c:pt idx="3975">
                  <c:v>1.1285532334098391E+27</c:v>
                </c:pt>
                <c:pt idx="3976">
                  <c:v>1.1398387657439379E+27</c:v>
                </c:pt>
                <c:pt idx="3977">
                  <c:v>1.1512371534013772E+27</c:v>
                </c:pt>
                <c:pt idx="3978">
                  <c:v>1.1627495249353911E+27</c:v>
                </c:pt>
                <c:pt idx="3979">
                  <c:v>1.1743770201847447E+27</c:v>
                </c:pt>
                <c:pt idx="3980">
                  <c:v>1.1861207903865922E+27</c:v>
                </c:pt>
                <c:pt idx="3981">
                  <c:v>1.1979819982904583E+27</c:v>
                </c:pt>
                <c:pt idx="3982">
                  <c:v>1.2099618182733628E+27</c:v>
                </c:pt>
                <c:pt idx="3983">
                  <c:v>1.2220614364560962E+27</c:v>
                </c:pt>
                <c:pt idx="3984">
                  <c:v>1.2342820508206576E+27</c:v>
                </c:pt>
                <c:pt idx="3985">
                  <c:v>1.2466248713288643E+27</c:v>
                </c:pt>
                <c:pt idx="3986">
                  <c:v>1.2590911200421529E+27</c:v>
                </c:pt>
                <c:pt idx="3987">
                  <c:v>1.2716820312425741E+27</c:v>
                </c:pt>
                <c:pt idx="3988">
                  <c:v>1.2843988515549997E+27</c:v>
                </c:pt>
                <c:pt idx="3989">
                  <c:v>1.2972428400705499E+27</c:v>
                </c:pt>
                <c:pt idx="3990">
                  <c:v>1.3102152684712556E+27</c:v>
                </c:pt>
                <c:pt idx="3991">
                  <c:v>1.3233174211559679E+27</c:v>
                </c:pt>
                <c:pt idx="3992">
                  <c:v>1.3365505953675282E+27</c:v>
                </c:pt>
                <c:pt idx="3993">
                  <c:v>1.3499161013212035E+27</c:v>
                </c:pt>
                <c:pt idx="3994">
                  <c:v>1.3634152623344153E+27</c:v>
                </c:pt>
                <c:pt idx="3995">
                  <c:v>1.3770494149577592E+27</c:v>
                </c:pt>
                <c:pt idx="3996">
                  <c:v>1.3908199091073366E+27</c:v>
                </c:pt>
                <c:pt idx="3997">
                  <c:v>1.4047281081984102E+27</c:v>
                </c:pt>
                <c:pt idx="3998">
                  <c:v>1.4187753892803944E+27</c:v>
                </c:pt>
                <c:pt idx="3999">
                  <c:v>1.4329631431731982E+27</c:v>
                </c:pt>
                <c:pt idx="4000">
                  <c:v>1.4472927746049304E+27</c:v>
                </c:pt>
                <c:pt idx="4001">
                  <c:v>1.4617657023509797E+27</c:v>
                </c:pt>
                <c:pt idx="4002">
                  <c:v>1.4763833593744895E+27</c:v>
                </c:pt>
                <c:pt idx="4003">
                  <c:v>1.4911471929682342E+27</c:v>
                </c:pt>
                <c:pt idx="4004">
                  <c:v>1.5060586648979167E+27</c:v>
                </c:pt>
                <c:pt idx="4005">
                  <c:v>1.5211192515468957E+27</c:v>
                </c:pt>
                <c:pt idx="4006">
                  <c:v>1.5363304440623649E+27</c:v>
                </c:pt>
                <c:pt idx="4007">
                  <c:v>1.5516937485029883E+27</c:v>
                </c:pt>
                <c:pt idx="4008">
                  <c:v>1.5672106859880186E+27</c:v>
                </c:pt>
                <c:pt idx="4009">
                  <c:v>1.5828827928478988E+27</c:v>
                </c:pt>
                <c:pt idx="4010">
                  <c:v>1.5987116207763781E+27</c:v>
                </c:pt>
                <c:pt idx="4011">
                  <c:v>1.6146987369841413E+27</c:v>
                </c:pt>
                <c:pt idx="4012">
                  <c:v>1.6308457243539828E+27</c:v>
                </c:pt>
                <c:pt idx="4013">
                  <c:v>1.6471541815975226E+27</c:v>
                </c:pt>
                <c:pt idx="4014">
                  <c:v>1.6636257234134984E+27</c:v>
                </c:pt>
                <c:pt idx="4015">
                  <c:v>1.6802619806476322E+27</c:v>
                </c:pt>
                <c:pt idx="4016">
                  <c:v>1.6970646004541093E+27</c:v>
                </c:pt>
                <c:pt idx="4017">
                  <c:v>1.7140352464586506E+27</c:v>
                </c:pt>
                <c:pt idx="4018">
                  <c:v>1.7311755989232372E+27</c:v>
                </c:pt>
                <c:pt idx="4019">
                  <c:v>1.7484873549124691E+27</c:v>
                </c:pt>
                <c:pt idx="4020">
                  <c:v>1.7659722284615941E+27</c:v>
                </c:pt>
                <c:pt idx="4021">
                  <c:v>1.7836319507462095E+27</c:v>
                </c:pt>
                <c:pt idx="4022">
                  <c:v>1.8014682702536722E+27</c:v>
                </c:pt>
                <c:pt idx="4023">
                  <c:v>1.8194829529562086E+27</c:v>
                </c:pt>
                <c:pt idx="4024">
                  <c:v>1.8376777824857714E+27</c:v>
                </c:pt>
                <c:pt idx="4025">
                  <c:v>1.8560545603106293E+27</c:v>
                </c:pt>
                <c:pt idx="4026">
                  <c:v>1.8746151059137353E+27</c:v>
                </c:pt>
                <c:pt idx="4027">
                  <c:v>1.893361256972872E+27</c:v>
                </c:pt>
                <c:pt idx="4028">
                  <c:v>1.9122948695426014E+27</c:v>
                </c:pt>
                <c:pt idx="4029">
                  <c:v>1.9314178182380269E+27</c:v>
                </c:pt>
                <c:pt idx="4030">
                  <c:v>1.9507319964204076E+27</c:v>
                </c:pt>
                <c:pt idx="4031">
                  <c:v>1.9702393163846115E+27</c:v>
                </c:pt>
                <c:pt idx="4032">
                  <c:v>1.9899417095484574E+27</c:v>
                </c:pt>
                <c:pt idx="4033">
                  <c:v>2.0098411266439424E+27</c:v>
                </c:pt>
                <c:pt idx="4034">
                  <c:v>2.0299395379103821E+27</c:v>
                </c:pt>
                <c:pt idx="4035">
                  <c:v>2.0502389332894856E+27</c:v>
                </c:pt>
                <c:pt idx="4036">
                  <c:v>2.0707413226223803E+27</c:v>
                </c:pt>
                <c:pt idx="4037">
                  <c:v>2.0914487358486042E+27</c:v>
                </c:pt>
                <c:pt idx="4038">
                  <c:v>2.1123632232070905E+27</c:v>
                </c:pt>
                <c:pt idx="4039">
                  <c:v>2.1334868554391605E+27</c:v>
                </c:pt>
                <c:pt idx="4040">
                  <c:v>2.1548217239935532E+27</c:v>
                </c:pt>
                <c:pt idx="4041">
                  <c:v>2.1763699412334888E+27</c:v>
                </c:pt>
                <c:pt idx="4042">
                  <c:v>2.1981336406458229E+27</c:v>
                </c:pt>
                <c:pt idx="4043">
                  <c:v>2.2201149770522813E+27</c:v>
                </c:pt>
                <c:pt idx="4044">
                  <c:v>2.2423161268228041E+27</c:v>
                </c:pt>
                <c:pt idx="4045">
                  <c:v>2.264739288091032E+27</c:v>
                </c:pt>
                <c:pt idx="4046">
                  <c:v>2.2873866809719425E+27</c:v>
                </c:pt>
                <c:pt idx="4047">
                  <c:v>2.3102605477816617E+27</c:v>
                </c:pt>
                <c:pt idx="4048">
                  <c:v>2.3333631532594795E+27</c:v>
                </c:pt>
                <c:pt idx="4049">
                  <c:v>2.3566967847920735E+27</c:v>
                </c:pt>
                <c:pt idx="4050">
                  <c:v>2.3802637526399952E+27</c:v>
                </c:pt>
                <c:pt idx="4051">
                  <c:v>2.4040663901663947E+27</c:v>
                </c:pt>
                <c:pt idx="4052">
                  <c:v>2.4281070540680591E+27</c:v>
                </c:pt>
                <c:pt idx="4053">
                  <c:v>2.4523881246087383E+27</c:v>
                </c:pt>
                <c:pt idx="4054">
                  <c:v>2.4769120058548271E+27</c:v>
                </c:pt>
                <c:pt idx="4055">
                  <c:v>2.5016811259133746E+27</c:v>
                </c:pt>
                <c:pt idx="4056">
                  <c:v>2.5266979371725084E+27</c:v>
                </c:pt>
                <c:pt idx="4057">
                  <c:v>2.5519649165442348E+27</c:v>
                </c:pt>
                <c:pt idx="4058">
                  <c:v>2.5774845657096774E+27</c:v>
                </c:pt>
                <c:pt idx="4059">
                  <c:v>2.6032594113667731E+27</c:v>
                </c:pt>
                <c:pt idx="4060">
                  <c:v>2.6292920054804404E+27</c:v>
                </c:pt>
                <c:pt idx="4061">
                  <c:v>2.655584925535245E+27</c:v>
                </c:pt>
                <c:pt idx="4062">
                  <c:v>2.6821407747905979E+27</c:v>
                </c:pt>
                <c:pt idx="4063">
                  <c:v>2.7089621825385029E+27</c:v>
                </c:pt>
                <c:pt idx="4064">
                  <c:v>2.7360518043638891E+27</c:v>
                </c:pt>
                <c:pt idx="4065">
                  <c:v>2.7634123224075278E+27</c:v>
                </c:pt>
                <c:pt idx="4066">
                  <c:v>2.7910464456316028E+27</c:v>
                </c:pt>
                <c:pt idx="4067">
                  <c:v>2.8189569100879188E+27</c:v>
                </c:pt>
                <c:pt idx="4068">
                  <c:v>2.847146479188798E+27</c:v>
                </c:pt>
                <c:pt idx="4069">
                  <c:v>2.8756179439806859E+27</c:v>
                </c:pt>
                <c:pt idx="4070">
                  <c:v>2.9043741234204934E+27</c:v>
                </c:pt>
                <c:pt idx="4071">
                  <c:v>2.9334178646546974E+27</c:v>
                </c:pt>
                <c:pt idx="4072">
                  <c:v>2.9627520433012455E+27</c:v>
                </c:pt>
                <c:pt idx="4073">
                  <c:v>2.9923795637342568E+27</c:v>
                </c:pt>
                <c:pt idx="4074">
                  <c:v>3.0223033593716005E+27</c:v>
                </c:pt>
                <c:pt idx="4075">
                  <c:v>3.0525263929653161E+27</c:v>
                </c:pt>
                <c:pt idx="4076">
                  <c:v>3.0830516568949694E+27</c:v>
                </c:pt>
                <c:pt idx="4077">
                  <c:v>3.1138821734639194E+27</c:v>
                </c:pt>
                <c:pt idx="4078">
                  <c:v>3.1450209951985591E+27</c:v>
                </c:pt>
                <c:pt idx="4079">
                  <c:v>3.1764712051505435E+27</c:v>
                </c:pt>
                <c:pt idx="4080">
                  <c:v>3.2082359172020496E+27</c:v>
                </c:pt>
                <c:pt idx="4081">
                  <c:v>3.2403182763740709E+27</c:v>
                </c:pt>
                <c:pt idx="4082">
                  <c:v>3.272721459137811E+27</c:v>
                </c:pt>
                <c:pt idx="4083">
                  <c:v>3.3054486737291891E+27</c:v>
                </c:pt>
                <c:pt idx="4084">
                  <c:v>3.338503160466481E+27</c:v>
                </c:pt>
                <c:pt idx="4085">
                  <c:v>3.3718881920711453E+27</c:v>
                </c:pt>
                <c:pt idx="4086">
                  <c:v>3.4056070739918578E+27</c:v>
                </c:pt>
                <c:pt idx="4087">
                  <c:v>3.4396631447317753E+27</c:v>
                </c:pt>
                <c:pt idx="4088">
                  <c:v>3.4740597761790935E+27</c:v>
                </c:pt>
                <c:pt idx="4089">
                  <c:v>3.5088003739408852E+27</c:v>
                </c:pt>
                <c:pt idx="4090">
                  <c:v>3.5438883776802935E+27</c:v>
                </c:pt>
                <c:pt idx="4091">
                  <c:v>3.5793272614570966E+27</c:v>
                </c:pt>
                <c:pt idx="4092">
                  <c:v>3.6151205340716672E+27</c:v>
                </c:pt>
                <c:pt idx="4093">
                  <c:v>3.6512717394123833E+27</c:v>
                </c:pt>
                <c:pt idx="4094">
                  <c:v>3.6877844568065084E+27</c:v>
                </c:pt>
                <c:pt idx="4095">
                  <c:v>3.7246623013745726E+27</c:v>
                </c:pt>
                <c:pt idx="4096">
                  <c:v>3.7619089243883196E+27</c:v>
                </c:pt>
                <c:pt idx="4097">
                  <c:v>3.7995280136322026E+27</c:v>
                </c:pt>
                <c:pt idx="4098">
                  <c:v>3.8375232937685245E+27</c:v>
                </c:pt>
                <c:pt idx="4099">
                  <c:v>3.8758985267062096E+27</c:v>
                </c:pt>
                <c:pt idx="4100">
                  <c:v>3.9146575119732723E+27</c:v>
                </c:pt>
                <c:pt idx="4101">
                  <c:v>3.9538040870930046E+27</c:v>
                </c:pt>
                <c:pt idx="4102">
                  <c:v>3.9933421279639353E+27</c:v>
                </c:pt>
                <c:pt idx="4103">
                  <c:v>4.0332755492435738E+27</c:v>
                </c:pt>
                <c:pt idx="4104">
                  <c:v>4.0736083047360103E+27</c:v>
                </c:pt>
                <c:pt idx="4105">
                  <c:v>4.1143443877833704E+27</c:v>
                </c:pt>
                <c:pt idx="4106">
                  <c:v>4.1554878316612046E+27</c:v>
                </c:pt>
                <c:pt idx="4107">
                  <c:v>4.1970427099778157E+27</c:v>
                </c:pt>
                <c:pt idx="4108">
                  <c:v>4.2390131370775942E+27</c:v>
                </c:pt>
                <c:pt idx="4109">
                  <c:v>4.28140326844837E+27</c:v>
                </c:pt>
                <c:pt idx="4110">
                  <c:v>4.3242173011328544E+27</c:v>
                </c:pt>
                <c:pt idx="4111">
                  <c:v>4.3674594741441811E+27</c:v>
                </c:pt>
                <c:pt idx="4112">
                  <c:v>4.4111340688856245E+27</c:v>
                </c:pt>
                <c:pt idx="4113">
                  <c:v>4.4552454095744814E+27</c:v>
                </c:pt>
                <c:pt idx="4114">
                  <c:v>4.4997978636702257E+27</c:v>
                </c:pt>
                <c:pt idx="4115">
                  <c:v>4.5447958423069278E+27</c:v>
                </c:pt>
                <c:pt idx="4116">
                  <c:v>4.5902438007299973E+27</c:v>
                </c:pt>
                <c:pt idx="4117">
                  <c:v>4.6361462387372966E+27</c:v>
                </c:pt>
                <c:pt idx="4118">
                  <c:v>4.6825077011246705E+27</c:v>
                </c:pt>
                <c:pt idx="4119">
                  <c:v>4.729332778135917E+27</c:v>
                </c:pt>
                <c:pt idx="4120">
                  <c:v>4.7766261059172766E+27</c:v>
                </c:pt>
                <c:pt idx="4121">
                  <c:v>4.8243923669764503E+27</c:v>
                </c:pt>
                <c:pt idx="4122">
                  <c:v>4.8726362906462149E+27</c:v>
                </c:pt>
                <c:pt idx="4123">
                  <c:v>4.9213626535526757E+27</c:v>
                </c:pt>
                <c:pt idx="4124">
                  <c:v>4.9705762800882017E+27</c:v>
                </c:pt>
                <c:pt idx="4125">
                  <c:v>5.0202820428890847E+27</c:v>
                </c:pt>
                <c:pt idx="4126">
                  <c:v>5.0704848633179756E+27</c:v>
                </c:pt>
                <c:pt idx="4127">
                  <c:v>5.121189711951155E+27</c:v>
                </c:pt>
                <c:pt idx="4128">
                  <c:v>5.1724016090706676E+27</c:v>
                </c:pt>
                <c:pt idx="4129">
                  <c:v>5.2241256251613749E+27</c:v>
                </c:pt>
                <c:pt idx="4130">
                  <c:v>5.276366881412987E+27</c:v>
                </c:pt>
                <c:pt idx="4131">
                  <c:v>5.3291305502271173E+27</c:v>
                </c:pt>
                <c:pt idx="4132">
                  <c:v>5.3824218557293883E+27</c:v>
                </c:pt>
                <c:pt idx="4133">
                  <c:v>5.4362460742866823E+27</c:v>
                </c:pt>
                <c:pt idx="4134">
                  <c:v>5.49060853502955E+27</c:v>
                </c:pt>
                <c:pt idx="4135">
                  <c:v>5.5455146203798434E+27</c:v>
                </c:pt>
                <c:pt idx="4136">
                  <c:v>5.6009697665836431E+27</c:v>
                </c:pt>
                <c:pt idx="4137">
                  <c:v>5.6569794642494798E+27</c:v>
                </c:pt>
                <c:pt idx="4138">
                  <c:v>5.7135492588919761E+27</c:v>
                </c:pt>
                <c:pt idx="4139">
                  <c:v>5.7706847514808949E+27</c:v>
                </c:pt>
                <c:pt idx="4140">
                  <c:v>5.8283915989957038E+27</c:v>
                </c:pt>
                <c:pt idx="4141">
                  <c:v>5.8866755149856615E+27</c:v>
                </c:pt>
                <c:pt idx="4142">
                  <c:v>5.9455422701355183E+27</c:v>
                </c:pt>
                <c:pt idx="4143">
                  <c:v>6.004997692836872E+27</c:v>
                </c:pt>
                <c:pt idx="4144">
                  <c:v>6.0650476697652419E+27</c:v>
                </c:pt>
                <c:pt idx="4145">
                  <c:v>6.125698146462895E+27</c:v>
                </c:pt>
                <c:pt idx="4146">
                  <c:v>6.1869551279275245E+27</c:v>
                </c:pt>
                <c:pt idx="4147">
                  <c:v>6.2488246792067983E+27</c:v>
                </c:pt>
                <c:pt idx="4148">
                  <c:v>6.3113129259988663E+27</c:v>
                </c:pt>
                <c:pt idx="4149">
                  <c:v>6.3744260552588542E+27</c:v>
                </c:pt>
                <c:pt idx="4150">
                  <c:v>6.4381703158114446E+27</c:v>
                </c:pt>
                <c:pt idx="4151">
                  <c:v>6.5025520189695585E+27</c:v>
                </c:pt>
                <c:pt idx="4152">
                  <c:v>6.5675775391592555E+27</c:v>
                </c:pt>
                <c:pt idx="4153">
                  <c:v>6.6332533145508477E+27</c:v>
                </c:pt>
                <c:pt idx="4154">
                  <c:v>6.6995858476963561E+27</c:v>
                </c:pt>
                <c:pt idx="4155">
                  <c:v>6.7665817061733182E+27</c:v>
                </c:pt>
                <c:pt idx="4156">
                  <c:v>6.8342475232350519E+27</c:v>
                </c:pt>
                <c:pt idx="4157">
                  <c:v>6.902589998467402E+27</c:v>
                </c:pt>
                <c:pt idx="4158">
                  <c:v>6.9716158984520782E+27</c:v>
                </c:pt>
                <c:pt idx="4159">
                  <c:v>7.0413320574365959E+27</c:v>
                </c:pt>
                <c:pt idx="4160">
                  <c:v>7.1117453780109634E+27</c:v>
                </c:pt>
                <c:pt idx="4161">
                  <c:v>7.1828628317910744E+27</c:v>
                </c:pt>
                <c:pt idx="4162">
                  <c:v>7.2546914601089843E+27</c:v>
                </c:pt>
                <c:pt idx="4163">
                  <c:v>7.3272383747100738E+27</c:v>
                </c:pt>
                <c:pt idx="4164">
                  <c:v>7.4005107584571757E+27</c:v>
                </c:pt>
                <c:pt idx="4165">
                  <c:v>7.4745158660417458E+27</c:v>
                </c:pt>
                <c:pt idx="4166">
                  <c:v>7.5492610247021659E+27</c:v>
                </c:pt>
                <c:pt idx="4167">
                  <c:v>7.6247536349491844E+27</c:v>
                </c:pt>
                <c:pt idx="4168">
                  <c:v>7.7010011712986789E+27</c:v>
                </c:pt>
                <c:pt idx="4169">
                  <c:v>7.778011183011665E+27</c:v>
                </c:pt>
                <c:pt idx="4170">
                  <c:v>7.8557912948417817E+27</c:v>
                </c:pt>
                <c:pt idx="4171">
                  <c:v>7.9343492077901985E+27</c:v>
                </c:pt>
                <c:pt idx="4172">
                  <c:v>8.0136926998681003E+27</c:v>
                </c:pt>
                <c:pt idx="4173">
                  <c:v>8.0938296268667821E+27</c:v>
                </c:pt>
                <c:pt idx="4174">
                  <c:v>8.174767923135451E+27</c:v>
                </c:pt>
                <c:pt idx="4175">
                  <c:v>8.2565156023668025E+27</c:v>
                </c:pt>
                <c:pt idx="4176">
                  <c:v>8.3390807583904747E+27</c:v>
                </c:pt>
                <c:pt idx="4177">
                  <c:v>8.4224715659743782E+27</c:v>
                </c:pt>
                <c:pt idx="4178">
                  <c:v>8.5066962816341238E+27</c:v>
                </c:pt>
                <c:pt idx="4179">
                  <c:v>8.5917632444504628E+27</c:v>
                </c:pt>
                <c:pt idx="4180">
                  <c:v>8.6776808768949698E+27</c:v>
                </c:pt>
                <c:pt idx="4181">
                  <c:v>8.764457685663917E+27</c:v>
                </c:pt>
                <c:pt idx="4182">
                  <c:v>8.8521022625205578E+27</c:v>
                </c:pt>
                <c:pt idx="4183">
                  <c:v>8.9406232851457612E+27</c:v>
                </c:pt>
                <c:pt idx="4184">
                  <c:v>9.0300295179972216E+27</c:v>
                </c:pt>
                <c:pt idx="4185">
                  <c:v>9.1203298131771958E+27</c:v>
                </c:pt>
                <c:pt idx="4186">
                  <c:v>9.2115331113089684E+27</c:v>
                </c:pt>
                <c:pt idx="4187">
                  <c:v>9.3036484424220537E+27</c:v>
                </c:pt>
                <c:pt idx="4188">
                  <c:v>9.3966849268462751E+27</c:v>
                </c:pt>
                <c:pt idx="4189">
                  <c:v>9.4906517761147376E+27</c:v>
                </c:pt>
                <c:pt idx="4190">
                  <c:v>9.5855582938758874E+27</c:v>
                </c:pt>
                <c:pt idx="4191">
                  <c:v>9.6814138768146433E+27</c:v>
                </c:pt>
                <c:pt idx="4192">
                  <c:v>9.7782280155827928E+27</c:v>
                </c:pt>
                <c:pt idx="4193">
                  <c:v>9.8760102957386211E+27</c:v>
                </c:pt>
                <c:pt idx="4194">
                  <c:v>9.9747703986960055E+27</c:v>
                </c:pt>
                <c:pt idx="4195">
                  <c:v>1.0074518102682965E+28</c:v>
                </c:pt>
                <c:pt idx="4196">
                  <c:v>1.0175263283709797E+28</c:v>
                </c:pt>
                <c:pt idx="4197">
                  <c:v>1.0277015916546894E+28</c:v>
                </c:pt>
                <c:pt idx="4198">
                  <c:v>1.0379786075712362E+28</c:v>
                </c:pt>
                <c:pt idx="4199">
                  <c:v>1.0483583936469486E+28</c:v>
                </c:pt>
                <c:pt idx="4200">
                  <c:v>1.0588419775834181E+28</c:v>
                </c:pt>
                <c:pt idx="4201">
                  <c:v>1.0694303973592524E+28</c:v>
                </c:pt>
                <c:pt idx="4202">
                  <c:v>1.0801247013328449E+28</c:v>
                </c:pt>
                <c:pt idx="4203">
                  <c:v>1.0909259483461731E+28</c:v>
                </c:pt>
                <c:pt idx="4204">
                  <c:v>1.1018352078296349E+28</c:v>
                </c:pt>
                <c:pt idx="4205">
                  <c:v>1.1128535599079316E+28</c:v>
                </c:pt>
                <c:pt idx="4206">
                  <c:v>1.1239820955070111E+28</c:v>
                </c:pt>
                <c:pt idx="4207">
                  <c:v>1.1352219164620808E+28</c:v>
                </c:pt>
                <c:pt idx="4208">
                  <c:v>1.1465741356267017E+28</c:v>
                </c:pt>
                <c:pt idx="4209">
                  <c:v>1.1580398769829689E+28</c:v>
                </c:pt>
                <c:pt idx="4210">
                  <c:v>1.1696202757527985E+28</c:v>
                </c:pt>
                <c:pt idx="4211">
                  <c:v>1.1813164785103263E+28</c:v>
                </c:pt>
                <c:pt idx="4212">
                  <c:v>1.1931296432954298E+28</c:v>
                </c:pt>
                <c:pt idx="4213">
                  <c:v>1.2050609397283839E+28</c:v>
                </c:pt>
                <c:pt idx="4214">
                  <c:v>1.2171115491256681E+28</c:v>
                </c:pt>
                <c:pt idx="4215">
                  <c:v>1.2292826646169244E+28</c:v>
                </c:pt>
                <c:pt idx="4216">
                  <c:v>1.2415754912630941E+28</c:v>
                </c:pt>
                <c:pt idx="4217">
                  <c:v>1.2539912461757252E+28</c:v>
                </c:pt>
                <c:pt idx="4218">
                  <c:v>1.2665311586374823E+28</c:v>
                </c:pt>
                <c:pt idx="4219">
                  <c:v>1.2791964702238567E+28</c:v>
                </c:pt>
                <c:pt idx="4220">
                  <c:v>1.2919884349260954E+28</c:v>
                </c:pt>
                <c:pt idx="4221">
                  <c:v>1.3049083192753565E+28</c:v>
                </c:pt>
                <c:pt idx="4222">
                  <c:v>1.3179574024681102E+28</c:v>
                </c:pt>
                <c:pt idx="4223">
                  <c:v>1.3311369764927911E+28</c:v>
                </c:pt>
                <c:pt idx="4224">
                  <c:v>1.3444483462577191E+28</c:v>
                </c:pt>
                <c:pt idx="4225">
                  <c:v>1.3578928297202962E+28</c:v>
                </c:pt>
                <c:pt idx="4226">
                  <c:v>1.3714717580174994E+28</c:v>
                </c:pt>
                <c:pt idx="4227">
                  <c:v>1.3851864755976742E+28</c:v>
                </c:pt>
                <c:pt idx="4228">
                  <c:v>1.3990383403536511E+28</c:v>
                </c:pt>
                <c:pt idx="4229">
                  <c:v>1.4130287237571872E+28</c:v>
                </c:pt>
                <c:pt idx="4230">
                  <c:v>1.4271590109947595E+28</c:v>
                </c:pt>
                <c:pt idx="4231">
                  <c:v>1.4414306011047068E+28</c:v>
                </c:pt>
                <c:pt idx="4232">
                  <c:v>1.4558449071157541E+28</c:v>
                </c:pt>
                <c:pt idx="4233">
                  <c:v>1.4704033561869119E+28</c:v>
                </c:pt>
                <c:pt idx="4234">
                  <c:v>1.4851073897487811E+28</c:v>
                </c:pt>
                <c:pt idx="4235">
                  <c:v>1.4999584636462685E+28</c:v>
                </c:pt>
                <c:pt idx="4236">
                  <c:v>1.5149580482827314E+28</c:v>
                </c:pt>
                <c:pt idx="4237">
                  <c:v>1.5301076287655587E+28</c:v>
                </c:pt>
                <c:pt idx="4238">
                  <c:v>1.5454087050532143E+28</c:v>
                </c:pt>
                <c:pt idx="4239">
                  <c:v>1.5608627921037463E+28</c:v>
                </c:pt>
                <c:pt idx="4240">
                  <c:v>1.576471420024784E+28</c:v>
                </c:pt>
                <c:pt idx="4241">
                  <c:v>1.592236134225032E+28</c:v>
                </c:pt>
                <c:pt idx="4242">
                  <c:v>1.6081584955672824E+28</c:v>
                </c:pt>
                <c:pt idx="4243">
                  <c:v>1.6242400805229549E+28</c:v>
                </c:pt>
                <c:pt idx="4244">
                  <c:v>1.6404824813281844E+28</c:v>
                </c:pt>
                <c:pt idx="4245">
                  <c:v>1.6568873061414661E+28</c:v>
                </c:pt>
                <c:pt idx="4246">
                  <c:v>1.6734561792028812E+28</c:v>
                </c:pt>
                <c:pt idx="4247">
                  <c:v>1.6901907409949097E+28</c:v>
                </c:pt>
                <c:pt idx="4248">
                  <c:v>1.7070926484048594E+28</c:v>
                </c:pt>
                <c:pt idx="4249">
                  <c:v>1.724163574888908E+28</c:v>
                </c:pt>
                <c:pt idx="4250">
                  <c:v>1.7414052106377972E+28</c:v>
                </c:pt>
                <c:pt idx="4251">
                  <c:v>1.7588192627441744E+28</c:v>
                </c:pt>
                <c:pt idx="4252">
                  <c:v>1.7764074553716162E+28</c:v>
                </c:pt>
                <c:pt idx="4253">
                  <c:v>1.7941715299253326E+28</c:v>
                </c:pt>
                <c:pt idx="4254">
                  <c:v>1.8121132452245864E+28</c:v>
                </c:pt>
                <c:pt idx="4255">
                  <c:v>1.8302343776768313E+28</c:v>
                </c:pt>
                <c:pt idx="4256">
                  <c:v>1.8485367214536004E+28</c:v>
                </c:pt>
                <c:pt idx="4257">
                  <c:v>1.8670220886681363E+28</c:v>
                </c:pt>
                <c:pt idx="4258">
                  <c:v>1.8856923095548177E+28</c:v>
                </c:pt>
                <c:pt idx="4259">
                  <c:v>1.9045492326503654E+28</c:v>
                </c:pt>
                <c:pt idx="4260">
                  <c:v>1.9235947249768697E+28</c:v>
                </c:pt>
                <c:pt idx="4261">
                  <c:v>1.9428306722266384E+28</c:v>
                </c:pt>
                <c:pt idx="4262">
                  <c:v>1.9622589789489048E+28</c:v>
                </c:pt>
                <c:pt idx="4263">
                  <c:v>1.9818815687383935E+28</c:v>
                </c:pt>
                <c:pt idx="4264">
                  <c:v>2.0017003844257776E+28</c:v>
                </c:pt>
                <c:pt idx="4265">
                  <c:v>2.0217173882700358E+28</c:v>
                </c:pt>
                <c:pt idx="4266">
                  <c:v>2.0419345621527362E+28</c:v>
                </c:pt>
                <c:pt idx="4267">
                  <c:v>2.0623539077742634E+28</c:v>
                </c:pt>
                <c:pt idx="4268">
                  <c:v>2.0829774468520057E+28</c:v>
                </c:pt>
                <c:pt idx="4269">
                  <c:v>2.1038072213205257E+28</c:v>
                </c:pt>
                <c:pt idx="4270">
                  <c:v>2.1248452935337314E+28</c:v>
                </c:pt>
                <c:pt idx="4271">
                  <c:v>2.1460937464690679E+28</c:v>
                </c:pt>
                <c:pt idx="4272">
                  <c:v>2.1675546839337596E+28</c:v>
                </c:pt>
                <c:pt idx="4273">
                  <c:v>2.1892302307730971E+28</c:v>
                </c:pt>
                <c:pt idx="4274">
                  <c:v>2.2111225330808283E+28</c:v>
                </c:pt>
                <c:pt idx="4275">
                  <c:v>2.2332337584116363E+28</c:v>
                </c:pt>
                <c:pt idx="4276">
                  <c:v>2.2555660959957528E+28</c:v>
                </c:pt>
                <c:pt idx="4277">
                  <c:v>2.27812175695571E+28</c:v>
                </c:pt>
                <c:pt idx="4278">
                  <c:v>2.3009029745252674E+28</c:v>
                </c:pt>
                <c:pt idx="4279">
                  <c:v>2.3239120042705199E+28</c:v>
                </c:pt>
                <c:pt idx="4280">
                  <c:v>2.3471511243132257E+28</c:v>
                </c:pt>
                <c:pt idx="4281">
                  <c:v>2.3706226355563578E+28</c:v>
                </c:pt>
                <c:pt idx="4282">
                  <c:v>2.3943288619119218E+28</c:v>
                </c:pt>
                <c:pt idx="4283">
                  <c:v>2.4182721505310399E+28</c:v>
                </c:pt>
                <c:pt idx="4284">
                  <c:v>2.4424548720363507E+28</c:v>
                </c:pt>
                <c:pt idx="4285">
                  <c:v>2.466879420756714E+28</c:v>
                </c:pt>
                <c:pt idx="4286">
                  <c:v>2.4915482149642818E+28</c:v>
                </c:pt>
                <c:pt idx="4287">
                  <c:v>2.5164636971139241E+28</c:v>
                </c:pt>
                <c:pt idx="4288">
                  <c:v>2.5416283340850634E+28</c:v>
                </c:pt>
                <c:pt idx="4289">
                  <c:v>2.5670446174259145E+28</c:v>
                </c:pt>
                <c:pt idx="4290">
                  <c:v>2.5927150636001739E+28</c:v>
                </c:pt>
                <c:pt idx="4291">
                  <c:v>2.618642214236175E+28</c:v>
                </c:pt>
                <c:pt idx="4292">
                  <c:v>2.644828636378537E+28</c:v>
                </c:pt>
                <c:pt idx="4293">
                  <c:v>2.671276922742322E+28</c:v>
                </c:pt>
                <c:pt idx="4294">
                  <c:v>2.6979896919697457E+28</c:v>
                </c:pt>
                <c:pt idx="4295">
                  <c:v>2.7249695888894421E+28</c:v>
                </c:pt>
                <c:pt idx="4296">
                  <c:v>2.7522192847783376E+28</c:v>
                </c:pt>
                <c:pt idx="4297">
                  <c:v>2.7797414776261208E+28</c:v>
                </c:pt>
                <c:pt idx="4298">
                  <c:v>2.8075388924023824E+28</c:v>
                </c:pt>
                <c:pt idx="4299">
                  <c:v>2.8356142813264057E+28</c:v>
                </c:pt>
                <c:pt idx="4300">
                  <c:v>2.86397042413967E+28</c:v>
                </c:pt>
                <c:pt idx="4301">
                  <c:v>2.8926101283810668E+28</c:v>
                </c:pt>
                <c:pt idx="4302">
                  <c:v>2.9215362296648778E+28</c:v>
                </c:pt>
                <c:pt idx="4303">
                  <c:v>2.9507515919615254E+28</c:v>
                </c:pt>
                <c:pt idx="4304">
                  <c:v>2.980259107881142E+28</c:v>
                </c:pt>
                <c:pt idx="4305">
                  <c:v>3.0100616989599533E+28</c:v>
                </c:pt>
                <c:pt idx="4306">
                  <c:v>3.0401623159495535E+28</c:v>
                </c:pt>
                <c:pt idx="4307">
                  <c:v>3.0705639391090478E+28</c:v>
                </c:pt>
                <c:pt idx="4308">
                  <c:v>3.1012695785001395E+28</c:v>
                </c:pt>
                <c:pt idx="4309">
                  <c:v>3.1322822742851395E+28</c:v>
                </c:pt>
                <c:pt idx="4310">
                  <c:v>3.1636050970279923E+28</c:v>
                </c:pt>
                <c:pt idx="4311">
                  <c:v>3.1952411479982711E+28</c:v>
                </c:pt>
                <c:pt idx="4312">
                  <c:v>3.2271935594782543E+28</c:v>
                </c:pt>
                <c:pt idx="4313">
                  <c:v>3.2594654950730378E+28</c:v>
                </c:pt>
                <c:pt idx="4314">
                  <c:v>3.2920601500237686E+28</c:v>
                </c:pt>
                <c:pt idx="4315">
                  <c:v>3.3249807515240053E+28</c:v>
                </c:pt>
                <c:pt idx="4316">
                  <c:v>3.3582305590392448E+28</c:v>
                </c:pt>
                <c:pt idx="4317">
                  <c:v>3.3918128646296375E+28</c:v>
                </c:pt>
                <c:pt idx="4318">
                  <c:v>3.4257309932759344E+28</c:v>
                </c:pt>
                <c:pt idx="4319">
                  <c:v>3.4599883032086932E+28</c:v>
                </c:pt>
                <c:pt idx="4320">
                  <c:v>3.4945881862407804E+28</c:v>
                </c:pt>
                <c:pt idx="4321">
                  <c:v>3.5295340681031885E+28</c:v>
                </c:pt>
                <c:pt idx="4322">
                  <c:v>3.5648294087842197E+28</c:v>
                </c:pt>
                <c:pt idx="4323">
                  <c:v>3.6004777028720623E+28</c:v>
                </c:pt>
                <c:pt idx="4324">
                  <c:v>3.6364824799007831E+28</c:v>
                </c:pt>
                <c:pt idx="4325">
                  <c:v>3.6728473046997913E+28</c:v>
                </c:pt>
                <c:pt idx="4326">
                  <c:v>3.7095757777467892E+28</c:v>
                </c:pt>
                <c:pt idx="4327">
                  <c:v>3.7466715355242561E+28</c:v>
                </c:pt>
                <c:pt idx="4328">
                  <c:v>3.7841382508794992E+28</c:v>
                </c:pt>
                <c:pt idx="4329">
                  <c:v>3.8219796333882948E+28</c:v>
                </c:pt>
                <c:pt idx="4330">
                  <c:v>3.8601994297221789E+28</c:v>
                </c:pt>
                <c:pt idx="4331">
                  <c:v>3.8988014240193985E+28</c:v>
                </c:pt>
                <c:pt idx="4332">
                  <c:v>3.9377894382595931E+28</c:v>
                </c:pt>
                <c:pt idx="4333">
                  <c:v>3.9771673326421897E+28</c:v>
                </c:pt>
                <c:pt idx="4334">
                  <c:v>4.016939005968612E+28</c:v>
                </c:pt>
                <c:pt idx="4335">
                  <c:v>4.057108396028297E+28</c:v>
                </c:pt>
                <c:pt idx="4336">
                  <c:v>4.0976794799885804E+28</c:v>
                </c:pt>
                <c:pt idx="4337">
                  <c:v>4.1386562747884673E+28</c:v>
                </c:pt>
                <c:pt idx="4338">
                  <c:v>4.1800428375363516E+28</c:v>
                </c:pt>
                <c:pt idx="4339">
                  <c:v>4.2218432659117143E+28</c:v>
                </c:pt>
                <c:pt idx="4340">
                  <c:v>4.2640616985708321E+28</c:v>
                </c:pt>
                <c:pt idx="4341">
                  <c:v>4.3067023155565404E+28</c:v>
                </c:pt>
                <c:pt idx="4342">
                  <c:v>4.3497693387121072E+28</c:v>
                </c:pt>
                <c:pt idx="4343">
                  <c:v>4.3932670320992261E+28</c:v>
                </c:pt>
                <c:pt idx="4344">
                  <c:v>4.4371997024202201E+28</c:v>
                </c:pt>
                <c:pt idx="4345">
                  <c:v>4.4815716994444223E+28</c:v>
                </c:pt>
                <c:pt idx="4346">
                  <c:v>4.526387416438866E+28</c:v>
                </c:pt>
                <c:pt idx="4347">
                  <c:v>4.5716512906032538E+28</c:v>
                </c:pt>
                <c:pt idx="4348">
                  <c:v>4.6173678035092873E+28</c:v>
                </c:pt>
                <c:pt idx="4349">
                  <c:v>4.6635414815443798E+28</c:v>
                </c:pt>
                <c:pt idx="4350">
                  <c:v>4.7101768963598235E+28</c:v>
                </c:pt>
                <c:pt idx="4351">
                  <c:v>4.7572786653234214E+28</c:v>
                </c:pt>
                <c:pt idx="4352">
                  <c:v>4.8048514519766565E+28</c:v>
                </c:pt>
                <c:pt idx="4353">
                  <c:v>4.8528999664964229E+28</c:v>
                </c:pt>
                <c:pt idx="4354">
                  <c:v>4.9014289661613876E+28</c:v>
                </c:pt>
                <c:pt idx="4355">
                  <c:v>4.9504432558230008E+28</c:v>
                </c:pt>
                <c:pt idx="4356">
                  <c:v>4.999947688381231E+28</c:v>
                </c:pt>
                <c:pt idx="4357">
                  <c:v>5.0499471652650436E+28</c:v>
                </c:pt>
                <c:pt idx="4358">
                  <c:v>5.1004466369176939E+28</c:v>
                </c:pt>
                <c:pt idx="4359">
                  <c:v>5.1514511032868696E+28</c:v>
                </c:pt>
                <c:pt idx="4360">
                  <c:v>5.2029656143197406E+28</c:v>
                </c:pt>
                <c:pt idx="4361">
                  <c:v>5.2549952704629383E+28</c:v>
                </c:pt>
                <c:pt idx="4362">
                  <c:v>5.3075452231675668E+28</c:v>
                </c:pt>
                <c:pt idx="4363">
                  <c:v>5.3606206753992416E+28</c:v>
                </c:pt>
                <c:pt idx="4364">
                  <c:v>5.4142268821532346E+28</c:v>
                </c:pt>
                <c:pt idx="4365">
                  <c:v>5.4683691509747673E+28</c:v>
                </c:pt>
                <c:pt idx="4366">
                  <c:v>5.5230528424845159E+28</c:v>
                </c:pt>
                <c:pt idx="4367">
                  <c:v>5.5782833709093596E+28</c:v>
                </c:pt>
                <c:pt idx="4368">
                  <c:v>5.6340662046184539E+28</c:v>
                </c:pt>
                <c:pt idx="4369">
                  <c:v>5.6904068666646394E+28</c:v>
                </c:pt>
                <c:pt idx="4370">
                  <c:v>5.7473109353312855E+28</c:v>
                </c:pt>
                <c:pt idx="4371">
                  <c:v>5.8047840446845969E+28</c:v>
                </c:pt>
                <c:pt idx="4372">
                  <c:v>5.8628318851314443E+28</c:v>
                </c:pt>
                <c:pt idx="4373">
                  <c:v>5.9214602039827575E+28</c:v>
                </c:pt>
                <c:pt idx="4374">
                  <c:v>5.9806748060225863E+28</c:v>
                </c:pt>
                <c:pt idx="4375">
                  <c:v>6.0404815540828116E+28</c:v>
                </c:pt>
                <c:pt idx="4376">
                  <c:v>6.1008863696236417E+28</c:v>
                </c:pt>
                <c:pt idx="4377">
                  <c:v>6.1618952333198788E+28</c:v>
                </c:pt>
                <c:pt idx="4378">
                  <c:v>6.223514185653077E+28</c:v>
                </c:pt>
                <c:pt idx="4379">
                  <c:v>6.2857493275096063E+28</c:v>
                </c:pt>
                <c:pt idx="4380">
                  <c:v>6.3486068207847022E+28</c:v>
                </c:pt>
                <c:pt idx="4381">
                  <c:v>6.4120928889925497E+28</c:v>
                </c:pt>
                <c:pt idx="4382">
                  <c:v>6.4762138178824766E+28</c:v>
                </c:pt>
                <c:pt idx="4383">
                  <c:v>6.5409759560612993E+28</c:v>
                </c:pt>
                <c:pt idx="4384">
                  <c:v>6.6063857156219138E+28</c:v>
                </c:pt>
                <c:pt idx="4385">
                  <c:v>6.6724495727781329E+28</c:v>
                </c:pt>
                <c:pt idx="4386">
                  <c:v>6.7391740685059148E+28</c:v>
                </c:pt>
                <c:pt idx="4387">
                  <c:v>6.8065658091909717E+28</c:v>
                </c:pt>
                <c:pt idx="4388">
                  <c:v>6.874631467282882E+28</c:v>
                </c:pt>
                <c:pt idx="4389">
                  <c:v>6.9433777819557122E+28</c:v>
                </c:pt>
                <c:pt idx="4390">
                  <c:v>7.0128115597752699E+28</c:v>
                </c:pt>
                <c:pt idx="4391">
                  <c:v>7.0829396753730205E+28</c:v>
                </c:pt>
                <c:pt idx="4392">
                  <c:v>7.1537690721267517E+28</c:v>
                </c:pt>
                <c:pt idx="4393">
                  <c:v>7.2253067628480201E+28</c:v>
                </c:pt>
                <c:pt idx="4394">
                  <c:v>7.2975598304765014E+28</c:v>
                </c:pt>
                <c:pt idx="4395">
                  <c:v>7.3705354287812642E+28</c:v>
                </c:pt>
                <c:pt idx="4396">
                  <c:v>7.4442407830690779E+28</c:v>
                </c:pt>
                <c:pt idx="4397">
                  <c:v>7.5186831908997687E+28</c:v>
                </c:pt>
                <c:pt idx="4398">
                  <c:v>7.5938700228087678E+28</c:v>
                </c:pt>
                <c:pt idx="4399">
                  <c:v>7.6698087230368515E+28</c:v>
                </c:pt>
                <c:pt idx="4400">
                  <c:v>7.7465068102672239E+28</c:v>
                </c:pt>
                <c:pt idx="4401">
                  <c:v>7.823971878369895E+28</c:v>
                </c:pt>
                <c:pt idx="4402">
                  <c:v>7.9022115971535943E+28</c:v>
                </c:pt>
                <c:pt idx="4403">
                  <c:v>7.98123371312513E+28</c:v>
                </c:pt>
                <c:pt idx="4404">
                  <c:v>8.0610460502563806E+28</c:v>
                </c:pt>
                <c:pt idx="4405">
                  <c:v>8.1416565107589435E+28</c:v>
                </c:pt>
                <c:pt idx="4406">
                  <c:v>8.2230730758665373E+28</c:v>
                </c:pt>
                <c:pt idx="4407">
                  <c:v>8.3053038066252001E+28</c:v>
                </c:pt>
                <c:pt idx="4408">
                  <c:v>8.3883568446914539E+28</c:v>
                </c:pt>
                <c:pt idx="4409">
                  <c:v>8.4722404131383698E+28</c:v>
                </c:pt>
                <c:pt idx="4410">
                  <c:v>8.5569628172697519E+28</c:v>
                </c:pt>
                <c:pt idx="4411">
                  <c:v>8.6425324454424469E+28</c:v>
                </c:pt>
                <c:pt idx="4412">
                  <c:v>8.7289577698968716E+28</c:v>
                </c:pt>
                <c:pt idx="4413">
                  <c:v>8.8162473475958417E+28</c:v>
                </c:pt>
                <c:pt idx="4414">
                  <c:v>8.9044098210718022E+28</c:v>
                </c:pt>
                <c:pt idx="4415">
                  <c:v>8.9934539192825172E+28</c:v>
                </c:pt>
                <c:pt idx="4416">
                  <c:v>9.0833884584753438E+28</c:v>
                </c:pt>
                <c:pt idx="4417">
                  <c:v>9.1742223430600985E+28</c:v>
                </c:pt>
                <c:pt idx="4418">
                  <c:v>9.2659645664906979E+28</c:v>
                </c:pt>
                <c:pt idx="4419">
                  <c:v>9.3586242121556038E+28</c:v>
                </c:pt>
                <c:pt idx="4420">
                  <c:v>9.4522104542771616E+28</c:v>
                </c:pt>
                <c:pt idx="4421">
                  <c:v>9.5467325588199323E+28</c:v>
                </c:pt>
                <c:pt idx="4422">
                  <c:v>9.642199884408136E+28</c:v>
                </c:pt>
                <c:pt idx="4423">
                  <c:v>9.738621883252211E+28</c:v>
                </c:pt>
                <c:pt idx="4424">
                  <c:v>9.8360081020847373E+28</c:v>
                </c:pt>
                <c:pt idx="4425">
                  <c:v>9.9343681831055839E+28</c:v>
                </c:pt>
                <c:pt idx="4426">
                  <c:v>1.0033711864936641E+29</c:v>
                </c:pt>
                <c:pt idx="4427">
                  <c:v>1.0134048983586005E+29</c:v>
                </c:pt>
                <c:pt idx="4428">
                  <c:v>1.0235389473421866E+29</c:v>
                </c:pt>
                <c:pt idx="4429">
                  <c:v>1.0337743368156085E+29</c:v>
                </c:pt>
                <c:pt idx="4430">
                  <c:v>1.0441120801837647E+29</c:v>
                </c:pt>
                <c:pt idx="4431">
                  <c:v>1.0545532009856019E+29</c:v>
                </c:pt>
                <c:pt idx="4432">
                  <c:v>1.0650987329954584E+29</c:v>
                </c:pt>
                <c:pt idx="4433">
                  <c:v>1.075749720325413E+29</c:v>
                </c:pt>
                <c:pt idx="4434">
                  <c:v>1.0865072175286674E+29</c:v>
                </c:pt>
                <c:pt idx="4435">
                  <c:v>1.0973722897039537E+29</c:v>
                </c:pt>
                <c:pt idx="4436">
                  <c:v>1.1083460126009935E+29</c:v>
                </c:pt>
                <c:pt idx="4437">
                  <c:v>1.1194294727270031E+29</c:v>
                </c:pt>
                <c:pt idx="4438">
                  <c:v>1.1306237674542734E+29</c:v>
                </c:pt>
                <c:pt idx="4439">
                  <c:v>1.141930005128816E+29</c:v>
                </c:pt>
                <c:pt idx="4440">
                  <c:v>1.1533493051801043E+29</c:v>
                </c:pt>
                <c:pt idx="4441">
                  <c:v>1.1648827982319056E+29</c:v>
                </c:pt>
                <c:pt idx="4442">
                  <c:v>1.1765316262142246E+29</c:v>
                </c:pt>
                <c:pt idx="4443">
                  <c:v>1.1882969424763665E+29</c:v>
                </c:pt>
                <c:pt idx="4444">
                  <c:v>1.2001799119011301E+29</c:v>
                </c:pt>
                <c:pt idx="4445">
                  <c:v>1.2121817110201415E+29</c:v>
                </c:pt>
                <c:pt idx="4446">
                  <c:v>1.2243035281303434E+29</c:v>
                </c:pt>
                <c:pt idx="4447">
                  <c:v>1.2365465634116465E+29</c:v>
                </c:pt>
                <c:pt idx="4448">
                  <c:v>1.2489120290457631E+29</c:v>
                </c:pt>
                <c:pt idx="4449">
                  <c:v>1.2614011493362206E+29</c:v>
                </c:pt>
                <c:pt idx="4450">
                  <c:v>1.2740151608295829E+29</c:v>
                </c:pt>
                <c:pt idx="4451">
                  <c:v>1.2867553124378785E+29</c:v>
                </c:pt>
                <c:pt idx="4452">
                  <c:v>1.2996228655622574E+29</c:v>
                </c:pt>
                <c:pt idx="4453">
                  <c:v>1.31261909421788E+29</c:v>
                </c:pt>
                <c:pt idx="4454">
                  <c:v>1.325745285160059E+29</c:v>
                </c:pt>
                <c:pt idx="4455">
                  <c:v>1.339002738011659E+29</c:v>
                </c:pt>
                <c:pt idx="4456">
                  <c:v>1.3523927653917758E+29</c:v>
                </c:pt>
                <c:pt idx="4457">
                  <c:v>1.3659166930456941E+29</c:v>
                </c:pt>
                <c:pt idx="4458">
                  <c:v>1.3795758599761512E+29</c:v>
                </c:pt>
                <c:pt idx="4459">
                  <c:v>1.3933716185759122E+29</c:v>
                </c:pt>
                <c:pt idx="4460">
                  <c:v>1.4073053347616718E+29</c:v>
                </c:pt>
                <c:pt idx="4461">
                  <c:v>1.4213783881092882E+29</c:v>
                </c:pt>
                <c:pt idx="4462">
                  <c:v>1.4355921719903812E+29</c:v>
                </c:pt>
                <c:pt idx="4463">
                  <c:v>1.4499480937102844E+29</c:v>
                </c:pt>
                <c:pt idx="4464">
                  <c:v>1.4644475746473877E+29</c:v>
                </c:pt>
                <c:pt idx="4465">
                  <c:v>1.4790920503938619E+29</c:v>
                </c:pt>
                <c:pt idx="4466">
                  <c:v>1.4938829708978006E+29</c:v>
                </c:pt>
                <c:pt idx="4467">
                  <c:v>1.5088218006067784E+29</c:v>
                </c:pt>
                <c:pt idx="4468">
                  <c:v>1.5239100186128461E+29</c:v>
                </c:pt>
                <c:pt idx="4469">
                  <c:v>1.5391491187989744E+29</c:v>
                </c:pt>
                <c:pt idx="4470">
                  <c:v>1.5545406099869648E+29</c:v>
                </c:pt>
                <c:pt idx="4471">
                  <c:v>1.5700860160868339E+29</c:v>
                </c:pt>
                <c:pt idx="4472">
                  <c:v>1.5857868762477025E+29</c:v>
                </c:pt>
                <c:pt idx="4473">
                  <c:v>1.6016447450101798E+29</c:v>
                </c:pt>
                <c:pt idx="4474">
                  <c:v>1.6176611924602813E+29</c:v>
                </c:pt>
                <c:pt idx="4475">
                  <c:v>1.6338378043848842E+29</c:v>
                </c:pt>
                <c:pt idx="4476">
                  <c:v>1.6501761824287328E+29</c:v>
                </c:pt>
                <c:pt idx="4477">
                  <c:v>1.6666779442530206E+29</c:v>
                </c:pt>
                <c:pt idx="4478">
                  <c:v>1.6833447236955506E+29</c:v>
                </c:pt>
                <c:pt idx="4479">
                  <c:v>1.7001781709325056E+29</c:v>
                </c:pt>
                <c:pt idx="4480">
                  <c:v>1.7171799526418312E+29</c:v>
                </c:pt>
                <c:pt idx="4481">
                  <c:v>1.7343517521682495E+29</c:v>
                </c:pt>
                <c:pt idx="4482">
                  <c:v>1.7516952696899323E+29</c:v>
                </c:pt>
                <c:pt idx="4483">
                  <c:v>1.7692122223868311E+29</c:v>
                </c:pt>
                <c:pt idx="4484">
                  <c:v>1.7869043446106998E+29</c:v>
                </c:pt>
                <c:pt idx="4485">
                  <c:v>1.8047733880568066E+29</c:v>
                </c:pt>
                <c:pt idx="4486">
                  <c:v>1.8228211219373745E+29</c:v>
                </c:pt>
                <c:pt idx="4487">
                  <c:v>1.8410493331567482E+29</c:v>
                </c:pt>
                <c:pt idx="4488">
                  <c:v>1.8594598264883163E+29</c:v>
                </c:pt>
                <c:pt idx="4489">
                  <c:v>1.8780544247531994E+29</c:v>
                </c:pt>
                <c:pt idx="4490">
                  <c:v>1.8968349690007314E+29</c:v>
                </c:pt>
                <c:pt idx="4491">
                  <c:v>1.9158033186907386E+29</c:v>
                </c:pt>
                <c:pt idx="4492">
                  <c:v>1.9349613518776457E+29</c:v>
                </c:pt>
                <c:pt idx="4493">
                  <c:v>1.9543109653964225E+29</c:v>
                </c:pt>
                <c:pt idx="4494">
                  <c:v>1.9738540750503869E+29</c:v>
                </c:pt>
                <c:pt idx="4495">
                  <c:v>1.9935926158008901E+29</c:v>
                </c:pt>
                <c:pt idx="4496">
                  <c:v>2.0135285419588997E+29</c:v>
                </c:pt>
                <c:pt idx="4497">
                  <c:v>2.0336638273784887E+29</c:v>
                </c:pt>
                <c:pt idx="4498">
                  <c:v>2.0540004656522737E+29</c:v>
                </c:pt>
                <c:pt idx="4499">
                  <c:v>2.0745404703087959E+29</c:v>
                </c:pt>
                <c:pt idx="4500">
                  <c:v>2.0952858750118841E+29</c:v>
                </c:pt>
                <c:pt idx="4501">
                  <c:v>2.1162387337620024E+29</c:v>
                </c:pt>
                <c:pt idx="4502">
                  <c:v>2.1374011210996232E+29</c:v>
                </c:pt>
                <c:pt idx="4503">
                  <c:v>2.1587751323106194E+29</c:v>
                </c:pt>
                <c:pt idx="4504">
                  <c:v>2.1803628836337262E+29</c:v>
                </c:pt>
                <c:pt idx="4505">
                  <c:v>2.2021665124700636E+29</c:v>
                </c:pt>
                <c:pt idx="4506">
                  <c:v>2.2241881775947637E+29</c:v>
                </c:pt>
                <c:pt idx="4507">
                  <c:v>2.246430059370711E+29</c:v>
                </c:pt>
                <c:pt idx="4508">
                  <c:v>2.2688943599644175E+29</c:v>
                </c:pt>
                <c:pt idx="4509">
                  <c:v>2.2915833035640623E+29</c:v>
                </c:pt>
                <c:pt idx="4510">
                  <c:v>2.3144991365997036E+29</c:v>
                </c:pt>
                <c:pt idx="4511">
                  <c:v>2.3376441279656994E+29</c:v>
                </c:pt>
                <c:pt idx="4512">
                  <c:v>2.3610205692453573E+29</c:v>
                </c:pt>
                <c:pt idx="4513">
                  <c:v>2.3846307749378107E+29</c:v>
                </c:pt>
                <c:pt idx="4514">
                  <c:v>2.4084770826871893E+29</c:v>
                </c:pt>
                <c:pt idx="4515">
                  <c:v>2.4325618535140603E+29</c:v>
                </c:pt>
                <c:pt idx="4516">
                  <c:v>2.4568874720492014E+29</c:v>
                </c:pt>
                <c:pt idx="4517">
                  <c:v>2.4814563467696937E+29</c:v>
                </c:pt>
                <c:pt idx="4518">
                  <c:v>2.5062709102373906E+29</c:v>
                </c:pt>
                <c:pt idx="4519">
                  <c:v>2.5313336193397641E+29</c:v>
                </c:pt>
                <c:pt idx="4520">
                  <c:v>2.5566469555331622E+29</c:v>
                </c:pt>
                <c:pt idx="4521">
                  <c:v>2.5822134250884939E+29</c:v>
                </c:pt>
                <c:pt idx="4522">
                  <c:v>2.6080355593393794E+29</c:v>
                </c:pt>
                <c:pt idx="4523">
                  <c:v>2.6341159149327725E+29</c:v>
                </c:pt>
                <c:pt idx="4524">
                  <c:v>2.6604570740821002E+29</c:v>
                </c:pt>
                <c:pt idx="4525">
                  <c:v>2.6870616448229211E+29</c:v>
                </c:pt>
                <c:pt idx="4526">
                  <c:v>2.7139322612711512E+29</c:v>
                </c:pt>
                <c:pt idx="4527">
                  <c:v>2.7410715838838613E+29</c:v>
                </c:pt>
                <c:pt idx="4528">
                  <c:v>2.7684822997227012E+29</c:v>
                </c:pt>
                <c:pt idx="4529">
                  <c:v>2.7961671227199277E+29</c:v>
                </c:pt>
                <c:pt idx="4530">
                  <c:v>2.8241287939471275E+29</c:v>
                </c:pt>
                <c:pt idx="4531">
                  <c:v>2.8523700818865986E+29</c:v>
                </c:pt>
                <c:pt idx="4532">
                  <c:v>2.8808937827054647E+29</c:v>
                </c:pt>
                <c:pt idx="4533">
                  <c:v>2.9097027205325186E+29</c:v>
                </c:pt>
                <c:pt idx="4534">
                  <c:v>2.9387997477378447E+29</c:v>
                </c:pt>
                <c:pt idx="4535">
                  <c:v>2.9681877452152223E+29</c:v>
                </c:pt>
                <c:pt idx="4536">
                  <c:v>2.9978696226673755E+29</c:v>
                </c:pt>
                <c:pt idx="4537">
                  <c:v>3.02784831889405E+29</c:v>
                </c:pt>
                <c:pt idx="4538">
                  <c:v>3.0581268020829898E+29</c:v>
                </c:pt>
                <c:pt idx="4539">
                  <c:v>3.0887080701038192E+29</c:v>
                </c:pt>
                <c:pt idx="4540">
                  <c:v>3.1195951508048578E+29</c:v>
                </c:pt>
                <c:pt idx="4541">
                  <c:v>3.1507911023129057E+29</c:v>
                </c:pt>
                <c:pt idx="4542">
                  <c:v>3.1822990133360352E+29</c:v>
                </c:pt>
                <c:pt idx="4543">
                  <c:v>3.2141220034693948E+29</c:v>
                </c:pt>
                <c:pt idx="4544">
                  <c:v>3.2462632235040898E+29</c:v>
                </c:pt>
                <c:pt idx="4545">
                  <c:v>3.2787258557391307E+29</c:v>
                </c:pt>
                <c:pt idx="4546">
                  <c:v>3.3115131142965219E+29</c:v>
                </c:pt>
                <c:pt idx="4547">
                  <c:v>3.3446282454394871E+29</c:v>
                </c:pt>
                <c:pt idx="4548">
                  <c:v>3.3780745278938816E+29</c:v>
                </c:pt>
                <c:pt idx="4549">
                  <c:v>3.4118552731728207E+29</c:v>
                </c:pt>
                <c:pt idx="4550">
                  <c:v>3.4459738259045498E+29</c:v>
                </c:pt>
                <c:pt idx="4551">
                  <c:v>3.4804335641635943E+29</c:v>
                </c:pt>
                <c:pt idx="4552">
                  <c:v>3.5152378998052306E+29</c:v>
                </c:pt>
                <c:pt idx="4553">
                  <c:v>3.5503902788032829E+29</c:v>
                </c:pt>
                <c:pt idx="4554">
                  <c:v>3.5858941815913158E+29</c:v>
                </c:pt>
                <c:pt idx="4555">
                  <c:v>3.6217531234072287E+29</c:v>
                </c:pt>
                <c:pt idx="4556">
                  <c:v>3.6579706546413008E+29</c:v>
                </c:pt>
                <c:pt idx="4557">
                  <c:v>3.6945503611877139E+29</c:v>
                </c:pt>
                <c:pt idx="4558">
                  <c:v>3.731495864799592E+29</c:v>
                </c:pt>
                <c:pt idx="4559">
                  <c:v>3.7688108234475864E+29</c:v>
                </c:pt>
                <c:pt idx="4560">
                  <c:v>3.8064989316820641E+29</c:v>
                </c:pt>
                <c:pt idx="4561">
                  <c:v>3.8445639209988844E+29</c:v>
                </c:pt>
                <c:pt idx="4562">
                  <c:v>3.8830095602088743E+29</c:v>
                </c:pt>
                <c:pt idx="4563">
                  <c:v>3.9218396558109618E+29</c:v>
                </c:pt>
                <c:pt idx="4564">
                  <c:v>3.9610580523690725E+29</c:v>
                </c:pt>
                <c:pt idx="4565">
                  <c:v>4.0006686328927612E+29</c:v>
                </c:pt>
                <c:pt idx="4566">
                  <c:v>4.0406753192216904E+29</c:v>
                </c:pt>
                <c:pt idx="4567">
                  <c:v>4.0810820724139066E+29</c:v>
                </c:pt>
                <c:pt idx="4568">
                  <c:v>4.1218928931380467E+29</c:v>
                </c:pt>
                <c:pt idx="4569">
                  <c:v>4.1631118220694276E+29</c:v>
                </c:pt>
                <c:pt idx="4570">
                  <c:v>4.2047429402901229E+29</c:v>
                </c:pt>
                <c:pt idx="4571">
                  <c:v>4.2467903696930225E+29</c:v>
                </c:pt>
                <c:pt idx="4572">
                  <c:v>4.2892582733899524E+29</c:v>
                </c:pt>
                <c:pt idx="4573">
                  <c:v>4.3321508561238513E+29</c:v>
                </c:pt>
                <c:pt idx="4574">
                  <c:v>4.3754723646850912E+29</c:v>
                </c:pt>
                <c:pt idx="4575">
                  <c:v>4.4192270883319406E+29</c:v>
                </c:pt>
                <c:pt idx="4576">
                  <c:v>4.4634193592152612E+29</c:v>
                </c:pt>
                <c:pt idx="4577">
                  <c:v>4.5080535528074137E+29</c:v>
                </c:pt>
                <c:pt idx="4578">
                  <c:v>4.5531340883354876E+29</c:v>
                </c:pt>
                <c:pt idx="4579">
                  <c:v>4.5986654292188422E+29</c:v>
                </c:pt>
                <c:pt idx="4580">
                  <c:v>4.6446520835110306E+29</c:v>
                </c:pt>
                <c:pt idx="4581">
                  <c:v>4.6910986043461419E+29</c:v>
                </c:pt>
                <c:pt idx="4582">
                  <c:v>4.7380095903896034E+29</c:v>
                </c:pt>
                <c:pt idx="4583">
                  <c:v>4.7853896862934978E+29</c:v>
                </c:pt>
                <c:pt idx="4584">
                  <c:v>4.8332435831564349E+29</c:v>
                </c:pt>
                <c:pt idx="4585">
                  <c:v>4.8815760189879982E+29</c:v>
                </c:pt>
                <c:pt idx="4586">
                  <c:v>4.9303917791778798E+29</c:v>
                </c:pt>
                <c:pt idx="4587">
                  <c:v>4.9796956969696564E+29</c:v>
                </c:pt>
                <c:pt idx="4588">
                  <c:v>5.0294926539393541E+29</c:v>
                </c:pt>
                <c:pt idx="4589">
                  <c:v>5.0797875804787484E+29</c:v>
                </c:pt>
                <c:pt idx="4590">
                  <c:v>5.1305854562835359E+29</c:v>
                </c:pt>
                <c:pt idx="4591">
                  <c:v>5.1818913108463694E+29</c:v>
                </c:pt>
                <c:pt idx="4592">
                  <c:v>5.2337102239548356E+29</c:v>
                </c:pt>
                <c:pt idx="4593">
                  <c:v>5.2860473261943843E+29</c:v>
                </c:pt>
                <c:pt idx="4594">
                  <c:v>5.3389077994563271E+29</c:v>
                </c:pt>
                <c:pt idx="4595">
                  <c:v>5.3922968774508899E+29</c:v>
                </c:pt>
                <c:pt idx="4596">
                  <c:v>5.4462198462253995E+29</c:v>
                </c:pt>
                <c:pt idx="4597">
                  <c:v>5.5006820446876528E+29</c:v>
                </c:pt>
                <c:pt idx="4598">
                  <c:v>5.5556888651345304E+29</c:v>
                </c:pt>
                <c:pt idx="4599">
                  <c:v>5.6112457537858748E+29</c:v>
                </c:pt>
                <c:pt idx="4600">
                  <c:v>5.6673582113237348E+29</c:v>
                </c:pt>
                <c:pt idx="4601">
                  <c:v>5.7240317934369716E+29</c:v>
                </c:pt>
                <c:pt idx="4602">
                  <c:v>5.7812721113713421E+29</c:v>
                </c:pt>
                <c:pt idx="4603">
                  <c:v>5.8390848324850532E+29</c:v>
                </c:pt>
                <c:pt idx="4604">
                  <c:v>5.8974756808099046E+29</c:v>
                </c:pt>
                <c:pt idx="4605">
                  <c:v>5.9564504376180047E+29</c:v>
                </c:pt>
                <c:pt idx="4606">
                  <c:v>6.0160149419941848E+29</c:v>
                </c:pt>
                <c:pt idx="4607">
                  <c:v>6.0761750914141247E+29</c:v>
                </c:pt>
                <c:pt idx="4608">
                  <c:v>6.1369368423282685E+29</c:v>
                </c:pt>
                <c:pt idx="4609">
                  <c:v>6.1983062107515508E+29</c:v>
                </c:pt>
                <c:pt idx="4610">
                  <c:v>6.2602892728590666E+29</c:v>
                </c:pt>
                <c:pt idx="4611">
                  <c:v>6.3228921655876574E+29</c:v>
                </c:pt>
                <c:pt idx="4612">
                  <c:v>6.3861210872435339E+29</c:v>
                </c:pt>
                <c:pt idx="4613">
                  <c:v>6.449982298115968E+29</c:v>
                </c:pt>
                <c:pt idx="4614">
                  <c:v>6.51448212109713E+29</c:v>
                </c:pt>
                <c:pt idx="4615">
                  <c:v>6.5796269423080997E+29</c:v>
                </c:pt>
                <c:pt idx="4616">
                  <c:v>6.6454232117311826E+29</c:v>
                </c:pt>
                <c:pt idx="4617">
                  <c:v>6.7118774438484952E+29</c:v>
                </c:pt>
                <c:pt idx="4618">
                  <c:v>6.7789962182869799E+29</c:v>
                </c:pt>
                <c:pt idx="4619">
                  <c:v>6.8467861804698482E+29</c:v>
                </c:pt>
                <c:pt idx="4620">
                  <c:v>6.9152540422745468E+29</c:v>
                </c:pt>
                <c:pt idx="4621">
                  <c:v>6.9844065826972916E+29</c:v>
                </c:pt>
                <c:pt idx="4622">
                  <c:v>7.0542506485242661E+29</c:v>
                </c:pt>
                <c:pt idx="4623">
                  <c:v>7.1247931550095075E+29</c:v>
                </c:pt>
                <c:pt idx="4624">
                  <c:v>7.1960410865596041E+29</c:v>
                </c:pt>
                <c:pt idx="4625">
                  <c:v>7.2680014974251995E+29</c:v>
                </c:pt>
                <c:pt idx="4626">
                  <c:v>7.3406815123994514E+29</c:v>
                </c:pt>
                <c:pt idx="4627">
                  <c:v>7.414088327523446E+29</c:v>
                </c:pt>
                <c:pt idx="4628">
                  <c:v>7.4882292107986814E+29</c:v>
                </c:pt>
                <c:pt idx="4629">
                  <c:v>7.5631115029066669E+29</c:v>
                </c:pt>
                <c:pt idx="4630">
                  <c:v>7.6387426179357352E+29</c:v>
                </c:pt>
                <c:pt idx="4631">
                  <c:v>7.7151300441150907E+29</c:v>
                </c:pt>
                <c:pt idx="4632">
                  <c:v>7.7922813445562433E+29</c:v>
                </c:pt>
                <c:pt idx="4633">
                  <c:v>7.8702041580018074E+29</c:v>
                </c:pt>
                <c:pt idx="4634">
                  <c:v>7.9489061995818252E+29</c:v>
                </c:pt>
                <c:pt idx="4635">
                  <c:v>8.0283952615776407E+29</c:v>
                </c:pt>
                <c:pt idx="4636">
                  <c:v>8.1086792141934185E+29</c:v>
                </c:pt>
                <c:pt idx="4637">
                  <c:v>8.189766006335352E+29</c:v>
                </c:pt>
                <c:pt idx="4638">
                  <c:v>8.2716636663987071E+29</c:v>
                </c:pt>
                <c:pt idx="4639">
                  <c:v>8.3543803030626919E+29</c:v>
                </c:pt>
                <c:pt idx="4640">
                  <c:v>8.4379241060933208E+29</c:v>
                </c:pt>
                <c:pt idx="4641">
                  <c:v>8.5223033471542548E+29</c:v>
                </c:pt>
                <c:pt idx="4642">
                  <c:v>8.6075263806257967E+29</c:v>
                </c:pt>
                <c:pt idx="4643">
                  <c:v>8.6936016444320534E+29</c:v>
                </c:pt>
                <c:pt idx="4644">
                  <c:v>8.7805376608763746E+29</c:v>
                </c:pt>
                <c:pt idx="4645">
                  <c:v>8.8683430374851385E+29</c:v>
                </c:pt>
                <c:pt idx="4646">
                  <c:v>8.9570264678599895E+29</c:v>
                </c:pt>
                <c:pt idx="4647">
                  <c:v>9.0465967325385885E+29</c:v>
                </c:pt>
                <c:pt idx="4648">
                  <c:v>9.1370626998639764E+29</c:v>
                </c:pt>
                <c:pt idx="4649">
                  <c:v>9.2284333268626174E+29</c:v>
                </c:pt>
                <c:pt idx="4650">
                  <c:v>9.3207176601312443E+29</c:v>
                </c:pt>
                <c:pt idx="4651">
                  <c:v>9.4139248367325534E+29</c:v>
                </c:pt>
                <c:pt idx="4652">
                  <c:v>9.5080640850998789E+29</c:v>
                </c:pt>
                <c:pt idx="4653">
                  <c:v>9.6031447259508788E+29</c:v>
                </c:pt>
                <c:pt idx="4654">
                  <c:v>9.6991761732103902E+29</c:v>
                </c:pt>
                <c:pt idx="4655">
                  <c:v>9.79616793494249E+29</c:v>
                </c:pt>
                <c:pt idx="4656">
                  <c:v>9.894129614291919E+29</c:v>
                </c:pt>
                <c:pt idx="4657">
                  <c:v>9.9930709104348382E+29</c:v>
                </c:pt>
                <c:pt idx="4658">
                  <c:v>1.0093001619539186E+30</c:v>
                </c:pt>
                <c:pt idx="4659">
                  <c:v>1.0193931635734576E+30</c:v>
                </c:pt>
                <c:pt idx="4660">
                  <c:v>1.0295870952091924E+30</c:v>
                </c:pt>
                <c:pt idx="4661">
                  <c:v>1.0398829661612841E+30</c:v>
                </c:pt>
                <c:pt idx="4662">
                  <c:v>1.0502817958228974E+30</c:v>
                </c:pt>
                <c:pt idx="4663">
                  <c:v>1.0607846137811259E+30</c:v>
                </c:pt>
                <c:pt idx="4664">
                  <c:v>1.0713924599189376E+30</c:v>
                </c:pt>
                <c:pt idx="4665">
                  <c:v>1.082106384518127E+30</c:v>
                </c:pt>
                <c:pt idx="4666">
                  <c:v>1.0929274483633081E+30</c:v>
                </c:pt>
                <c:pt idx="4667">
                  <c:v>1.1038567228469411E+30</c:v>
                </c:pt>
                <c:pt idx="4668">
                  <c:v>1.1148952900754104E+30</c:v>
                </c:pt>
                <c:pt idx="4669">
                  <c:v>1.1260442429761644E+30</c:v>
                </c:pt>
                <c:pt idx="4670">
                  <c:v>1.1373046854059265E+30</c:v>
                </c:pt>
                <c:pt idx="4671">
                  <c:v>1.1486777322599854E+30</c:v>
                </c:pt>
                <c:pt idx="4672">
                  <c:v>1.1601645095825857E+30</c:v>
                </c:pt>
                <c:pt idx="4673">
                  <c:v>1.1717661546784115E+30</c:v>
                </c:pt>
                <c:pt idx="4674">
                  <c:v>1.1834838162251954E+30</c:v>
                </c:pt>
                <c:pt idx="4675">
                  <c:v>1.1953186543874475E+30</c:v>
                </c:pt>
                <c:pt idx="4676">
                  <c:v>1.207271840931322E+30</c:v>
                </c:pt>
                <c:pt idx="4677">
                  <c:v>1.2193445593406351E+30</c:v>
                </c:pt>
                <c:pt idx="4678">
                  <c:v>1.2315380049340419E+30</c:v>
                </c:pt>
                <c:pt idx="4679">
                  <c:v>1.2438533849833815E+30</c:v>
                </c:pt>
                <c:pt idx="4680">
                  <c:v>1.256291918833216E+30</c:v>
                </c:pt>
                <c:pt idx="4681">
                  <c:v>1.2688548380215481E+30</c:v>
                </c:pt>
                <c:pt idx="4682">
                  <c:v>1.2815433864017635E+30</c:v>
                </c:pt>
                <c:pt idx="4683">
                  <c:v>1.2943588202657809E+30</c:v>
                </c:pt>
                <c:pt idx="4684">
                  <c:v>1.3073024084684387E+30</c:v>
                </c:pt>
                <c:pt idx="4685">
                  <c:v>1.3203754325531235E+30</c:v>
                </c:pt>
                <c:pt idx="4686">
                  <c:v>1.3335791868786547E+30</c:v>
                </c:pt>
                <c:pt idx="4687">
                  <c:v>1.3469149787474405E+30</c:v>
                </c:pt>
                <c:pt idx="4688">
                  <c:v>1.3603841285349155E+30</c:v>
                </c:pt>
                <c:pt idx="4689">
                  <c:v>1.3739879698202649E+30</c:v>
                </c:pt>
                <c:pt idx="4690">
                  <c:v>1.3877278495184679E+30</c:v>
                </c:pt>
                <c:pt idx="4691">
                  <c:v>1.4016051280136521E+30</c:v>
                </c:pt>
                <c:pt idx="4692">
                  <c:v>1.4156211792937885E+30</c:v>
                </c:pt>
                <c:pt idx="4693">
                  <c:v>1.4297773910867263E+30</c:v>
                </c:pt>
                <c:pt idx="4694">
                  <c:v>1.4440751649975938E+30</c:v>
                </c:pt>
                <c:pt idx="4695">
                  <c:v>1.4585159166475694E+30</c:v>
                </c:pt>
                <c:pt idx="4696">
                  <c:v>1.4731010758140457E+30</c:v>
                </c:pt>
                <c:pt idx="4697">
                  <c:v>1.4878320865721865E+30</c:v>
                </c:pt>
                <c:pt idx="4698">
                  <c:v>1.5027104074379083E+30</c:v>
                </c:pt>
                <c:pt idx="4699">
                  <c:v>1.5177375115122868E+30</c:v>
                </c:pt>
                <c:pt idx="4700">
                  <c:v>1.5329148866274096E+30</c:v>
                </c:pt>
                <c:pt idx="4701">
                  <c:v>1.5482440354936839E+30</c:v>
                </c:pt>
                <c:pt idx="4702">
                  <c:v>1.563726475848621E+30</c:v>
                </c:pt>
                <c:pt idx="4703">
                  <c:v>1.5793637406071069E+30</c:v>
                </c:pt>
                <c:pt idx="4704">
                  <c:v>1.595157378013178E+30</c:v>
                </c:pt>
                <c:pt idx="4705">
                  <c:v>1.6111089517933102E+30</c:v>
                </c:pt>
                <c:pt idx="4706">
                  <c:v>1.6272200413112432E+30</c:v>
                </c:pt>
                <c:pt idx="4707">
                  <c:v>1.6434922417243552E+30</c:v>
                </c:pt>
                <c:pt idx="4708">
                  <c:v>1.659927164141599E+30</c:v>
                </c:pt>
                <c:pt idx="4709">
                  <c:v>1.676526435783015E+30</c:v>
                </c:pt>
                <c:pt idx="4710">
                  <c:v>1.6932917001408452E+30</c:v>
                </c:pt>
                <c:pt idx="4711">
                  <c:v>1.710224617142253E+30</c:v>
                </c:pt>
                <c:pt idx="4712">
                  <c:v>1.7273268633136763E+30</c:v>
                </c:pt>
                <c:pt idx="4713">
                  <c:v>1.7446001319468132E+30</c:v>
                </c:pt>
                <c:pt idx="4714">
                  <c:v>1.7620461332662819E+30</c:v>
                </c:pt>
                <c:pt idx="4715">
                  <c:v>1.7796665945989437E+30</c:v>
                </c:pt>
                <c:pt idx="4716">
                  <c:v>1.7974632605449332E+30</c:v>
                </c:pt>
                <c:pt idx="4717">
                  <c:v>1.815437893150383E+30</c:v>
                </c:pt>
                <c:pt idx="4718">
                  <c:v>1.8335922720818871E+30</c:v>
                </c:pt>
                <c:pt idx="4719">
                  <c:v>1.8519281948027051E+30</c:v>
                </c:pt>
                <c:pt idx="4720">
                  <c:v>1.8704474767507327E+30</c:v>
                </c:pt>
                <c:pt idx="4721">
                  <c:v>1.8891519515182403E+30</c:v>
                </c:pt>
                <c:pt idx="4722">
                  <c:v>1.9080434710334229E+30</c:v>
                </c:pt>
                <c:pt idx="4723">
                  <c:v>1.9271239057437565E+30</c:v>
                </c:pt>
                <c:pt idx="4724">
                  <c:v>1.9463951448011944E+30</c:v>
                </c:pt>
                <c:pt idx="4725">
                  <c:v>1.9658590962492058E+30</c:v>
                </c:pt>
                <c:pt idx="4726">
                  <c:v>1.9855176872116989E+30</c:v>
                </c:pt>
                <c:pt idx="4727">
                  <c:v>2.0053728640838152E+30</c:v>
                </c:pt>
                <c:pt idx="4728">
                  <c:v>2.0254265927246539E+30</c:v>
                </c:pt>
                <c:pt idx="4729">
                  <c:v>2.0456808586519005E+30</c:v>
                </c:pt>
                <c:pt idx="4730">
                  <c:v>2.0661376672384196E+30</c:v>
                </c:pt>
                <c:pt idx="4731">
                  <c:v>2.0867990439108033E+30</c:v>
                </c:pt>
                <c:pt idx="4732">
                  <c:v>2.1076670343499113E+30</c:v>
                </c:pt>
                <c:pt idx="4733">
                  <c:v>2.1287437046934103E+30</c:v>
                </c:pt>
                <c:pt idx="4734">
                  <c:v>2.1500311417403452E+30</c:v>
                </c:pt>
                <c:pt idx="4735">
                  <c:v>2.1715314531577476E+30</c:v>
                </c:pt>
                <c:pt idx="4736">
                  <c:v>2.1932467676893257E+30</c:v>
                </c:pt>
                <c:pt idx="4737">
                  <c:v>2.2151792353662188E+30</c:v>
                </c:pt>
                <c:pt idx="4738">
                  <c:v>2.2373310277198813E+30</c:v>
                </c:pt>
                <c:pt idx="4739">
                  <c:v>2.2597043379970793E+30</c:v>
                </c:pt>
                <c:pt idx="4740">
                  <c:v>2.2823013813770507E+30</c:v>
                </c:pt>
                <c:pt idx="4741">
                  <c:v>2.3051243951908209E+30</c:v>
                </c:pt>
                <c:pt idx="4742">
                  <c:v>2.3281756391427292E+30</c:v>
                </c:pt>
                <c:pt idx="4743">
                  <c:v>2.3514573955341563E+30</c:v>
                </c:pt>
                <c:pt idx="4744">
                  <c:v>2.3749719694894984E+30</c:v>
                </c:pt>
                <c:pt idx="4745">
                  <c:v>2.3987216891843937E+30</c:v>
                </c:pt>
                <c:pt idx="4746">
                  <c:v>2.4227089060762378E+30</c:v>
                </c:pt>
                <c:pt idx="4747">
                  <c:v>2.4469359951369992E+30</c:v>
                </c:pt>
                <c:pt idx="4748">
                  <c:v>2.4714053550883696E+30</c:v>
                </c:pt>
                <c:pt idx="4749">
                  <c:v>2.4961194086392534E+30</c:v>
                </c:pt>
                <c:pt idx="4750">
                  <c:v>2.521080602725646E+30</c:v>
                </c:pt>
                <c:pt idx="4751">
                  <c:v>2.5462914087529024E+30</c:v>
                </c:pt>
                <c:pt idx="4752">
                  <c:v>2.5717543228404319E+30</c:v>
                </c:pt>
                <c:pt idx="4753">
                  <c:v>2.5974718660688365E+30</c:v>
                </c:pt>
                <c:pt idx="4754">
                  <c:v>2.6234465847295242E+30</c:v>
                </c:pt>
                <c:pt idx="4755">
                  <c:v>2.6496810505768193E+30</c:v>
                </c:pt>
                <c:pt idx="4756">
                  <c:v>2.6761778610825877E+30</c:v>
                </c:pt>
                <c:pt idx="4757">
                  <c:v>2.7029396396934131E+30</c:v>
                </c:pt>
                <c:pt idx="4758">
                  <c:v>2.7299690360903475E+30</c:v>
                </c:pt>
                <c:pt idx="4759">
                  <c:v>2.757268726451251E+30</c:v>
                </c:pt>
                <c:pt idx="4760">
                  <c:v>2.7848414137157641E+30</c:v>
                </c:pt>
                <c:pt idx="4761">
                  <c:v>2.8126898278529219E+30</c:v>
                </c:pt>
                <c:pt idx="4762">
                  <c:v>2.8408167261314514E+30</c:v>
                </c:pt>
                <c:pt idx="4763">
                  <c:v>2.8692248933927652E+30</c:v>
                </c:pt>
                <c:pt idx="4764">
                  <c:v>2.8979171423266929E+30</c:v>
                </c:pt>
                <c:pt idx="4765">
                  <c:v>2.9268963137499601E+30</c:v>
                </c:pt>
                <c:pt idx="4766">
                  <c:v>2.9561652768874602E+30</c:v>
                </c:pt>
                <c:pt idx="4767">
                  <c:v>2.9857269296563338E+30</c:v>
                </c:pt>
                <c:pt idx="4768">
                  <c:v>3.015584198952898E+30</c:v>
                </c:pt>
                <c:pt idx="4769">
                  <c:v>3.045740040942427E+30</c:v>
                </c:pt>
                <c:pt idx="4770">
                  <c:v>3.0761974413518513E+30</c:v>
                </c:pt>
                <c:pt idx="4771">
                  <c:v>3.1069594157653692E+30</c:v>
                </c:pt>
                <c:pt idx="4772">
                  <c:v>3.1380290099230234E+30</c:v>
                </c:pt>
                <c:pt idx="4773">
                  <c:v>3.1694093000222538E+30</c:v>
                </c:pt>
                <c:pt idx="4774">
                  <c:v>3.2011033930224764E+30</c:v>
                </c:pt>
                <c:pt idx="4775">
                  <c:v>3.2331144269527005E+30</c:v>
                </c:pt>
                <c:pt idx="4776">
                  <c:v>3.2654455712222283E+30</c:v>
                </c:pt>
                <c:pt idx="4777">
                  <c:v>3.2981000269344508E+30</c:v>
                </c:pt>
                <c:pt idx="4778">
                  <c:v>3.3310810272037961E+30</c:v>
                </c:pt>
                <c:pt idx="4779">
                  <c:v>3.3643918374758325E+30</c:v>
                </c:pt>
                <c:pt idx="4780">
                  <c:v>3.398035755850591E+30</c:v>
                </c:pt>
                <c:pt idx="4781">
                  <c:v>3.4320161134090969E+30</c:v>
                </c:pt>
                <c:pt idx="4782">
                  <c:v>3.466336274543189E+30</c:v>
                </c:pt>
                <c:pt idx="4783">
                  <c:v>3.5009996372886187E+30</c:v>
                </c:pt>
                <c:pt idx="4784">
                  <c:v>3.536009633661507E+30</c:v>
                </c:pt>
                <c:pt idx="4785">
                  <c:v>3.5713697299981215E+30</c:v>
                </c:pt>
                <c:pt idx="4786">
                  <c:v>3.6070834272981028E+30</c:v>
                </c:pt>
                <c:pt idx="4787">
                  <c:v>3.6431542615710839E+30</c:v>
                </c:pt>
                <c:pt idx="4788">
                  <c:v>3.679585804186795E+30</c:v>
                </c:pt>
                <c:pt idx="4789">
                  <c:v>3.7163816622286624E+30</c:v>
                </c:pt>
                <c:pt idx="4790">
                  <c:v>3.7535454788509493E+30</c:v>
                </c:pt>
                <c:pt idx="4791">
                  <c:v>3.7910809336394584E+30</c:v>
                </c:pt>
                <c:pt idx="4792">
                  <c:v>3.8289917429758539E+30</c:v>
                </c:pt>
                <c:pt idx="4793">
                  <c:v>3.8672816604056133E+30</c:v>
                </c:pt>
                <c:pt idx="4794">
                  <c:v>3.9059544770096691E+30</c:v>
                </c:pt>
                <c:pt idx="4795">
                  <c:v>3.9450140217797649E+30</c:v>
                </c:pt>
                <c:pt idx="4796">
                  <c:v>3.9844641619975621E+30</c:v>
                </c:pt>
                <c:pt idx="4797">
                  <c:v>4.024308803617538E+30</c:v>
                </c:pt>
                <c:pt idx="4798">
                  <c:v>4.0645518916537142E+30</c:v>
                </c:pt>
                <c:pt idx="4799">
                  <c:v>4.1051974105702502E+30</c:v>
                </c:pt>
                <c:pt idx="4800">
                  <c:v>4.146249384675954E+30</c:v>
                </c:pt>
                <c:pt idx="4801">
                  <c:v>4.187711878522713E+30</c:v>
                </c:pt>
                <c:pt idx="4802">
                  <c:v>4.2295889973079407E+30</c:v>
                </c:pt>
                <c:pt idx="4803">
                  <c:v>4.2718848872810184E+30</c:v>
                </c:pt>
                <c:pt idx="4804">
                  <c:v>4.3146037361538296E+30</c:v>
                </c:pt>
                <c:pt idx="4805">
                  <c:v>4.3577497735153678E+30</c:v>
                </c:pt>
                <c:pt idx="4806">
                  <c:v>4.4013272712505231E+30</c:v>
                </c:pt>
                <c:pt idx="4807">
                  <c:v>4.445340543963026E+30</c:v>
                </c:pt>
                <c:pt idx="4808">
                  <c:v>4.4897939494026577E+30</c:v>
                </c:pt>
                <c:pt idx="4809">
                  <c:v>4.5346918888966844E+30</c:v>
                </c:pt>
                <c:pt idx="4810">
                  <c:v>4.5800388077856514E+30</c:v>
                </c:pt>
                <c:pt idx="4811">
                  <c:v>4.6258391958635084E+30</c:v>
                </c:pt>
                <c:pt idx="4812">
                  <c:v>4.6720975878221424E+30</c:v>
                </c:pt>
                <c:pt idx="4813">
                  <c:v>4.7188185637003628E+30</c:v>
                </c:pt>
                <c:pt idx="4814">
                  <c:v>4.7660067493373676E+30</c:v>
                </c:pt>
                <c:pt idx="4815">
                  <c:v>4.8136668168307407E+30</c:v>
                </c:pt>
                <c:pt idx="4816">
                  <c:v>4.8618034849990497E+30</c:v>
                </c:pt>
                <c:pt idx="4817">
                  <c:v>4.91042151984904E+30</c:v>
                </c:pt>
                <c:pt idx="4818">
                  <c:v>4.9595257350475315E+30</c:v>
                </c:pt>
                <c:pt idx="4819">
                  <c:v>5.0091209923980049E+30</c:v>
                </c:pt>
                <c:pt idx="4820">
                  <c:v>5.0592122023219868E+30</c:v>
                </c:pt>
                <c:pt idx="4821">
                  <c:v>5.1098043243452046E+30</c:v>
                </c:pt>
                <c:pt idx="4822">
                  <c:v>5.160902367588659E+30</c:v>
                </c:pt>
                <c:pt idx="4823">
                  <c:v>5.2125113912645442E+30</c:v>
                </c:pt>
                <c:pt idx="4824">
                  <c:v>5.2646365051771891E+30</c:v>
                </c:pt>
                <c:pt idx="4825">
                  <c:v>5.3172828702289636E+30</c:v>
                </c:pt>
                <c:pt idx="4826">
                  <c:v>5.3704556989312532E+30</c:v>
                </c:pt>
                <c:pt idx="4827">
                  <c:v>5.4241602559205647E+30</c:v>
                </c:pt>
                <c:pt idx="4828">
                  <c:v>5.4784018584797697E+30</c:v>
                </c:pt>
                <c:pt idx="4829">
                  <c:v>5.5331858770645675E+30</c:v>
                </c:pt>
                <c:pt idx="4830">
                  <c:v>5.5885177358352137E+30</c:v>
                </c:pt>
                <c:pt idx="4831">
                  <c:v>5.6444029131935642E+30</c:v>
                </c:pt>
                <c:pt idx="4832">
                  <c:v>5.7008469423255016E+30</c:v>
                </c:pt>
                <c:pt idx="4833">
                  <c:v>5.757855411748756E+30</c:v>
                </c:pt>
                <c:pt idx="4834">
                  <c:v>5.8154339658662444E+30</c:v>
                </c:pt>
                <c:pt idx="4835">
                  <c:v>5.8735883055249067E+30</c:v>
                </c:pt>
                <c:pt idx="4836">
                  <c:v>5.9323241885801553E+30</c:v>
                </c:pt>
                <c:pt idx="4837">
                  <c:v>5.9916474304659562E+30</c:v>
                </c:pt>
                <c:pt idx="4838">
                  <c:v>6.0515639047706173E+30</c:v>
                </c:pt>
                <c:pt idx="4839">
                  <c:v>6.1120795438183214E+30</c:v>
                </c:pt>
                <c:pt idx="4840">
                  <c:v>6.1732003392565066E+30</c:v>
                </c:pt>
                <c:pt idx="4841">
                  <c:v>6.2349323426490714E+30</c:v>
                </c:pt>
                <c:pt idx="4842">
                  <c:v>6.2972816660755638E+30</c:v>
                </c:pt>
                <c:pt idx="4843">
                  <c:v>6.3602544827363176E+30</c:v>
                </c:pt>
                <c:pt idx="4844">
                  <c:v>6.4238570275636821E+30</c:v>
                </c:pt>
                <c:pt idx="4845">
                  <c:v>6.4880955978393183E+30</c:v>
                </c:pt>
                <c:pt idx="4846">
                  <c:v>6.552976553817713E+30</c:v>
                </c:pt>
                <c:pt idx="4847">
                  <c:v>6.6185063193558869E+30</c:v>
                </c:pt>
                <c:pt idx="4848">
                  <c:v>6.684691382549448E+30</c:v>
                </c:pt>
                <c:pt idx="4849">
                  <c:v>6.7515382963749434E+30</c:v>
                </c:pt>
                <c:pt idx="4850">
                  <c:v>6.8190536793386932E+30</c:v>
                </c:pt>
                <c:pt idx="4851">
                  <c:v>6.8872442161320782E+30</c:v>
                </c:pt>
                <c:pt idx="4852">
                  <c:v>6.9561166582934E+30</c:v>
                </c:pt>
                <c:pt idx="4853">
                  <c:v>7.0256778248763334E+30</c:v>
                </c:pt>
                <c:pt idx="4854">
                  <c:v>7.0959346031250993E+30</c:v>
                </c:pt>
                <c:pt idx="4855">
                  <c:v>7.1668939491563471E+30</c:v>
                </c:pt>
                <c:pt idx="4856">
                  <c:v>7.2385628886479131E+30</c:v>
                </c:pt>
                <c:pt idx="4857">
                  <c:v>7.3109485175343925E+30</c:v>
                </c:pt>
                <c:pt idx="4858">
                  <c:v>7.3840580027097356E+30</c:v>
                </c:pt>
                <c:pt idx="4859">
                  <c:v>7.4578985827368307E+30</c:v>
                </c:pt>
                <c:pt idx="4860">
                  <c:v>7.5324775685642002E+30</c:v>
                </c:pt>
                <c:pt idx="4861">
                  <c:v>7.6078023442498422E+30</c:v>
                </c:pt>
                <c:pt idx="4862">
                  <c:v>7.6838803676923414E+30</c:v>
                </c:pt>
                <c:pt idx="4863">
                  <c:v>7.7607191713692637E+30</c:v>
                </c:pt>
                <c:pt idx="4864">
                  <c:v>7.8383263630829572E+30</c:v>
                </c:pt>
                <c:pt idx="4865">
                  <c:v>7.9167096267137885E+30</c:v>
                </c:pt>
                <c:pt idx="4866">
                  <c:v>7.9958767229809239E+30</c:v>
                </c:pt>
                <c:pt idx="4867">
                  <c:v>8.0758354902107341E+30</c:v>
                </c:pt>
                <c:pt idx="4868">
                  <c:v>8.1565938451128419E+30</c:v>
                </c:pt>
                <c:pt idx="4869">
                  <c:v>8.2381597835639705E+30</c:v>
                </c:pt>
                <c:pt idx="4870">
                  <c:v>8.3205413813996116E+30</c:v>
                </c:pt>
                <c:pt idx="4871">
                  <c:v>8.4037467952136054E+30</c:v>
                </c:pt>
                <c:pt idx="4872">
                  <c:v>8.4877842631657436E+30</c:v>
                </c:pt>
                <c:pt idx="4873">
                  <c:v>8.5726621057974017E+30</c:v>
                </c:pt>
                <c:pt idx="4874">
                  <c:v>8.6583887268553747E+30</c:v>
                </c:pt>
                <c:pt idx="4875">
                  <c:v>8.7449726141239264E+30</c:v>
                </c:pt>
                <c:pt idx="4876">
                  <c:v>8.8324223402651672E+30</c:v>
                </c:pt>
                <c:pt idx="4877">
                  <c:v>8.9207465636678189E+30</c:v>
                </c:pt>
                <c:pt idx="4878">
                  <c:v>9.0099540293044982E+30</c:v>
                </c:pt>
                <c:pt idx="4879">
                  <c:v>9.1000535695975415E+30</c:v>
                </c:pt>
                <c:pt idx="4880">
                  <c:v>9.19105410529352E+30</c:v>
                </c:pt>
                <c:pt idx="4881">
                  <c:v>9.2829646463464535E+30</c:v>
                </c:pt>
                <c:pt idx="4882">
                  <c:v>9.37579429280992E+30</c:v>
                </c:pt>
                <c:pt idx="4883">
                  <c:v>9.4695522357380162E+30</c:v>
                </c:pt>
                <c:pt idx="4884">
                  <c:v>9.5642477580953966E+30</c:v>
                </c:pt>
                <c:pt idx="4885">
                  <c:v>9.6598902356763491E+30</c:v>
                </c:pt>
                <c:pt idx="4886">
                  <c:v>9.756489138033116E+30</c:v>
                </c:pt>
                <c:pt idx="4887">
                  <c:v>9.8540540294134451E+30</c:v>
                </c:pt>
                <c:pt idx="4888">
                  <c:v>9.9525945697075831E+30</c:v>
                </c:pt>
                <c:pt idx="4889">
                  <c:v>1.005212051540466E+31</c:v>
                </c:pt>
                <c:pt idx="4890">
                  <c:v>1.0152641720558706E+31</c:v>
                </c:pt>
                <c:pt idx="4891">
                  <c:v>1.0254168137764291E+31</c:v>
                </c:pt>
                <c:pt idx="4892">
                  <c:v>1.0356709819141933E+31</c:v>
                </c:pt>
                <c:pt idx="4893">
                  <c:v>1.0460276917333354E+31</c:v>
                </c:pt>
                <c:pt idx="4894">
                  <c:v>1.056487968650669E+31</c:v>
                </c:pt>
                <c:pt idx="4895">
                  <c:v>1.0670528483371751E+31</c:v>
                </c:pt>
                <c:pt idx="4896">
                  <c:v>1.0777233768205474E+31</c:v>
                </c:pt>
                <c:pt idx="4897">
                  <c:v>1.0885006105887527E+31</c:v>
                </c:pt>
                <c:pt idx="4898">
                  <c:v>1.0993856166946405E+31</c:v>
                </c:pt>
                <c:pt idx="4899">
                  <c:v>1.1103794728615865E+31</c:v>
                </c:pt>
                <c:pt idx="4900">
                  <c:v>1.1214832675902024E+31</c:v>
                </c:pt>
                <c:pt idx="4901">
                  <c:v>1.1326981002661044E+31</c:v>
                </c:pt>
                <c:pt idx="4902">
                  <c:v>1.1440250812687656E+31</c:v>
                </c:pt>
                <c:pt idx="4903">
                  <c:v>1.1554653320814528E+31</c:v>
                </c:pt>
                <c:pt idx="4904">
                  <c:v>1.1670199854022678E+31</c:v>
                </c:pt>
                <c:pt idx="4905">
                  <c:v>1.1786901852562906E+31</c:v>
                </c:pt>
                <c:pt idx="4906">
                  <c:v>1.1904770871088537E+31</c:v>
                </c:pt>
                <c:pt idx="4907">
                  <c:v>1.2023818579799421E+31</c:v>
                </c:pt>
                <c:pt idx="4908">
                  <c:v>1.2144056765597413E+31</c:v>
                </c:pt>
                <c:pt idx="4909">
                  <c:v>1.226549733325339E+31</c:v>
                </c:pt>
                <c:pt idx="4910">
                  <c:v>1.2388152306585925E+31</c:v>
                </c:pt>
                <c:pt idx="4911">
                  <c:v>1.2512033829651778E+31</c:v>
                </c:pt>
                <c:pt idx="4912">
                  <c:v>1.26371541679483E+31</c:v>
                </c:pt>
                <c:pt idx="4913">
                  <c:v>1.2763525709627783E+31</c:v>
                </c:pt>
                <c:pt idx="4914">
                  <c:v>1.2891160966724064E+31</c:v>
                </c:pt>
                <c:pt idx="4915">
                  <c:v>1.3020072576391303E+31</c:v>
                </c:pt>
                <c:pt idx="4916">
                  <c:v>1.3150273302155215E+31</c:v>
                </c:pt>
                <c:pt idx="4917">
                  <c:v>1.3281776035176765E+31</c:v>
                </c:pt>
                <c:pt idx="4918">
                  <c:v>1.3414593795528538E+31</c:v>
                </c:pt>
                <c:pt idx="4919">
                  <c:v>1.3548739733483821E+31</c:v>
                </c:pt>
                <c:pt idx="4920">
                  <c:v>1.3684227130818662E+31</c:v>
                </c:pt>
                <c:pt idx="4921">
                  <c:v>1.382106940212685E+31</c:v>
                </c:pt>
                <c:pt idx="4922">
                  <c:v>1.3959280096148118E+31</c:v>
                </c:pt>
                <c:pt idx="4923">
                  <c:v>1.4098872897109592E+31</c:v>
                </c:pt>
                <c:pt idx="4924">
                  <c:v>1.4239861626080689E+31</c:v>
                </c:pt>
                <c:pt idx="4925">
                  <c:v>1.4382260242341498E+31</c:v>
                </c:pt>
                <c:pt idx="4926">
                  <c:v>1.4526082844764915E+31</c:v>
                </c:pt>
                <c:pt idx="4927">
                  <c:v>1.467134367321256E+31</c:v>
                </c:pt>
                <c:pt idx="4928">
                  <c:v>1.481805710994469E+31</c:v>
                </c:pt>
                <c:pt idx="4929">
                  <c:v>1.4966237681044139E+31</c:v>
                </c:pt>
                <c:pt idx="4930">
                  <c:v>1.5115900057854577E+31</c:v>
                </c:pt>
                <c:pt idx="4931">
                  <c:v>1.5267059058433122E+31</c:v>
                </c:pt>
                <c:pt idx="4932">
                  <c:v>1.5419729649017453E+31</c:v>
                </c:pt>
                <c:pt idx="4933">
                  <c:v>1.5573926945507626E+31</c:v>
                </c:pt>
                <c:pt idx="4934">
                  <c:v>1.572966621496271E+31</c:v>
                </c:pt>
                <c:pt idx="4935">
                  <c:v>1.588696287711233E+31</c:v>
                </c:pt>
                <c:pt idx="4936">
                  <c:v>1.6045832505883458E+31</c:v>
                </c:pt>
                <c:pt idx="4937">
                  <c:v>1.6206290830942296E+31</c:v>
                </c:pt>
                <c:pt idx="4938">
                  <c:v>1.6368353739251715E+31</c:v>
                </c:pt>
                <c:pt idx="4939">
                  <c:v>1.653203727664423E+31</c:v>
                </c:pt>
                <c:pt idx="4940">
                  <c:v>1.6697357649410672E+31</c:v>
                </c:pt>
                <c:pt idx="4941">
                  <c:v>1.6864331225904781E+31</c:v>
                </c:pt>
                <c:pt idx="4942">
                  <c:v>1.7032974538163829E+31</c:v>
                </c:pt>
                <c:pt idx="4943">
                  <c:v>1.720330428354546E+31</c:v>
                </c:pt>
                <c:pt idx="4944">
                  <c:v>1.7375337326380924E+31</c:v>
                </c:pt>
                <c:pt idx="4945">
                  <c:v>1.7549090699644733E+31</c:v>
                </c:pt>
                <c:pt idx="4946">
                  <c:v>1.7724581606641182E+31</c:v>
                </c:pt>
                <c:pt idx="4947">
                  <c:v>1.7901827422707591E+31</c:v>
                </c:pt>
                <c:pt idx="4948">
                  <c:v>1.8080845696934667E+31</c:v>
                </c:pt>
                <c:pt idx="4949">
                  <c:v>1.8261654153904013E+31</c:v>
                </c:pt>
                <c:pt idx="4950">
                  <c:v>1.8444270695443059E+31</c:v>
                </c:pt>
                <c:pt idx="4951">
                  <c:v>1.8628713402397481E+31</c:v>
                </c:pt>
                <c:pt idx="4952">
                  <c:v>1.8815000536421464E+31</c:v>
                </c:pt>
                <c:pt idx="4953">
                  <c:v>1.9003150541785678E+31</c:v>
                </c:pt>
                <c:pt idx="4954">
                  <c:v>1.9193182047203537E+31</c:v>
                </c:pt>
                <c:pt idx="4955">
                  <c:v>1.9385113867675565E+31</c:v>
                </c:pt>
                <c:pt idx="4956">
                  <c:v>1.957896500635232E+31</c:v>
                </c:pt>
                <c:pt idx="4957">
                  <c:v>1.9774754656415845E+31</c:v>
                </c:pt>
                <c:pt idx="4958">
                  <c:v>1.9972502202980011E+31</c:v>
                </c:pt>
                <c:pt idx="4959">
                  <c:v>2.0172227225009806E+31</c:v>
                </c:pt>
                <c:pt idx="4960">
                  <c:v>2.037394949725991E+31</c:v>
                </c:pt>
                <c:pt idx="4961">
                  <c:v>2.0577688992232509E+31</c:v>
                </c:pt>
                <c:pt idx="4962">
                  <c:v>2.0783465882154832E+31</c:v>
                </c:pt>
                <c:pt idx="4963">
                  <c:v>2.0991300540976374E+31</c:v>
                </c:pt>
                <c:pt idx="4964">
                  <c:v>2.1201213546386143E+31</c:v>
                </c:pt>
                <c:pt idx="4965">
                  <c:v>2.1413225681850003E+31</c:v>
                </c:pt>
                <c:pt idx="4966">
                  <c:v>2.1627357938668506E+31</c:v>
                </c:pt>
                <c:pt idx="4967">
                  <c:v>2.1843631518055183E+31</c:v>
                </c:pt>
                <c:pt idx="4968">
                  <c:v>2.2062067833235743E+31</c:v>
                </c:pt>
                <c:pt idx="4969">
                  <c:v>2.2282688511568106E+31</c:v>
                </c:pt>
                <c:pt idx="4970">
                  <c:v>2.2505515396683784E+31</c:v>
                </c:pt>
                <c:pt idx="4971">
                  <c:v>2.2730570550650619E+31</c:v>
                </c:pt>
                <c:pt idx="4972">
                  <c:v>2.2957876256157126E+31</c:v>
                </c:pt>
                <c:pt idx="4973">
                  <c:v>2.3187455018718699E+31</c:v>
                </c:pt>
                <c:pt idx="4974">
                  <c:v>2.3419329568905885E+31</c:v>
                </c:pt>
                <c:pt idx="4975">
                  <c:v>2.3653522864594934E+31</c:v>
                </c:pt>
                <c:pt idx="4976">
                  <c:v>2.3890058093240894E+31</c:v>
                </c:pt>
                <c:pt idx="4977">
                  <c:v>2.4128958674173306E+31</c:v>
                </c:pt>
                <c:pt idx="4978">
                  <c:v>2.4370248260915038E+31</c:v>
                </c:pt>
                <c:pt idx="4979">
                  <c:v>2.4613950743524188E+31</c:v>
                </c:pt>
                <c:pt idx="4980">
                  <c:v>2.486009025095943E+31</c:v>
                </c:pt>
                <c:pt idx="4981">
                  <c:v>2.5108691153469019E+31</c:v>
                </c:pt>
                <c:pt idx="4982">
                  <c:v>2.535977806500372E+31</c:v>
                </c:pt>
                <c:pt idx="4983">
                  <c:v>2.5613375845653752E+31</c:v>
                </c:pt>
                <c:pt idx="4984">
                  <c:v>2.5869509604110293E+31</c:v>
                </c:pt>
                <c:pt idx="4985">
                  <c:v>2.6128204700151397E+31</c:v>
                </c:pt>
                <c:pt idx="4986">
                  <c:v>2.6389486747152908E+31</c:v>
                </c:pt>
                <c:pt idx="4987">
                  <c:v>2.6653381614624432E+31</c:v>
                </c:pt>
                <c:pt idx="4988">
                  <c:v>2.6919915430770677E+31</c:v>
                </c:pt>
                <c:pt idx="4989">
                  <c:v>2.7189114585078392E+31</c:v>
                </c:pt>
                <c:pt idx="4990">
                  <c:v>2.7461005730929174E+31</c:v>
                </c:pt>
                <c:pt idx="4991">
                  <c:v>2.7735615788238462E+31</c:v>
                </c:pt>
                <c:pt idx="4992">
                  <c:v>2.8012971946120847E+31</c:v>
                </c:pt>
                <c:pt idx="4993">
                  <c:v>2.8293101665582056E+31</c:v>
                </c:pt>
                <c:pt idx="4994">
                  <c:v>2.8576032682237881E+31</c:v>
                </c:pt>
                <c:pt idx="4995">
                  <c:v>2.8861793009060251E+31</c:v>
                </c:pt>
                <c:pt idx="4996">
                  <c:v>2.9150410939150862E+31</c:v>
                </c:pt>
                <c:pt idx="4997">
                  <c:v>2.9441915048542363E+31</c:v>
                </c:pt>
                <c:pt idx="4998">
                  <c:v>2.9736334199027795E+31</c:v>
                </c:pt>
                <c:pt idx="4999">
                  <c:v>3.0033697541018063E+31</c:v>
                </c:pt>
                <c:pt idx="5000">
                  <c:v>3.033403451642825E+31</c:v>
                </c:pt>
              </c:numCache>
            </c:numRef>
          </c:yVal>
          <c:smooth val="1"/>
          <c:extLst>
            <c:ext xmlns:c16="http://schemas.microsoft.com/office/drawing/2014/chart" uri="{C3380CC4-5D6E-409C-BE32-E72D297353CC}">
              <c16:uniqueId val="{00000000-7CBC-474A-B954-CB352F19F6BA}"/>
            </c:ext>
          </c:extLst>
        </c:ser>
        <c:dLbls>
          <c:showLegendKey val="0"/>
          <c:showVal val="0"/>
          <c:showCatName val="0"/>
          <c:showSerName val="0"/>
          <c:showPercent val="0"/>
          <c:showBubbleSize val="0"/>
        </c:dLbls>
        <c:axId val="92564864"/>
        <c:axId val="92587520"/>
      </c:scatterChart>
      <c:valAx>
        <c:axId val="92564864"/>
        <c:scaling>
          <c:orientation val="minMax"/>
          <c:max val="7017"/>
          <c:min val="2017"/>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rgbClr val="FFFF00"/>
                    </a:solidFill>
                    <a:latin typeface="+mn-lt"/>
                    <a:ea typeface="+mn-ea"/>
                    <a:cs typeface="+mn-cs"/>
                  </a:defRPr>
                </a:pPr>
                <a:r>
                  <a:rPr lang="en-US" sz="1400" b="1">
                    <a:solidFill>
                      <a:srgbClr val="FFFF00"/>
                    </a:solidFill>
                  </a:rPr>
                  <a:t>Year</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FFFF00"/>
                </a:solidFill>
                <a:latin typeface="+mn-lt"/>
                <a:ea typeface="+mn-ea"/>
                <a:cs typeface="+mn-cs"/>
              </a:defRPr>
            </a:pPr>
            <a:endParaRPr lang="en-US"/>
          </a:p>
        </c:txPr>
        <c:crossAx val="92587520"/>
        <c:crosses val="autoZero"/>
        <c:crossBetween val="midCat"/>
      </c:valAx>
      <c:valAx>
        <c:axId val="92587520"/>
        <c:scaling>
          <c:orientation val="minMax"/>
          <c:min val="7500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rgbClr val="FFFF00"/>
                    </a:solidFill>
                    <a:latin typeface="+mn-lt"/>
                    <a:ea typeface="+mn-ea"/>
                    <a:cs typeface="+mn-cs"/>
                  </a:defRPr>
                </a:pPr>
                <a:r>
                  <a:rPr lang="en-US" sz="1400" b="1">
                    <a:solidFill>
                      <a:srgbClr val="FFFF00"/>
                    </a:solidFill>
                  </a:rPr>
                  <a:t>World Population</a:t>
                </a:r>
              </a:p>
            </c:rich>
          </c:tx>
          <c:overlay val="0"/>
          <c:spPr>
            <a:noFill/>
            <a:ln>
              <a:noFill/>
            </a:ln>
            <a:effectLst/>
          </c:spPr>
        </c:title>
        <c:numFmt formatCode="0.000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FFFF00"/>
                </a:solidFill>
                <a:latin typeface="+mn-lt"/>
                <a:ea typeface="+mn-ea"/>
                <a:cs typeface="+mn-cs"/>
              </a:defRPr>
            </a:pPr>
            <a:endParaRPr lang="en-US"/>
          </a:p>
        </c:txPr>
        <c:crossAx val="92564864"/>
        <c:crosses val="autoZero"/>
        <c:crossBetween val="midCat"/>
      </c:valAx>
      <c:spPr>
        <a:solidFill>
          <a:schemeClr val="accent2">
            <a:lumMod val="60000"/>
            <a:lumOff val="40000"/>
          </a:schemeClr>
        </a:solid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en-US" b="1" dirty="0">
                <a:solidFill>
                  <a:srgbClr val="FFFF00"/>
                </a:solidFill>
              </a:rPr>
              <a:t>World Population One Percent Growth Rate Next 10,000 Years</a:t>
            </a:r>
          </a:p>
        </c:rich>
      </c:tx>
      <c:layout>
        <c:manualLayout>
          <c:xMode val="edge"/>
          <c:yMode val="edge"/>
          <c:x val="0.23111856338222422"/>
          <c:y val="2.0202020202020204E-2"/>
        </c:manualLayout>
      </c:layout>
      <c:overlay val="0"/>
      <c:spPr>
        <a:noFill/>
        <a:ln>
          <a:noFill/>
        </a:ln>
        <a:effectLst/>
      </c:spPr>
    </c:title>
    <c:autoTitleDeleted val="0"/>
    <c:plotArea>
      <c:layout/>
      <c:scatterChart>
        <c:scatterStyle val="smoothMarker"/>
        <c:varyColors val="0"/>
        <c:ser>
          <c:idx val="0"/>
          <c:order val="0"/>
          <c:tx>
            <c:strRef>
              <c:f>Sheet1!$D$1</c:f>
              <c:strCache>
                <c:ptCount val="1"/>
                <c:pt idx="0">
                  <c:v>World Population One Percent Growth Rate</c:v>
                </c:pt>
              </c:strCache>
            </c:strRef>
          </c:tx>
          <c:spPr>
            <a:ln w="19050" cap="rnd">
              <a:solidFill>
                <a:schemeClr val="accent1"/>
              </a:solidFill>
              <a:round/>
            </a:ln>
            <a:effectLst/>
          </c:spPr>
          <c:marker>
            <c:symbol val="none"/>
          </c:marker>
          <c:xVal>
            <c:numRef>
              <c:f>Sheet1!$A$2:$A$10002</c:f>
              <c:numCache>
                <c:formatCode>General</c:formatCode>
                <c:ptCount val="10001"/>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pt idx="24">
                  <c:v>2041</c:v>
                </c:pt>
                <c:pt idx="25">
                  <c:v>2042</c:v>
                </c:pt>
                <c:pt idx="26">
                  <c:v>2043</c:v>
                </c:pt>
                <c:pt idx="27">
                  <c:v>2044</c:v>
                </c:pt>
                <c:pt idx="28">
                  <c:v>2045</c:v>
                </c:pt>
                <c:pt idx="29">
                  <c:v>2046</c:v>
                </c:pt>
                <c:pt idx="30">
                  <c:v>2047</c:v>
                </c:pt>
                <c:pt idx="31">
                  <c:v>2048</c:v>
                </c:pt>
                <c:pt idx="32">
                  <c:v>2049</c:v>
                </c:pt>
                <c:pt idx="33">
                  <c:v>2050</c:v>
                </c:pt>
                <c:pt idx="34">
                  <c:v>2051</c:v>
                </c:pt>
                <c:pt idx="35">
                  <c:v>2052</c:v>
                </c:pt>
                <c:pt idx="36">
                  <c:v>2053</c:v>
                </c:pt>
                <c:pt idx="37">
                  <c:v>2054</c:v>
                </c:pt>
                <c:pt idx="38">
                  <c:v>2055</c:v>
                </c:pt>
                <c:pt idx="39">
                  <c:v>2056</c:v>
                </c:pt>
                <c:pt idx="40">
                  <c:v>2057</c:v>
                </c:pt>
                <c:pt idx="41">
                  <c:v>2058</c:v>
                </c:pt>
                <c:pt idx="42">
                  <c:v>2059</c:v>
                </c:pt>
                <c:pt idx="43">
                  <c:v>2060</c:v>
                </c:pt>
                <c:pt idx="44">
                  <c:v>2061</c:v>
                </c:pt>
                <c:pt idx="45">
                  <c:v>2062</c:v>
                </c:pt>
                <c:pt idx="46">
                  <c:v>2063</c:v>
                </c:pt>
                <c:pt idx="47">
                  <c:v>2064</c:v>
                </c:pt>
                <c:pt idx="48">
                  <c:v>2065</c:v>
                </c:pt>
                <c:pt idx="49">
                  <c:v>2066</c:v>
                </c:pt>
                <c:pt idx="50">
                  <c:v>2067</c:v>
                </c:pt>
                <c:pt idx="51">
                  <c:v>2068</c:v>
                </c:pt>
                <c:pt idx="52">
                  <c:v>2069</c:v>
                </c:pt>
                <c:pt idx="53">
                  <c:v>2070</c:v>
                </c:pt>
                <c:pt idx="54">
                  <c:v>2071</c:v>
                </c:pt>
                <c:pt idx="55">
                  <c:v>2072</c:v>
                </c:pt>
                <c:pt idx="56">
                  <c:v>2073</c:v>
                </c:pt>
                <c:pt idx="57">
                  <c:v>2074</c:v>
                </c:pt>
                <c:pt idx="58">
                  <c:v>2075</c:v>
                </c:pt>
                <c:pt idx="59">
                  <c:v>2076</c:v>
                </c:pt>
                <c:pt idx="60">
                  <c:v>2077</c:v>
                </c:pt>
                <c:pt idx="61">
                  <c:v>2078</c:v>
                </c:pt>
                <c:pt idx="62">
                  <c:v>2079</c:v>
                </c:pt>
                <c:pt idx="63">
                  <c:v>2080</c:v>
                </c:pt>
                <c:pt idx="64">
                  <c:v>2081</c:v>
                </c:pt>
                <c:pt idx="65">
                  <c:v>2082</c:v>
                </c:pt>
                <c:pt idx="66">
                  <c:v>2083</c:v>
                </c:pt>
                <c:pt idx="67">
                  <c:v>2084</c:v>
                </c:pt>
                <c:pt idx="68">
                  <c:v>2085</c:v>
                </c:pt>
                <c:pt idx="69">
                  <c:v>2086</c:v>
                </c:pt>
                <c:pt idx="70">
                  <c:v>2087</c:v>
                </c:pt>
                <c:pt idx="71">
                  <c:v>2088</c:v>
                </c:pt>
                <c:pt idx="72">
                  <c:v>2089</c:v>
                </c:pt>
                <c:pt idx="73">
                  <c:v>2090</c:v>
                </c:pt>
                <c:pt idx="74">
                  <c:v>2091</c:v>
                </c:pt>
                <c:pt idx="75">
                  <c:v>2092</c:v>
                </c:pt>
                <c:pt idx="76">
                  <c:v>2093</c:v>
                </c:pt>
                <c:pt idx="77">
                  <c:v>2094</c:v>
                </c:pt>
                <c:pt idx="78">
                  <c:v>2095</c:v>
                </c:pt>
                <c:pt idx="79">
                  <c:v>2096</c:v>
                </c:pt>
                <c:pt idx="80">
                  <c:v>2097</c:v>
                </c:pt>
                <c:pt idx="81">
                  <c:v>2098</c:v>
                </c:pt>
                <c:pt idx="82">
                  <c:v>2099</c:v>
                </c:pt>
                <c:pt idx="83">
                  <c:v>2100</c:v>
                </c:pt>
                <c:pt idx="84">
                  <c:v>2101</c:v>
                </c:pt>
                <c:pt idx="85">
                  <c:v>2102</c:v>
                </c:pt>
                <c:pt idx="86">
                  <c:v>2103</c:v>
                </c:pt>
                <c:pt idx="87">
                  <c:v>2104</c:v>
                </c:pt>
                <c:pt idx="88">
                  <c:v>2105</c:v>
                </c:pt>
                <c:pt idx="89">
                  <c:v>2106</c:v>
                </c:pt>
                <c:pt idx="90">
                  <c:v>2107</c:v>
                </c:pt>
                <c:pt idx="91">
                  <c:v>2108</c:v>
                </c:pt>
                <c:pt idx="92">
                  <c:v>2109</c:v>
                </c:pt>
                <c:pt idx="93">
                  <c:v>2110</c:v>
                </c:pt>
                <c:pt idx="94">
                  <c:v>2111</c:v>
                </c:pt>
                <c:pt idx="95">
                  <c:v>2112</c:v>
                </c:pt>
                <c:pt idx="96">
                  <c:v>2113</c:v>
                </c:pt>
                <c:pt idx="97">
                  <c:v>2114</c:v>
                </c:pt>
                <c:pt idx="98">
                  <c:v>2115</c:v>
                </c:pt>
                <c:pt idx="99">
                  <c:v>2116</c:v>
                </c:pt>
                <c:pt idx="100">
                  <c:v>2117</c:v>
                </c:pt>
                <c:pt idx="101">
                  <c:v>2118</c:v>
                </c:pt>
                <c:pt idx="102">
                  <c:v>2119</c:v>
                </c:pt>
                <c:pt idx="103">
                  <c:v>2120</c:v>
                </c:pt>
                <c:pt idx="104">
                  <c:v>2121</c:v>
                </c:pt>
                <c:pt idx="105">
                  <c:v>2122</c:v>
                </c:pt>
                <c:pt idx="106">
                  <c:v>2123</c:v>
                </c:pt>
                <c:pt idx="107">
                  <c:v>2124</c:v>
                </c:pt>
                <c:pt idx="108">
                  <c:v>2125</c:v>
                </c:pt>
                <c:pt idx="109">
                  <c:v>2126</c:v>
                </c:pt>
                <c:pt idx="110">
                  <c:v>2127</c:v>
                </c:pt>
                <c:pt idx="111">
                  <c:v>2128</c:v>
                </c:pt>
                <c:pt idx="112">
                  <c:v>2129</c:v>
                </c:pt>
                <c:pt idx="113">
                  <c:v>2130</c:v>
                </c:pt>
                <c:pt idx="114">
                  <c:v>2131</c:v>
                </c:pt>
                <c:pt idx="115">
                  <c:v>2132</c:v>
                </c:pt>
                <c:pt idx="116">
                  <c:v>2133</c:v>
                </c:pt>
                <c:pt idx="117">
                  <c:v>2134</c:v>
                </c:pt>
                <c:pt idx="118">
                  <c:v>2135</c:v>
                </c:pt>
                <c:pt idx="119">
                  <c:v>2136</c:v>
                </c:pt>
                <c:pt idx="120">
                  <c:v>2137</c:v>
                </c:pt>
                <c:pt idx="121">
                  <c:v>2138</c:v>
                </c:pt>
                <c:pt idx="122">
                  <c:v>2139</c:v>
                </c:pt>
                <c:pt idx="123">
                  <c:v>2140</c:v>
                </c:pt>
                <c:pt idx="124">
                  <c:v>2141</c:v>
                </c:pt>
                <c:pt idx="125">
                  <c:v>2142</c:v>
                </c:pt>
                <c:pt idx="126">
                  <c:v>2143</c:v>
                </c:pt>
                <c:pt idx="127">
                  <c:v>2144</c:v>
                </c:pt>
                <c:pt idx="128">
                  <c:v>2145</c:v>
                </c:pt>
                <c:pt idx="129">
                  <c:v>2146</c:v>
                </c:pt>
                <c:pt idx="130">
                  <c:v>2147</c:v>
                </c:pt>
                <c:pt idx="131">
                  <c:v>2148</c:v>
                </c:pt>
                <c:pt idx="132">
                  <c:v>2149</c:v>
                </c:pt>
                <c:pt idx="133">
                  <c:v>2150</c:v>
                </c:pt>
                <c:pt idx="134">
                  <c:v>2151</c:v>
                </c:pt>
                <c:pt idx="135">
                  <c:v>2152</c:v>
                </c:pt>
                <c:pt idx="136">
                  <c:v>2153</c:v>
                </c:pt>
                <c:pt idx="137">
                  <c:v>2154</c:v>
                </c:pt>
                <c:pt idx="138">
                  <c:v>2155</c:v>
                </c:pt>
                <c:pt idx="139">
                  <c:v>2156</c:v>
                </c:pt>
                <c:pt idx="140">
                  <c:v>2157</c:v>
                </c:pt>
                <c:pt idx="141">
                  <c:v>2158</c:v>
                </c:pt>
                <c:pt idx="142">
                  <c:v>2159</c:v>
                </c:pt>
                <c:pt idx="143">
                  <c:v>2160</c:v>
                </c:pt>
                <c:pt idx="144">
                  <c:v>2161</c:v>
                </c:pt>
                <c:pt idx="145">
                  <c:v>2162</c:v>
                </c:pt>
                <c:pt idx="146">
                  <c:v>2163</c:v>
                </c:pt>
                <c:pt idx="147">
                  <c:v>2164</c:v>
                </c:pt>
                <c:pt idx="148">
                  <c:v>2165</c:v>
                </c:pt>
                <c:pt idx="149">
                  <c:v>2166</c:v>
                </c:pt>
                <c:pt idx="150">
                  <c:v>2167</c:v>
                </c:pt>
                <c:pt idx="151">
                  <c:v>2168</c:v>
                </c:pt>
                <c:pt idx="152">
                  <c:v>2169</c:v>
                </c:pt>
                <c:pt idx="153">
                  <c:v>2170</c:v>
                </c:pt>
                <c:pt idx="154">
                  <c:v>2171</c:v>
                </c:pt>
                <c:pt idx="155">
                  <c:v>2172</c:v>
                </c:pt>
                <c:pt idx="156">
                  <c:v>2173</c:v>
                </c:pt>
                <c:pt idx="157">
                  <c:v>2174</c:v>
                </c:pt>
                <c:pt idx="158">
                  <c:v>2175</c:v>
                </c:pt>
                <c:pt idx="159">
                  <c:v>2176</c:v>
                </c:pt>
                <c:pt idx="160">
                  <c:v>2177</c:v>
                </c:pt>
                <c:pt idx="161">
                  <c:v>2178</c:v>
                </c:pt>
                <c:pt idx="162">
                  <c:v>2179</c:v>
                </c:pt>
                <c:pt idx="163">
                  <c:v>2180</c:v>
                </c:pt>
                <c:pt idx="164">
                  <c:v>2181</c:v>
                </c:pt>
                <c:pt idx="165">
                  <c:v>2182</c:v>
                </c:pt>
                <c:pt idx="166">
                  <c:v>2183</c:v>
                </c:pt>
                <c:pt idx="167">
                  <c:v>2184</c:v>
                </c:pt>
                <c:pt idx="168">
                  <c:v>2185</c:v>
                </c:pt>
                <c:pt idx="169">
                  <c:v>2186</c:v>
                </c:pt>
                <c:pt idx="170">
                  <c:v>2187</c:v>
                </c:pt>
                <c:pt idx="171">
                  <c:v>2188</c:v>
                </c:pt>
                <c:pt idx="172">
                  <c:v>2189</c:v>
                </c:pt>
                <c:pt idx="173">
                  <c:v>2190</c:v>
                </c:pt>
                <c:pt idx="174">
                  <c:v>2191</c:v>
                </c:pt>
                <c:pt idx="175">
                  <c:v>2192</c:v>
                </c:pt>
                <c:pt idx="176">
                  <c:v>2193</c:v>
                </c:pt>
                <c:pt idx="177">
                  <c:v>2194</c:v>
                </c:pt>
                <c:pt idx="178">
                  <c:v>2195</c:v>
                </c:pt>
                <c:pt idx="179">
                  <c:v>2196</c:v>
                </c:pt>
                <c:pt idx="180">
                  <c:v>2197</c:v>
                </c:pt>
                <c:pt idx="181">
                  <c:v>2198</c:v>
                </c:pt>
                <c:pt idx="182">
                  <c:v>2199</c:v>
                </c:pt>
                <c:pt idx="183">
                  <c:v>2200</c:v>
                </c:pt>
                <c:pt idx="184">
                  <c:v>2201</c:v>
                </c:pt>
                <c:pt idx="185">
                  <c:v>2202</c:v>
                </c:pt>
                <c:pt idx="186">
                  <c:v>2203</c:v>
                </c:pt>
                <c:pt idx="187">
                  <c:v>2204</c:v>
                </c:pt>
                <c:pt idx="188">
                  <c:v>2205</c:v>
                </c:pt>
                <c:pt idx="189">
                  <c:v>2206</c:v>
                </c:pt>
                <c:pt idx="190">
                  <c:v>2207</c:v>
                </c:pt>
                <c:pt idx="191">
                  <c:v>2208</c:v>
                </c:pt>
                <c:pt idx="192">
                  <c:v>2209</c:v>
                </c:pt>
                <c:pt idx="193">
                  <c:v>2210</c:v>
                </c:pt>
                <c:pt idx="194">
                  <c:v>2211</c:v>
                </c:pt>
                <c:pt idx="195">
                  <c:v>2212</c:v>
                </c:pt>
                <c:pt idx="196">
                  <c:v>2213</c:v>
                </c:pt>
                <c:pt idx="197">
                  <c:v>2214</c:v>
                </c:pt>
                <c:pt idx="198">
                  <c:v>2215</c:v>
                </c:pt>
                <c:pt idx="199">
                  <c:v>2216</c:v>
                </c:pt>
                <c:pt idx="200">
                  <c:v>2217</c:v>
                </c:pt>
                <c:pt idx="201">
                  <c:v>2218</c:v>
                </c:pt>
                <c:pt idx="202">
                  <c:v>2219</c:v>
                </c:pt>
                <c:pt idx="203">
                  <c:v>2220</c:v>
                </c:pt>
                <c:pt idx="204">
                  <c:v>2221</c:v>
                </c:pt>
                <c:pt idx="205">
                  <c:v>2222</c:v>
                </c:pt>
                <c:pt idx="206">
                  <c:v>2223</c:v>
                </c:pt>
                <c:pt idx="207">
                  <c:v>2224</c:v>
                </c:pt>
                <c:pt idx="208">
                  <c:v>2225</c:v>
                </c:pt>
                <c:pt idx="209">
                  <c:v>2226</c:v>
                </c:pt>
                <c:pt idx="210">
                  <c:v>2227</c:v>
                </c:pt>
                <c:pt idx="211">
                  <c:v>2228</c:v>
                </c:pt>
                <c:pt idx="212">
                  <c:v>2229</c:v>
                </c:pt>
                <c:pt idx="213">
                  <c:v>2230</c:v>
                </c:pt>
                <c:pt idx="214">
                  <c:v>2231</c:v>
                </c:pt>
                <c:pt idx="215">
                  <c:v>2232</c:v>
                </c:pt>
                <c:pt idx="216">
                  <c:v>2233</c:v>
                </c:pt>
                <c:pt idx="217">
                  <c:v>2234</c:v>
                </c:pt>
                <c:pt idx="218">
                  <c:v>2235</c:v>
                </c:pt>
                <c:pt idx="219">
                  <c:v>2236</c:v>
                </c:pt>
                <c:pt idx="220">
                  <c:v>2237</c:v>
                </c:pt>
                <c:pt idx="221">
                  <c:v>2238</c:v>
                </c:pt>
                <c:pt idx="222">
                  <c:v>2239</c:v>
                </c:pt>
                <c:pt idx="223">
                  <c:v>2240</c:v>
                </c:pt>
                <c:pt idx="224">
                  <c:v>2241</c:v>
                </c:pt>
                <c:pt idx="225">
                  <c:v>2242</c:v>
                </c:pt>
                <c:pt idx="226">
                  <c:v>2243</c:v>
                </c:pt>
                <c:pt idx="227">
                  <c:v>2244</c:v>
                </c:pt>
                <c:pt idx="228">
                  <c:v>2245</c:v>
                </c:pt>
                <c:pt idx="229">
                  <c:v>2246</c:v>
                </c:pt>
                <c:pt idx="230">
                  <c:v>2247</c:v>
                </c:pt>
                <c:pt idx="231">
                  <c:v>2248</c:v>
                </c:pt>
                <c:pt idx="232">
                  <c:v>2249</c:v>
                </c:pt>
                <c:pt idx="233">
                  <c:v>2250</c:v>
                </c:pt>
                <c:pt idx="234">
                  <c:v>2251</c:v>
                </c:pt>
                <c:pt idx="235">
                  <c:v>2252</c:v>
                </c:pt>
                <c:pt idx="236">
                  <c:v>2253</c:v>
                </c:pt>
                <c:pt idx="237">
                  <c:v>2254</c:v>
                </c:pt>
                <c:pt idx="238">
                  <c:v>2255</c:v>
                </c:pt>
                <c:pt idx="239">
                  <c:v>2256</c:v>
                </c:pt>
                <c:pt idx="240">
                  <c:v>2257</c:v>
                </c:pt>
                <c:pt idx="241">
                  <c:v>2258</c:v>
                </c:pt>
                <c:pt idx="242">
                  <c:v>2259</c:v>
                </c:pt>
                <c:pt idx="243">
                  <c:v>2260</c:v>
                </c:pt>
                <c:pt idx="244">
                  <c:v>2261</c:v>
                </c:pt>
                <c:pt idx="245">
                  <c:v>2262</c:v>
                </c:pt>
                <c:pt idx="246">
                  <c:v>2263</c:v>
                </c:pt>
                <c:pt idx="247">
                  <c:v>2264</c:v>
                </c:pt>
                <c:pt idx="248">
                  <c:v>2265</c:v>
                </c:pt>
                <c:pt idx="249">
                  <c:v>2266</c:v>
                </c:pt>
                <c:pt idx="250">
                  <c:v>2267</c:v>
                </c:pt>
                <c:pt idx="251">
                  <c:v>2268</c:v>
                </c:pt>
                <c:pt idx="252">
                  <c:v>2269</c:v>
                </c:pt>
                <c:pt idx="253">
                  <c:v>2270</c:v>
                </c:pt>
                <c:pt idx="254">
                  <c:v>2271</c:v>
                </c:pt>
                <c:pt idx="255">
                  <c:v>2272</c:v>
                </c:pt>
                <c:pt idx="256">
                  <c:v>2273</c:v>
                </c:pt>
                <c:pt idx="257">
                  <c:v>2274</c:v>
                </c:pt>
                <c:pt idx="258">
                  <c:v>2275</c:v>
                </c:pt>
                <c:pt idx="259">
                  <c:v>2276</c:v>
                </c:pt>
                <c:pt idx="260">
                  <c:v>2277</c:v>
                </c:pt>
                <c:pt idx="261">
                  <c:v>2278</c:v>
                </c:pt>
                <c:pt idx="262">
                  <c:v>2279</c:v>
                </c:pt>
                <c:pt idx="263">
                  <c:v>2280</c:v>
                </c:pt>
                <c:pt idx="264">
                  <c:v>2281</c:v>
                </c:pt>
                <c:pt idx="265">
                  <c:v>2282</c:v>
                </c:pt>
                <c:pt idx="266">
                  <c:v>2283</c:v>
                </c:pt>
                <c:pt idx="267">
                  <c:v>2284</c:v>
                </c:pt>
                <c:pt idx="268">
                  <c:v>2285</c:v>
                </c:pt>
                <c:pt idx="269">
                  <c:v>2286</c:v>
                </c:pt>
                <c:pt idx="270">
                  <c:v>2287</c:v>
                </c:pt>
                <c:pt idx="271">
                  <c:v>2288</c:v>
                </c:pt>
                <c:pt idx="272">
                  <c:v>2289</c:v>
                </c:pt>
                <c:pt idx="273">
                  <c:v>2290</c:v>
                </c:pt>
                <c:pt idx="274">
                  <c:v>2291</c:v>
                </c:pt>
                <c:pt idx="275">
                  <c:v>2292</c:v>
                </c:pt>
                <c:pt idx="276">
                  <c:v>2293</c:v>
                </c:pt>
                <c:pt idx="277">
                  <c:v>2294</c:v>
                </c:pt>
                <c:pt idx="278">
                  <c:v>2295</c:v>
                </c:pt>
                <c:pt idx="279">
                  <c:v>2296</c:v>
                </c:pt>
                <c:pt idx="280">
                  <c:v>2297</c:v>
                </c:pt>
                <c:pt idx="281">
                  <c:v>2298</c:v>
                </c:pt>
                <c:pt idx="282">
                  <c:v>2299</c:v>
                </c:pt>
                <c:pt idx="283">
                  <c:v>2300</c:v>
                </c:pt>
                <c:pt idx="284">
                  <c:v>2301</c:v>
                </c:pt>
                <c:pt idx="285">
                  <c:v>2302</c:v>
                </c:pt>
                <c:pt idx="286">
                  <c:v>2303</c:v>
                </c:pt>
                <c:pt idx="287">
                  <c:v>2304</c:v>
                </c:pt>
                <c:pt idx="288">
                  <c:v>2305</c:v>
                </c:pt>
                <c:pt idx="289">
                  <c:v>2306</c:v>
                </c:pt>
                <c:pt idx="290">
                  <c:v>2307</c:v>
                </c:pt>
                <c:pt idx="291">
                  <c:v>2308</c:v>
                </c:pt>
                <c:pt idx="292">
                  <c:v>2309</c:v>
                </c:pt>
                <c:pt idx="293">
                  <c:v>2310</c:v>
                </c:pt>
                <c:pt idx="294">
                  <c:v>2311</c:v>
                </c:pt>
                <c:pt idx="295">
                  <c:v>2312</c:v>
                </c:pt>
                <c:pt idx="296">
                  <c:v>2313</c:v>
                </c:pt>
                <c:pt idx="297">
                  <c:v>2314</c:v>
                </c:pt>
                <c:pt idx="298">
                  <c:v>2315</c:v>
                </c:pt>
                <c:pt idx="299">
                  <c:v>2316</c:v>
                </c:pt>
                <c:pt idx="300">
                  <c:v>2317</c:v>
                </c:pt>
                <c:pt idx="301">
                  <c:v>2318</c:v>
                </c:pt>
                <c:pt idx="302">
                  <c:v>2319</c:v>
                </c:pt>
                <c:pt idx="303">
                  <c:v>2320</c:v>
                </c:pt>
                <c:pt idx="304">
                  <c:v>2321</c:v>
                </c:pt>
                <c:pt idx="305">
                  <c:v>2322</c:v>
                </c:pt>
                <c:pt idx="306">
                  <c:v>2323</c:v>
                </c:pt>
                <c:pt idx="307">
                  <c:v>2324</c:v>
                </c:pt>
                <c:pt idx="308">
                  <c:v>2325</c:v>
                </c:pt>
                <c:pt idx="309">
                  <c:v>2326</c:v>
                </c:pt>
                <c:pt idx="310">
                  <c:v>2327</c:v>
                </c:pt>
                <c:pt idx="311">
                  <c:v>2328</c:v>
                </c:pt>
                <c:pt idx="312">
                  <c:v>2329</c:v>
                </c:pt>
                <c:pt idx="313">
                  <c:v>2330</c:v>
                </c:pt>
                <c:pt idx="314">
                  <c:v>2331</c:v>
                </c:pt>
                <c:pt idx="315">
                  <c:v>2332</c:v>
                </c:pt>
                <c:pt idx="316">
                  <c:v>2333</c:v>
                </c:pt>
                <c:pt idx="317">
                  <c:v>2334</c:v>
                </c:pt>
                <c:pt idx="318">
                  <c:v>2335</c:v>
                </c:pt>
                <c:pt idx="319">
                  <c:v>2336</c:v>
                </c:pt>
                <c:pt idx="320">
                  <c:v>2337</c:v>
                </c:pt>
                <c:pt idx="321">
                  <c:v>2338</c:v>
                </c:pt>
                <c:pt idx="322">
                  <c:v>2339</c:v>
                </c:pt>
                <c:pt idx="323">
                  <c:v>2340</c:v>
                </c:pt>
                <c:pt idx="324">
                  <c:v>2341</c:v>
                </c:pt>
                <c:pt idx="325">
                  <c:v>2342</c:v>
                </c:pt>
                <c:pt idx="326">
                  <c:v>2343</c:v>
                </c:pt>
                <c:pt idx="327">
                  <c:v>2344</c:v>
                </c:pt>
                <c:pt idx="328">
                  <c:v>2345</c:v>
                </c:pt>
                <c:pt idx="329">
                  <c:v>2346</c:v>
                </c:pt>
                <c:pt idx="330">
                  <c:v>2347</c:v>
                </c:pt>
                <c:pt idx="331">
                  <c:v>2348</c:v>
                </c:pt>
                <c:pt idx="332">
                  <c:v>2349</c:v>
                </c:pt>
                <c:pt idx="333">
                  <c:v>2350</c:v>
                </c:pt>
                <c:pt idx="334">
                  <c:v>2351</c:v>
                </c:pt>
                <c:pt idx="335">
                  <c:v>2352</c:v>
                </c:pt>
                <c:pt idx="336">
                  <c:v>2353</c:v>
                </c:pt>
                <c:pt idx="337">
                  <c:v>2354</c:v>
                </c:pt>
                <c:pt idx="338">
                  <c:v>2355</c:v>
                </c:pt>
                <c:pt idx="339">
                  <c:v>2356</c:v>
                </c:pt>
                <c:pt idx="340">
                  <c:v>2357</c:v>
                </c:pt>
                <c:pt idx="341">
                  <c:v>2358</c:v>
                </c:pt>
                <c:pt idx="342">
                  <c:v>2359</c:v>
                </c:pt>
                <c:pt idx="343">
                  <c:v>2360</c:v>
                </c:pt>
                <c:pt idx="344">
                  <c:v>2361</c:v>
                </c:pt>
                <c:pt idx="345">
                  <c:v>2362</c:v>
                </c:pt>
                <c:pt idx="346">
                  <c:v>2363</c:v>
                </c:pt>
                <c:pt idx="347">
                  <c:v>2364</c:v>
                </c:pt>
                <c:pt idx="348">
                  <c:v>2365</c:v>
                </c:pt>
                <c:pt idx="349">
                  <c:v>2366</c:v>
                </c:pt>
                <c:pt idx="350">
                  <c:v>2367</c:v>
                </c:pt>
                <c:pt idx="351">
                  <c:v>2368</c:v>
                </c:pt>
                <c:pt idx="352">
                  <c:v>2369</c:v>
                </c:pt>
                <c:pt idx="353">
                  <c:v>2370</c:v>
                </c:pt>
                <c:pt idx="354">
                  <c:v>2371</c:v>
                </c:pt>
                <c:pt idx="355">
                  <c:v>2372</c:v>
                </c:pt>
                <c:pt idx="356">
                  <c:v>2373</c:v>
                </c:pt>
                <c:pt idx="357">
                  <c:v>2374</c:v>
                </c:pt>
                <c:pt idx="358">
                  <c:v>2375</c:v>
                </c:pt>
                <c:pt idx="359">
                  <c:v>2376</c:v>
                </c:pt>
                <c:pt idx="360">
                  <c:v>2377</c:v>
                </c:pt>
                <c:pt idx="361">
                  <c:v>2378</c:v>
                </c:pt>
                <c:pt idx="362">
                  <c:v>2379</c:v>
                </c:pt>
                <c:pt idx="363">
                  <c:v>2380</c:v>
                </c:pt>
                <c:pt idx="364">
                  <c:v>2381</c:v>
                </c:pt>
                <c:pt idx="365">
                  <c:v>2382</c:v>
                </c:pt>
                <c:pt idx="366">
                  <c:v>2383</c:v>
                </c:pt>
                <c:pt idx="367">
                  <c:v>2384</c:v>
                </c:pt>
                <c:pt idx="368">
                  <c:v>2385</c:v>
                </c:pt>
                <c:pt idx="369">
                  <c:v>2386</c:v>
                </c:pt>
                <c:pt idx="370">
                  <c:v>2387</c:v>
                </c:pt>
                <c:pt idx="371">
                  <c:v>2388</c:v>
                </c:pt>
                <c:pt idx="372">
                  <c:v>2389</c:v>
                </c:pt>
                <c:pt idx="373">
                  <c:v>2390</c:v>
                </c:pt>
                <c:pt idx="374">
                  <c:v>2391</c:v>
                </c:pt>
                <c:pt idx="375">
                  <c:v>2392</c:v>
                </c:pt>
                <c:pt idx="376">
                  <c:v>2393</c:v>
                </c:pt>
                <c:pt idx="377">
                  <c:v>2394</c:v>
                </c:pt>
                <c:pt idx="378">
                  <c:v>2395</c:v>
                </c:pt>
                <c:pt idx="379">
                  <c:v>2396</c:v>
                </c:pt>
                <c:pt idx="380">
                  <c:v>2397</c:v>
                </c:pt>
                <c:pt idx="381">
                  <c:v>2398</c:v>
                </c:pt>
                <c:pt idx="382">
                  <c:v>2399</c:v>
                </c:pt>
                <c:pt idx="383">
                  <c:v>2400</c:v>
                </c:pt>
                <c:pt idx="384">
                  <c:v>2401</c:v>
                </c:pt>
                <c:pt idx="385">
                  <c:v>2402</c:v>
                </c:pt>
                <c:pt idx="386">
                  <c:v>2403</c:v>
                </c:pt>
                <c:pt idx="387">
                  <c:v>2404</c:v>
                </c:pt>
                <c:pt idx="388">
                  <c:v>2405</c:v>
                </c:pt>
                <c:pt idx="389">
                  <c:v>2406</c:v>
                </c:pt>
                <c:pt idx="390">
                  <c:v>2407</c:v>
                </c:pt>
                <c:pt idx="391">
                  <c:v>2408</c:v>
                </c:pt>
                <c:pt idx="392">
                  <c:v>2409</c:v>
                </c:pt>
                <c:pt idx="393">
                  <c:v>2410</c:v>
                </c:pt>
                <c:pt idx="394">
                  <c:v>2411</c:v>
                </c:pt>
                <c:pt idx="395">
                  <c:v>2412</c:v>
                </c:pt>
                <c:pt idx="396">
                  <c:v>2413</c:v>
                </c:pt>
                <c:pt idx="397">
                  <c:v>2414</c:v>
                </c:pt>
                <c:pt idx="398">
                  <c:v>2415</c:v>
                </c:pt>
                <c:pt idx="399">
                  <c:v>2416</c:v>
                </c:pt>
                <c:pt idx="400">
                  <c:v>2417</c:v>
                </c:pt>
                <c:pt idx="401">
                  <c:v>2418</c:v>
                </c:pt>
                <c:pt idx="402">
                  <c:v>2419</c:v>
                </c:pt>
                <c:pt idx="403">
                  <c:v>2420</c:v>
                </c:pt>
                <c:pt idx="404">
                  <c:v>2421</c:v>
                </c:pt>
                <c:pt idx="405">
                  <c:v>2422</c:v>
                </c:pt>
                <c:pt idx="406">
                  <c:v>2423</c:v>
                </c:pt>
                <c:pt idx="407">
                  <c:v>2424</c:v>
                </c:pt>
                <c:pt idx="408">
                  <c:v>2425</c:v>
                </c:pt>
                <c:pt idx="409">
                  <c:v>2426</c:v>
                </c:pt>
                <c:pt idx="410">
                  <c:v>2427</c:v>
                </c:pt>
                <c:pt idx="411">
                  <c:v>2428</c:v>
                </c:pt>
                <c:pt idx="412">
                  <c:v>2429</c:v>
                </c:pt>
                <c:pt idx="413">
                  <c:v>2430</c:v>
                </c:pt>
                <c:pt idx="414">
                  <c:v>2431</c:v>
                </c:pt>
                <c:pt idx="415">
                  <c:v>2432</c:v>
                </c:pt>
                <c:pt idx="416">
                  <c:v>2433</c:v>
                </c:pt>
                <c:pt idx="417">
                  <c:v>2434</c:v>
                </c:pt>
                <c:pt idx="418">
                  <c:v>2435</c:v>
                </c:pt>
                <c:pt idx="419">
                  <c:v>2436</c:v>
                </c:pt>
                <c:pt idx="420">
                  <c:v>2437</c:v>
                </c:pt>
                <c:pt idx="421">
                  <c:v>2438</c:v>
                </c:pt>
                <c:pt idx="422">
                  <c:v>2439</c:v>
                </c:pt>
                <c:pt idx="423">
                  <c:v>2440</c:v>
                </c:pt>
                <c:pt idx="424">
                  <c:v>2441</c:v>
                </c:pt>
                <c:pt idx="425">
                  <c:v>2442</c:v>
                </c:pt>
                <c:pt idx="426">
                  <c:v>2443</c:v>
                </c:pt>
                <c:pt idx="427">
                  <c:v>2444</c:v>
                </c:pt>
                <c:pt idx="428">
                  <c:v>2445</c:v>
                </c:pt>
                <c:pt idx="429">
                  <c:v>2446</c:v>
                </c:pt>
                <c:pt idx="430">
                  <c:v>2447</c:v>
                </c:pt>
                <c:pt idx="431">
                  <c:v>2448</c:v>
                </c:pt>
                <c:pt idx="432">
                  <c:v>2449</c:v>
                </c:pt>
                <c:pt idx="433">
                  <c:v>2450</c:v>
                </c:pt>
                <c:pt idx="434">
                  <c:v>2451</c:v>
                </c:pt>
                <c:pt idx="435">
                  <c:v>2452</c:v>
                </c:pt>
                <c:pt idx="436">
                  <c:v>2453</c:v>
                </c:pt>
                <c:pt idx="437">
                  <c:v>2454</c:v>
                </c:pt>
                <c:pt idx="438">
                  <c:v>2455</c:v>
                </c:pt>
                <c:pt idx="439">
                  <c:v>2456</c:v>
                </c:pt>
                <c:pt idx="440">
                  <c:v>2457</c:v>
                </c:pt>
                <c:pt idx="441">
                  <c:v>2458</c:v>
                </c:pt>
                <c:pt idx="442">
                  <c:v>2459</c:v>
                </c:pt>
                <c:pt idx="443">
                  <c:v>2460</c:v>
                </c:pt>
                <c:pt idx="444">
                  <c:v>2461</c:v>
                </c:pt>
                <c:pt idx="445">
                  <c:v>2462</c:v>
                </c:pt>
                <c:pt idx="446">
                  <c:v>2463</c:v>
                </c:pt>
                <c:pt idx="447">
                  <c:v>2464</c:v>
                </c:pt>
                <c:pt idx="448">
                  <c:v>2465</c:v>
                </c:pt>
                <c:pt idx="449">
                  <c:v>2466</c:v>
                </c:pt>
                <c:pt idx="450">
                  <c:v>2467</c:v>
                </c:pt>
                <c:pt idx="451">
                  <c:v>2468</c:v>
                </c:pt>
                <c:pt idx="452">
                  <c:v>2469</c:v>
                </c:pt>
                <c:pt idx="453">
                  <c:v>2470</c:v>
                </c:pt>
                <c:pt idx="454">
                  <c:v>2471</c:v>
                </c:pt>
                <c:pt idx="455">
                  <c:v>2472</c:v>
                </c:pt>
                <c:pt idx="456">
                  <c:v>2473</c:v>
                </c:pt>
                <c:pt idx="457">
                  <c:v>2474</c:v>
                </c:pt>
                <c:pt idx="458">
                  <c:v>2475</c:v>
                </c:pt>
                <c:pt idx="459">
                  <c:v>2476</c:v>
                </c:pt>
                <c:pt idx="460">
                  <c:v>2477</c:v>
                </c:pt>
                <c:pt idx="461">
                  <c:v>2478</c:v>
                </c:pt>
                <c:pt idx="462">
                  <c:v>2479</c:v>
                </c:pt>
                <c:pt idx="463">
                  <c:v>2480</c:v>
                </c:pt>
                <c:pt idx="464">
                  <c:v>2481</c:v>
                </c:pt>
                <c:pt idx="465">
                  <c:v>2482</c:v>
                </c:pt>
                <c:pt idx="466">
                  <c:v>2483</c:v>
                </c:pt>
                <c:pt idx="467">
                  <c:v>2484</c:v>
                </c:pt>
                <c:pt idx="468">
                  <c:v>2485</c:v>
                </c:pt>
                <c:pt idx="469">
                  <c:v>2486</c:v>
                </c:pt>
                <c:pt idx="470">
                  <c:v>2487</c:v>
                </c:pt>
                <c:pt idx="471">
                  <c:v>2488</c:v>
                </c:pt>
                <c:pt idx="472">
                  <c:v>2489</c:v>
                </c:pt>
                <c:pt idx="473">
                  <c:v>2490</c:v>
                </c:pt>
                <c:pt idx="474">
                  <c:v>2491</c:v>
                </c:pt>
                <c:pt idx="475">
                  <c:v>2492</c:v>
                </c:pt>
                <c:pt idx="476">
                  <c:v>2493</c:v>
                </c:pt>
                <c:pt idx="477">
                  <c:v>2494</c:v>
                </c:pt>
                <c:pt idx="478">
                  <c:v>2495</c:v>
                </c:pt>
                <c:pt idx="479">
                  <c:v>2496</c:v>
                </c:pt>
                <c:pt idx="480">
                  <c:v>2497</c:v>
                </c:pt>
                <c:pt idx="481">
                  <c:v>2498</c:v>
                </c:pt>
                <c:pt idx="482">
                  <c:v>2499</c:v>
                </c:pt>
                <c:pt idx="483">
                  <c:v>2500</c:v>
                </c:pt>
                <c:pt idx="484">
                  <c:v>2501</c:v>
                </c:pt>
                <c:pt idx="485">
                  <c:v>2502</c:v>
                </c:pt>
                <c:pt idx="486">
                  <c:v>2503</c:v>
                </c:pt>
                <c:pt idx="487">
                  <c:v>2504</c:v>
                </c:pt>
                <c:pt idx="488">
                  <c:v>2505</c:v>
                </c:pt>
                <c:pt idx="489">
                  <c:v>2506</c:v>
                </c:pt>
                <c:pt idx="490">
                  <c:v>2507</c:v>
                </c:pt>
                <c:pt idx="491">
                  <c:v>2508</c:v>
                </c:pt>
                <c:pt idx="492">
                  <c:v>2509</c:v>
                </c:pt>
                <c:pt idx="493">
                  <c:v>2510</c:v>
                </c:pt>
                <c:pt idx="494">
                  <c:v>2511</c:v>
                </c:pt>
                <c:pt idx="495">
                  <c:v>2512</c:v>
                </c:pt>
                <c:pt idx="496">
                  <c:v>2513</c:v>
                </c:pt>
                <c:pt idx="497">
                  <c:v>2514</c:v>
                </c:pt>
                <c:pt idx="498">
                  <c:v>2515</c:v>
                </c:pt>
                <c:pt idx="499">
                  <c:v>2516</c:v>
                </c:pt>
                <c:pt idx="500">
                  <c:v>2517</c:v>
                </c:pt>
                <c:pt idx="501">
                  <c:v>2518</c:v>
                </c:pt>
                <c:pt idx="502">
                  <c:v>2519</c:v>
                </c:pt>
                <c:pt idx="503">
                  <c:v>2520</c:v>
                </c:pt>
                <c:pt idx="504">
                  <c:v>2521</c:v>
                </c:pt>
                <c:pt idx="505">
                  <c:v>2522</c:v>
                </c:pt>
                <c:pt idx="506">
                  <c:v>2523</c:v>
                </c:pt>
                <c:pt idx="507">
                  <c:v>2524</c:v>
                </c:pt>
                <c:pt idx="508">
                  <c:v>2525</c:v>
                </c:pt>
                <c:pt idx="509">
                  <c:v>2526</c:v>
                </c:pt>
                <c:pt idx="510">
                  <c:v>2527</c:v>
                </c:pt>
                <c:pt idx="511">
                  <c:v>2528</c:v>
                </c:pt>
                <c:pt idx="512">
                  <c:v>2529</c:v>
                </c:pt>
                <c:pt idx="513">
                  <c:v>2530</c:v>
                </c:pt>
                <c:pt idx="514">
                  <c:v>2531</c:v>
                </c:pt>
                <c:pt idx="515">
                  <c:v>2532</c:v>
                </c:pt>
                <c:pt idx="516">
                  <c:v>2533</c:v>
                </c:pt>
                <c:pt idx="517">
                  <c:v>2534</c:v>
                </c:pt>
                <c:pt idx="518">
                  <c:v>2535</c:v>
                </c:pt>
                <c:pt idx="519">
                  <c:v>2536</c:v>
                </c:pt>
                <c:pt idx="520">
                  <c:v>2537</c:v>
                </c:pt>
                <c:pt idx="521">
                  <c:v>2538</c:v>
                </c:pt>
                <c:pt idx="522">
                  <c:v>2539</c:v>
                </c:pt>
                <c:pt idx="523">
                  <c:v>2540</c:v>
                </c:pt>
                <c:pt idx="524">
                  <c:v>2541</c:v>
                </c:pt>
                <c:pt idx="525">
                  <c:v>2542</c:v>
                </c:pt>
                <c:pt idx="526">
                  <c:v>2543</c:v>
                </c:pt>
                <c:pt idx="527">
                  <c:v>2544</c:v>
                </c:pt>
                <c:pt idx="528">
                  <c:v>2545</c:v>
                </c:pt>
                <c:pt idx="529">
                  <c:v>2546</c:v>
                </c:pt>
                <c:pt idx="530">
                  <c:v>2547</c:v>
                </c:pt>
                <c:pt idx="531">
                  <c:v>2548</c:v>
                </c:pt>
                <c:pt idx="532">
                  <c:v>2549</c:v>
                </c:pt>
                <c:pt idx="533">
                  <c:v>2550</c:v>
                </c:pt>
                <c:pt idx="534">
                  <c:v>2551</c:v>
                </c:pt>
                <c:pt idx="535">
                  <c:v>2552</c:v>
                </c:pt>
                <c:pt idx="536">
                  <c:v>2553</c:v>
                </c:pt>
                <c:pt idx="537">
                  <c:v>2554</c:v>
                </c:pt>
                <c:pt idx="538">
                  <c:v>2555</c:v>
                </c:pt>
                <c:pt idx="539">
                  <c:v>2556</c:v>
                </c:pt>
                <c:pt idx="540">
                  <c:v>2557</c:v>
                </c:pt>
                <c:pt idx="541">
                  <c:v>2558</c:v>
                </c:pt>
                <c:pt idx="542">
                  <c:v>2559</c:v>
                </c:pt>
                <c:pt idx="543">
                  <c:v>2560</c:v>
                </c:pt>
                <c:pt idx="544">
                  <c:v>2561</c:v>
                </c:pt>
                <c:pt idx="545">
                  <c:v>2562</c:v>
                </c:pt>
                <c:pt idx="546">
                  <c:v>2563</c:v>
                </c:pt>
                <c:pt idx="547">
                  <c:v>2564</c:v>
                </c:pt>
                <c:pt idx="548">
                  <c:v>2565</c:v>
                </c:pt>
                <c:pt idx="549">
                  <c:v>2566</c:v>
                </c:pt>
                <c:pt idx="550">
                  <c:v>2567</c:v>
                </c:pt>
                <c:pt idx="551">
                  <c:v>2568</c:v>
                </c:pt>
                <c:pt idx="552">
                  <c:v>2569</c:v>
                </c:pt>
                <c:pt idx="553">
                  <c:v>2570</c:v>
                </c:pt>
                <c:pt idx="554">
                  <c:v>2571</c:v>
                </c:pt>
                <c:pt idx="555">
                  <c:v>2572</c:v>
                </c:pt>
                <c:pt idx="556">
                  <c:v>2573</c:v>
                </c:pt>
                <c:pt idx="557">
                  <c:v>2574</c:v>
                </c:pt>
                <c:pt idx="558">
                  <c:v>2575</c:v>
                </c:pt>
                <c:pt idx="559">
                  <c:v>2576</c:v>
                </c:pt>
                <c:pt idx="560">
                  <c:v>2577</c:v>
                </c:pt>
                <c:pt idx="561">
                  <c:v>2578</c:v>
                </c:pt>
                <c:pt idx="562">
                  <c:v>2579</c:v>
                </c:pt>
                <c:pt idx="563">
                  <c:v>2580</c:v>
                </c:pt>
                <c:pt idx="564">
                  <c:v>2581</c:v>
                </c:pt>
                <c:pt idx="565">
                  <c:v>2582</c:v>
                </c:pt>
                <c:pt idx="566">
                  <c:v>2583</c:v>
                </c:pt>
                <c:pt idx="567">
                  <c:v>2584</c:v>
                </c:pt>
                <c:pt idx="568">
                  <c:v>2585</c:v>
                </c:pt>
                <c:pt idx="569">
                  <c:v>2586</c:v>
                </c:pt>
                <c:pt idx="570">
                  <c:v>2587</c:v>
                </c:pt>
                <c:pt idx="571">
                  <c:v>2588</c:v>
                </c:pt>
                <c:pt idx="572">
                  <c:v>2589</c:v>
                </c:pt>
                <c:pt idx="573">
                  <c:v>2590</c:v>
                </c:pt>
                <c:pt idx="574">
                  <c:v>2591</c:v>
                </c:pt>
                <c:pt idx="575">
                  <c:v>2592</c:v>
                </c:pt>
                <c:pt idx="576">
                  <c:v>2593</c:v>
                </c:pt>
                <c:pt idx="577">
                  <c:v>2594</c:v>
                </c:pt>
                <c:pt idx="578">
                  <c:v>2595</c:v>
                </c:pt>
                <c:pt idx="579">
                  <c:v>2596</c:v>
                </c:pt>
                <c:pt idx="580">
                  <c:v>2597</c:v>
                </c:pt>
                <c:pt idx="581">
                  <c:v>2598</c:v>
                </c:pt>
                <c:pt idx="582">
                  <c:v>2599</c:v>
                </c:pt>
                <c:pt idx="583">
                  <c:v>2600</c:v>
                </c:pt>
                <c:pt idx="584">
                  <c:v>2601</c:v>
                </c:pt>
                <c:pt idx="585">
                  <c:v>2602</c:v>
                </c:pt>
                <c:pt idx="586">
                  <c:v>2603</c:v>
                </c:pt>
                <c:pt idx="587">
                  <c:v>2604</c:v>
                </c:pt>
                <c:pt idx="588">
                  <c:v>2605</c:v>
                </c:pt>
                <c:pt idx="589">
                  <c:v>2606</c:v>
                </c:pt>
                <c:pt idx="590">
                  <c:v>2607</c:v>
                </c:pt>
                <c:pt idx="591">
                  <c:v>2608</c:v>
                </c:pt>
                <c:pt idx="592">
                  <c:v>2609</c:v>
                </c:pt>
                <c:pt idx="593">
                  <c:v>2610</c:v>
                </c:pt>
                <c:pt idx="594">
                  <c:v>2611</c:v>
                </c:pt>
                <c:pt idx="595">
                  <c:v>2612</c:v>
                </c:pt>
                <c:pt idx="596">
                  <c:v>2613</c:v>
                </c:pt>
                <c:pt idx="597">
                  <c:v>2614</c:v>
                </c:pt>
                <c:pt idx="598">
                  <c:v>2615</c:v>
                </c:pt>
                <c:pt idx="599">
                  <c:v>2616</c:v>
                </c:pt>
                <c:pt idx="600">
                  <c:v>2617</c:v>
                </c:pt>
                <c:pt idx="601">
                  <c:v>2618</c:v>
                </c:pt>
                <c:pt idx="602">
                  <c:v>2619</c:v>
                </c:pt>
                <c:pt idx="603">
                  <c:v>2620</c:v>
                </c:pt>
                <c:pt idx="604">
                  <c:v>2621</c:v>
                </c:pt>
                <c:pt idx="605">
                  <c:v>2622</c:v>
                </c:pt>
                <c:pt idx="606">
                  <c:v>2623</c:v>
                </c:pt>
                <c:pt idx="607">
                  <c:v>2624</c:v>
                </c:pt>
                <c:pt idx="608">
                  <c:v>2625</c:v>
                </c:pt>
                <c:pt idx="609">
                  <c:v>2626</c:v>
                </c:pt>
                <c:pt idx="610">
                  <c:v>2627</c:v>
                </c:pt>
                <c:pt idx="611">
                  <c:v>2628</c:v>
                </c:pt>
                <c:pt idx="612">
                  <c:v>2629</c:v>
                </c:pt>
                <c:pt idx="613">
                  <c:v>2630</c:v>
                </c:pt>
                <c:pt idx="614">
                  <c:v>2631</c:v>
                </c:pt>
                <c:pt idx="615">
                  <c:v>2632</c:v>
                </c:pt>
                <c:pt idx="616">
                  <c:v>2633</c:v>
                </c:pt>
                <c:pt idx="617">
                  <c:v>2634</c:v>
                </c:pt>
                <c:pt idx="618">
                  <c:v>2635</c:v>
                </c:pt>
                <c:pt idx="619">
                  <c:v>2636</c:v>
                </c:pt>
                <c:pt idx="620">
                  <c:v>2637</c:v>
                </c:pt>
                <c:pt idx="621">
                  <c:v>2638</c:v>
                </c:pt>
                <c:pt idx="622">
                  <c:v>2639</c:v>
                </c:pt>
                <c:pt idx="623">
                  <c:v>2640</c:v>
                </c:pt>
                <c:pt idx="624">
                  <c:v>2641</c:v>
                </c:pt>
                <c:pt idx="625">
                  <c:v>2642</c:v>
                </c:pt>
                <c:pt idx="626">
                  <c:v>2643</c:v>
                </c:pt>
                <c:pt idx="627">
                  <c:v>2644</c:v>
                </c:pt>
                <c:pt idx="628">
                  <c:v>2645</c:v>
                </c:pt>
                <c:pt idx="629">
                  <c:v>2646</c:v>
                </c:pt>
                <c:pt idx="630">
                  <c:v>2647</c:v>
                </c:pt>
                <c:pt idx="631">
                  <c:v>2648</c:v>
                </c:pt>
                <c:pt idx="632">
                  <c:v>2649</c:v>
                </c:pt>
                <c:pt idx="633">
                  <c:v>2650</c:v>
                </c:pt>
                <c:pt idx="634">
                  <c:v>2651</c:v>
                </c:pt>
                <c:pt idx="635">
                  <c:v>2652</c:v>
                </c:pt>
                <c:pt idx="636">
                  <c:v>2653</c:v>
                </c:pt>
                <c:pt idx="637">
                  <c:v>2654</c:v>
                </c:pt>
                <c:pt idx="638">
                  <c:v>2655</c:v>
                </c:pt>
                <c:pt idx="639">
                  <c:v>2656</c:v>
                </c:pt>
                <c:pt idx="640">
                  <c:v>2657</c:v>
                </c:pt>
                <c:pt idx="641">
                  <c:v>2658</c:v>
                </c:pt>
                <c:pt idx="642">
                  <c:v>2659</c:v>
                </c:pt>
                <c:pt idx="643">
                  <c:v>2660</c:v>
                </c:pt>
                <c:pt idx="644">
                  <c:v>2661</c:v>
                </c:pt>
                <c:pt idx="645">
                  <c:v>2662</c:v>
                </c:pt>
                <c:pt idx="646">
                  <c:v>2663</c:v>
                </c:pt>
                <c:pt idx="647">
                  <c:v>2664</c:v>
                </c:pt>
                <c:pt idx="648">
                  <c:v>2665</c:v>
                </c:pt>
                <c:pt idx="649">
                  <c:v>2666</c:v>
                </c:pt>
                <c:pt idx="650">
                  <c:v>2667</c:v>
                </c:pt>
                <c:pt idx="651">
                  <c:v>2668</c:v>
                </c:pt>
                <c:pt idx="652">
                  <c:v>2669</c:v>
                </c:pt>
                <c:pt idx="653">
                  <c:v>2670</c:v>
                </c:pt>
                <c:pt idx="654">
                  <c:v>2671</c:v>
                </c:pt>
                <c:pt idx="655">
                  <c:v>2672</c:v>
                </c:pt>
                <c:pt idx="656">
                  <c:v>2673</c:v>
                </c:pt>
                <c:pt idx="657">
                  <c:v>2674</c:v>
                </c:pt>
                <c:pt idx="658">
                  <c:v>2675</c:v>
                </c:pt>
                <c:pt idx="659">
                  <c:v>2676</c:v>
                </c:pt>
                <c:pt idx="660">
                  <c:v>2677</c:v>
                </c:pt>
                <c:pt idx="661">
                  <c:v>2678</c:v>
                </c:pt>
                <c:pt idx="662">
                  <c:v>2679</c:v>
                </c:pt>
                <c:pt idx="663">
                  <c:v>2680</c:v>
                </c:pt>
                <c:pt idx="664">
                  <c:v>2681</c:v>
                </c:pt>
                <c:pt idx="665">
                  <c:v>2682</c:v>
                </c:pt>
                <c:pt idx="666">
                  <c:v>2683</c:v>
                </c:pt>
                <c:pt idx="667">
                  <c:v>2684</c:v>
                </c:pt>
                <c:pt idx="668">
                  <c:v>2685</c:v>
                </c:pt>
                <c:pt idx="669">
                  <c:v>2686</c:v>
                </c:pt>
                <c:pt idx="670">
                  <c:v>2687</c:v>
                </c:pt>
                <c:pt idx="671">
                  <c:v>2688</c:v>
                </c:pt>
                <c:pt idx="672">
                  <c:v>2689</c:v>
                </c:pt>
                <c:pt idx="673">
                  <c:v>2690</c:v>
                </c:pt>
                <c:pt idx="674">
                  <c:v>2691</c:v>
                </c:pt>
                <c:pt idx="675">
                  <c:v>2692</c:v>
                </c:pt>
                <c:pt idx="676">
                  <c:v>2693</c:v>
                </c:pt>
                <c:pt idx="677">
                  <c:v>2694</c:v>
                </c:pt>
                <c:pt idx="678">
                  <c:v>2695</c:v>
                </c:pt>
                <c:pt idx="679">
                  <c:v>2696</c:v>
                </c:pt>
                <c:pt idx="680">
                  <c:v>2697</c:v>
                </c:pt>
                <c:pt idx="681">
                  <c:v>2698</c:v>
                </c:pt>
                <c:pt idx="682">
                  <c:v>2699</c:v>
                </c:pt>
                <c:pt idx="683">
                  <c:v>2700</c:v>
                </c:pt>
                <c:pt idx="684">
                  <c:v>2701</c:v>
                </c:pt>
                <c:pt idx="685">
                  <c:v>2702</c:v>
                </c:pt>
                <c:pt idx="686">
                  <c:v>2703</c:v>
                </c:pt>
                <c:pt idx="687">
                  <c:v>2704</c:v>
                </c:pt>
                <c:pt idx="688">
                  <c:v>2705</c:v>
                </c:pt>
                <c:pt idx="689">
                  <c:v>2706</c:v>
                </c:pt>
                <c:pt idx="690">
                  <c:v>2707</c:v>
                </c:pt>
                <c:pt idx="691">
                  <c:v>2708</c:v>
                </c:pt>
                <c:pt idx="692">
                  <c:v>2709</c:v>
                </c:pt>
                <c:pt idx="693">
                  <c:v>2710</c:v>
                </c:pt>
                <c:pt idx="694">
                  <c:v>2711</c:v>
                </c:pt>
                <c:pt idx="695">
                  <c:v>2712</c:v>
                </c:pt>
                <c:pt idx="696">
                  <c:v>2713</c:v>
                </c:pt>
                <c:pt idx="697">
                  <c:v>2714</c:v>
                </c:pt>
                <c:pt idx="698">
                  <c:v>2715</c:v>
                </c:pt>
                <c:pt idx="699">
                  <c:v>2716</c:v>
                </c:pt>
                <c:pt idx="700">
                  <c:v>2717</c:v>
                </c:pt>
                <c:pt idx="701">
                  <c:v>2718</c:v>
                </c:pt>
                <c:pt idx="702">
                  <c:v>2719</c:v>
                </c:pt>
                <c:pt idx="703">
                  <c:v>2720</c:v>
                </c:pt>
                <c:pt idx="704">
                  <c:v>2721</c:v>
                </c:pt>
                <c:pt idx="705">
                  <c:v>2722</c:v>
                </c:pt>
                <c:pt idx="706">
                  <c:v>2723</c:v>
                </c:pt>
                <c:pt idx="707">
                  <c:v>2724</c:v>
                </c:pt>
                <c:pt idx="708">
                  <c:v>2725</c:v>
                </c:pt>
                <c:pt idx="709">
                  <c:v>2726</c:v>
                </c:pt>
                <c:pt idx="710">
                  <c:v>2727</c:v>
                </c:pt>
                <c:pt idx="711">
                  <c:v>2728</c:v>
                </c:pt>
                <c:pt idx="712">
                  <c:v>2729</c:v>
                </c:pt>
                <c:pt idx="713">
                  <c:v>2730</c:v>
                </c:pt>
                <c:pt idx="714">
                  <c:v>2731</c:v>
                </c:pt>
                <c:pt idx="715">
                  <c:v>2732</c:v>
                </c:pt>
                <c:pt idx="716">
                  <c:v>2733</c:v>
                </c:pt>
                <c:pt idx="717">
                  <c:v>2734</c:v>
                </c:pt>
                <c:pt idx="718">
                  <c:v>2735</c:v>
                </c:pt>
                <c:pt idx="719">
                  <c:v>2736</c:v>
                </c:pt>
                <c:pt idx="720">
                  <c:v>2737</c:v>
                </c:pt>
                <c:pt idx="721">
                  <c:v>2738</c:v>
                </c:pt>
                <c:pt idx="722">
                  <c:v>2739</c:v>
                </c:pt>
                <c:pt idx="723">
                  <c:v>2740</c:v>
                </c:pt>
                <c:pt idx="724">
                  <c:v>2741</c:v>
                </c:pt>
                <c:pt idx="725">
                  <c:v>2742</c:v>
                </c:pt>
                <c:pt idx="726">
                  <c:v>2743</c:v>
                </c:pt>
                <c:pt idx="727">
                  <c:v>2744</c:v>
                </c:pt>
                <c:pt idx="728">
                  <c:v>2745</c:v>
                </c:pt>
                <c:pt idx="729">
                  <c:v>2746</c:v>
                </c:pt>
                <c:pt idx="730">
                  <c:v>2747</c:v>
                </c:pt>
                <c:pt idx="731">
                  <c:v>2748</c:v>
                </c:pt>
                <c:pt idx="732">
                  <c:v>2749</c:v>
                </c:pt>
                <c:pt idx="733">
                  <c:v>2750</c:v>
                </c:pt>
                <c:pt idx="734">
                  <c:v>2751</c:v>
                </c:pt>
                <c:pt idx="735">
                  <c:v>2752</c:v>
                </c:pt>
                <c:pt idx="736">
                  <c:v>2753</c:v>
                </c:pt>
                <c:pt idx="737">
                  <c:v>2754</c:v>
                </c:pt>
                <c:pt idx="738">
                  <c:v>2755</c:v>
                </c:pt>
                <c:pt idx="739">
                  <c:v>2756</c:v>
                </c:pt>
                <c:pt idx="740">
                  <c:v>2757</c:v>
                </c:pt>
                <c:pt idx="741">
                  <c:v>2758</c:v>
                </c:pt>
                <c:pt idx="742">
                  <c:v>2759</c:v>
                </c:pt>
                <c:pt idx="743">
                  <c:v>2760</c:v>
                </c:pt>
                <c:pt idx="744">
                  <c:v>2761</c:v>
                </c:pt>
                <c:pt idx="745">
                  <c:v>2762</c:v>
                </c:pt>
                <c:pt idx="746">
                  <c:v>2763</c:v>
                </c:pt>
                <c:pt idx="747">
                  <c:v>2764</c:v>
                </c:pt>
                <c:pt idx="748">
                  <c:v>2765</c:v>
                </c:pt>
                <c:pt idx="749">
                  <c:v>2766</c:v>
                </c:pt>
                <c:pt idx="750">
                  <c:v>2767</c:v>
                </c:pt>
                <c:pt idx="751">
                  <c:v>2768</c:v>
                </c:pt>
                <c:pt idx="752">
                  <c:v>2769</c:v>
                </c:pt>
                <c:pt idx="753">
                  <c:v>2770</c:v>
                </c:pt>
                <c:pt idx="754">
                  <c:v>2771</c:v>
                </c:pt>
                <c:pt idx="755">
                  <c:v>2772</c:v>
                </c:pt>
                <c:pt idx="756">
                  <c:v>2773</c:v>
                </c:pt>
                <c:pt idx="757">
                  <c:v>2774</c:v>
                </c:pt>
                <c:pt idx="758">
                  <c:v>2775</c:v>
                </c:pt>
                <c:pt idx="759">
                  <c:v>2776</c:v>
                </c:pt>
                <c:pt idx="760">
                  <c:v>2777</c:v>
                </c:pt>
                <c:pt idx="761">
                  <c:v>2778</c:v>
                </c:pt>
                <c:pt idx="762">
                  <c:v>2779</c:v>
                </c:pt>
                <c:pt idx="763">
                  <c:v>2780</c:v>
                </c:pt>
                <c:pt idx="764">
                  <c:v>2781</c:v>
                </c:pt>
                <c:pt idx="765">
                  <c:v>2782</c:v>
                </c:pt>
                <c:pt idx="766">
                  <c:v>2783</c:v>
                </c:pt>
                <c:pt idx="767">
                  <c:v>2784</c:v>
                </c:pt>
                <c:pt idx="768">
                  <c:v>2785</c:v>
                </c:pt>
                <c:pt idx="769">
                  <c:v>2786</c:v>
                </c:pt>
                <c:pt idx="770">
                  <c:v>2787</c:v>
                </c:pt>
                <c:pt idx="771">
                  <c:v>2788</c:v>
                </c:pt>
                <c:pt idx="772">
                  <c:v>2789</c:v>
                </c:pt>
                <c:pt idx="773">
                  <c:v>2790</c:v>
                </c:pt>
                <c:pt idx="774">
                  <c:v>2791</c:v>
                </c:pt>
                <c:pt idx="775">
                  <c:v>2792</c:v>
                </c:pt>
                <c:pt idx="776">
                  <c:v>2793</c:v>
                </c:pt>
                <c:pt idx="777">
                  <c:v>2794</c:v>
                </c:pt>
                <c:pt idx="778">
                  <c:v>2795</c:v>
                </c:pt>
                <c:pt idx="779">
                  <c:v>2796</c:v>
                </c:pt>
                <c:pt idx="780">
                  <c:v>2797</c:v>
                </c:pt>
                <c:pt idx="781">
                  <c:v>2798</c:v>
                </c:pt>
                <c:pt idx="782">
                  <c:v>2799</c:v>
                </c:pt>
                <c:pt idx="783">
                  <c:v>2800</c:v>
                </c:pt>
                <c:pt idx="784">
                  <c:v>2801</c:v>
                </c:pt>
                <c:pt idx="785">
                  <c:v>2802</c:v>
                </c:pt>
                <c:pt idx="786">
                  <c:v>2803</c:v>
                </c:pt>
                <c:pt idx="787">
                  <c:v>2804</c:v>
                </c:pt>
                <c:pt idx="788">
                  <c:v>2805</c:v>
                </c:pt>
                <c:pt idx="789">
                  <c:v>2806</c:v>
                </c:pt>
                <c:pt idx="790">
                  <c:v>2807</c:v>
                </c:pt>
                <c:pt idx="791">
                  <c:v>2808</c:v>
                </c:pt>
                <c:pt idx="792">
                  <c:v>2809</c:v>
                </c:pt>
                <c:pt idx="793">
                  <c:v>2810</c:v>
                </c:pt>
                <c:pt idx="794">
                  <c:v>2811</c:v>
                </c:pt>
                <c:pt idx="795">
                  <c:v>2812</c:v>
                </c:pt>
                <c:pt idx="796">
                  <c:v>2813</c:v>
                </c:pt>
                <c:pt idx="797">
                  <c:v>2814</c:v>
                </c:pt>
                <c:pt idx="798">
                  <c:v>2815</c:v>
                </c:pt>
                <c:pt idx="799">
                  <c:v>2816</c:v>
                </c:pt>
                <c:pt idx="800">
                  <c:v>2817</c:v>
                </c:pt>
                <c:pt idx="801">
                  <c:v>2818</c:v>
                </c:pt>
                <c:pt idx="802">
                  <c:v>2819</c:v>
                </c:pt>
                <c:pt idx="803">
                  <c:v>2820</c:v>
                </c:pt>
                <c:pt idx="804">
                  <c:v>2821</c:v>
                </c:pt>
                <c:pt idx="805">
                  <c:v>2822</c:v>
                </c:pt>
                <c:pt idx="806">
                  <c:v>2823</c:v>
                </c:pt>
                <c:pt idx="807">
                  <c:v>2824</c:v>
                </c:pt>
                <c:pt idx="808">
                  <c:v>2825</c:v>
                </c:pt>
                <c:pt idx="809">
                  <c:v>2826</c:v>
                </c:pt>
                <c:pt idx="810">
                  <c:v>2827</c:v>
                </c:pt>
                <c:pt idx="811">
                  <c:v>2828</c:v>
                </c:pt>
                <c:pt idx="812">
                  <c:v>2829</c:v>
                </c:pt>
                <c:pt idx="813">
                  <c:v>2830</c:v>
                </c:pt>
                <c:pt idx="814">
                  <c:v>2831</c:v>
                </c:pt>
                <c:pt idx="815">
                  <c:v>2832</c:v>
                </c:pt>
                <c:pt idx="816">
                  <c:v>2833</c:v>
                </c:pt>
                <c:pt idx="817">
                  <c:v>2834</c:v>
                </c:pt>
                <c:pt idx="818">
                  <c:v>2835</c:v>
                </c:pt>
                <c:pt idx="819">
                  <c:v>2836</c:v>
                </c:pt>
                <c:pt idx="820">
                  <c:v>2837</c:v>
                </c:pt>
                <c:pt idx="821">
                  <c:v>2838</c:v>
                </c:pt>
                <c:pt idx="822">
                  <c:v>2839</c:v>
                </c:pt>
                <c:pt idx="823">
                  <c:v>2840</c:v>
                </c:pt>
                <c:pt idx="824">
                  <c:v>2841</c:v>
                </c:pt>
                <c:pt idx="825">
                  <c:v>2842</c:v>
                </c:pt>
                <c:pt idx="826">
                  <c:v>2843</c:v>
                </c:pt>
                <c:pt idx="827">
                  <c:v>2844</c:v>
                </c:pt>
                <c:pt idx="828">
                  <c:v>2845</c:v>
                </c:pt>
                <c:pt idx="829">
                  <c:v>2846</c:v>
                </c:pt>
                <c:pt idx="830">
                  <c:v>2847</c:v>
                </c:pt>
                <c:pt idx="831">
                  <c:v>2848</c:v>
                </c:pt>
                <c:pt idx="832">
                  <c:v>2849</c:v>
                </c:pt>
                <c:pt idx="833">
                  <c:v>2850</c:v>
                </c:pt>
                <c:pt idx="834">
                  <c:v>2851</c:v>
                </c:pt>
                <c:pt idx="835">
                  <c:v>2852</c:v>
                </c:pt>
                <c:pt idx="836">
                  <c:v>2853</c:v>
                </c:pt>
                <c:pt idx="837">
                  <c:v>2854</c:v>
                </c:pt>
                <c:pt idx="838">
                  <c:v>2855</c:v>
                </c:pt>
                <c:pt idx="839">
                  <c:v>2856</c:v>
                </c:pt>
                <c:pt idx="840">
                  <c:v>2857</c:v>
                </c:pt>
                <c:pt idx="841">
                  <c:v>2858</c:v>
                </c:pt>
                <c:pt idx="842">
                  <c:v>2859</c:v>
                </c:pt>
                <c:pt idx="843">
                  <c:v>2860</c:v>
                </c:pt>
                <c:pt idx="844">
                  <c:v>2861</c:v>
                </c:pt>
                <c:pt idx="845">
                  <c:v>2862</c:v>
                </c:pt>
                <c:pt idx="846">
                  <c:v>2863</c:v>
                </c:pt>
                <c:pt idx="847">
                  <c:v>2864</c:v>
                </c:pt>
                <c:pt idx="848">
                  <c:v>2865</c:v>
                </c:pt>
                <c:pt idx="849">
                  <c:v>2866</c:v>
                </c:pt>
                <c:pt idx="850">
                  <c:v>2867</c:v>
                </c:pt>
                <c:pt idx="851">
                  <c:v>2868</c:v>
                </c:pt>
                <c:pt idx="852">
                  <c:v>2869</c:v>
                </c:pt>
                <c:pt idx="853">
                  <c:v>2870</c:v>
                </c:pt>
                <c:pt idx="854">
                  <c:v>2871</c:v>
                </c:pt>
                <c:pt idx="855">
                  <c:v>2872</c:v>
                </c:pt>
                <c:pt idx="856">
                  <c:v>2873</c:v>
                </c:pt>
                <c:pt idx="857">
                  <c:v>2874</c:v>
                </c:pt>
                <c:pt idx="858">
                  <c:v>2875</c:v>
                </c:pt>
                <c:pt idx="859">
                  <c:v>2876</c:v>
                </c:pt>
                <c:pt idx="860">
                  <c:v>2877</c:v>
                </c:pt>
                <c:pt idx="861">
                  <c:v>2878</c:v>
                </c:pt>
                <c:pt idx="862">
                  <c:v>2879</c:v>
                </c:pt>
                <c:pt idx="863">
                  <c:v>2880</c:v>
                </c:pt>
                <c:pt idx="864">
                  <c:v>2881</c:v>
                </c:pt>
                <c:pt idx="865">
                  <c:v>2882</c:v>
                </c:pt>
                <c:pt idx="866">
                  <c:v>2883</c:v>
                </c:pt>
                <c:pt idx="867">
                  <c:v>2884</c:v>
                </c:pt>
                <c:pt idx="868">
                  <c:v>2885</c:v>
                </c:pt>
                <c:pt idx="869">
                  <c:v>2886</c:v>
                </c:pt>
                <c:pt idx="870">
                  <c:v>2887</c:v>
                </c:pt>
                <c:pt idx="871">
                  <c:v>2888</c:v>
                </c:pt>
                <c:pt idx="872">
                  <c:v>2889</c:v>
                </c:pt>
                <c:pt idx="873">
                  <c:v>2890</c:v>
                </c:pt>
                <c:pt idx="874">
                  <c:v>2891</c:v>
                </c:pt>
                <c:pt idx="875">
                  <c:v>2892</c:v>
                </c:pt>
                <c:pt idx="876">
                  <c:v>2893</c:v>
                </c:pt>
                <c:pt idx="877">
                  <c:v>2894</c:v>
                </c:pt>
                <c:pt idx="878">
                  <c:v>2895</c:v>
                </c:pt>
                <c:pt idx="879">
                  <c:v>2896</c:v>
                </c:pt>
                <c:pt idx="880">
                  <c:v>2897</c:v>
                </c:pt>
                <c:pt idx="881">
                  <c:v>2898</c:v>
                </c:pt>
                <c:pt idx="882">
                  <c:v>2899</c:v>
                </c:pt>
                <c:pt idx="883">
                  <c:v>2900</c:v>
                </c:pt>
                <c:pt idx="884">
                  <c:v>2901</c:v>
                </c:pt>
                <c:pt idx="885">
                  <c:v>2902</c:v>
                </c:pt>
                <c:pt idx="886">
                  <c:v>2903</c:v>
                </c:pt>
                <c:pt idx="887">
                  <c:v>2904</c:v>
                </c:pt>
                <c:pt idx="888">
                  <c:v>2905</c:v>
                </c:pt>
                <c:pt idx="889">
                  <c:v>2906</c:v>
                </c:pt>
                <c:pt idx="890">
                  <c:v>2907</c:v>
                </c:pt>
                <c:pt idx="891">
                  <c:v>2908</c:v>
                </c:pt>
                <c:pt idx="892">
                  <c:v>2909</c:v>
                </c:pt>
                <c:pt idx="893">
                  <c:v>2910</c:v>
                </c:pt>
                <c:pt idx="894">
                  <c:v>2911</c:v>
                </c:pt>
                <c:pt idx="895">
                  <c:v>2912</c:v>
                </c:pt>
                <c:pt idx="896">
                  <c:v>2913</c:v>
                </c:pt>
                <c:pt idx="897">
                  <c:v>2914</c:v>
                </c:pt>
                <c:pt idx="898">
                  <c:v>2915</c:v>
                </c:pt>
                <c:pt idx="899">
                  <c:v>2916</c:v>
                </c:pt>
                <c:pt idx="900">
                  <c:v>2917</c:v>
                </c:pt>
                <c:pt idx="901">
                  <c:v>2918</c:v>
                </c:pt>
                <c:pt idx="902">
                  <c:v>2919</c:v>
                </c:pt>
                <c:pt idx="903">
                  <c:v>2920</c:v>
                </c:pt>
                <c:pt idx="904">
                  <c:v>2921</c:v>
                </c:pt>
                <c:pt idx="905">
                  <c:v>2922</c:v>
                </c:pt>
                <c:pt idx="906">
                  <c:v>2923</c:v>
                </c:pt>
                <c:pt idx="907">
                  <c:v>2924</c:v>
                </c:pt>
                <c:pt idx="908">
                  <c:v>2925</c:v>
                </c:pt>
                <c:pt idx="909">
                  <c:v>2926</c:v>
                </c:pt>
                <c:pt idx="910">
                  <c:v>2927</c:v>
                </c:pt>
                <c:pt idx="911">
                  <c:v>2928</c:v>
                </c:pt>
                <c:pt idx="912">
                  <c:v>2929</c:v>
                </c:pt>
                <c:pt idx="913">
                  <c:v>2930</c:v>
                </c:pt>
                <c:pt idx="914">
                  <c:v>2931</c:v>
                </c:pt>
                <c:pt idx="915">
                  <c:v>2932</c:v>
                </c:pt>
                <c:pt idx="916">
                  <c:v>2933</c:v>
                </c:pt>
                <c:pt idx="917">
                  <c:v>2934</c:v>
                </c:pt>
                <c:pt idx="918">
                  <c:v>2935</c:v>
                </c:pt>
                <c:pt idx="919">
                  <c:v>2936</c:v>
                </c:pt>
                <c:pt idx="920">
                  <c:v>2937</c:v>
                </c:pt>
                <c:pt idx="921">
                  <c:v>2938</c:v>
                </c:pt>
                <c:pt idx="922">
                  <c:v>2939</c:v>
                </c:pt>
                <c:pt idx="923">
                  <c:v>2940</c:v>
                </c:pt>
                <c:pt idx="924">
                  <c:v>2941</c:v>
                </c:pt>
                <c:pt idx="925">
                  <c:v>2942</c:v>
                </c:pt>
                <c:pt idx="926">
                  <c:v>2943</c:v>
                </c:pt>
                <c:pt idx="927">
                  <c:v>2944</c:v>
                </c:pt>
                <c:pt idx="928">
                  <c:v>2945</c:v>
                </c:pt>
                <c:pt idx="929">
                  <c:v>2946</c:v>
                </c:pt>
                <c:pt idx="930">
                  <c:v>2947</c:v>
                </c:pt>
                <c:pt idx="931">
                  <c:v>2948</c:v>
                </c:pt>
                <c:pt idx="932">
                  <c:v>2949</c:v>
                </c:pt>
                <c:pt idx="933">
                  <c:v>2950</c:v>
                </c:pt>
                <c:pt idx="934">
                  <c:v>2951</c:v>
                </c:pt>
                <c:pt idx="935">
                  <c:v>2952</c:v>
                </c:pt>
                <c:pt idx="936">
                  <c:v>2953</c:v>
                </c:pt>
                <c:pt idx="937">
                  <c:v>2954</c:v>
                </c:pt>
                <c:pt idx="938">
                  <c:v>2955</c:v>
                </c:pt>
                <c:pt idx="939">
                  <c:v>2956</c:v>
                </c:pt>
                <c:pt idx="940">
                  <c:v>2957</c:v>
                </c:pt>
                <c:pt idx="941">
                  <c:v>2958</c:v>
                </c:pt>
                <c:pt idx="942">
                  <c:v>2959</c:v>
                </c:pt>
                <c:pt idx="943">
                  <c:v>2960</c:v>
                </c:pt>
                <c:pt idx="944">
                  <c:v>2961</c:v>
                </c:pt>
                <c:pt idx="945">
                  <c:v>2962</c:v>
                </c:pt>
                <c:pt idx="946">
                  <c:v>2963</c:v>
                </c:pt>
                <c:pt idx="947">
                  <c:v>2964</c:v>
                </c:pt>
                <c:pt idx="948">
                  <c:v>2965</c:v>
                </c:pt>
                <c:pt idx="949">
                  <c:v>2966</c:v>
                </c:pt>
                <c:pt idx="950">
                  <c:v>2967</c:v>
                </c:pt>
                <c:pt idx="951">
                  <c:v>2968</c:v>
                </c:pt>
                <c:pt idx="952">
                  <c:v>2969</c:v>
                </c:pt>
                <c:pt idx="953">
                  <c:v>2970</c:v>
                </c:pt>
                <c:pt idx="954">
                  <c:v>2971</c:v>
                </c:pt>
                <c:pt idx="955">
                  <c:v>2972</c:v>
                </c:pt>
                <c:pt idx="956">
                  <c:v>2973</c:v>
                </c:pt>
                <c:pt idx="957">
                  <c:v>2974</c:v>
                </c:pt>
                <c:pt idx="958">
                  <c:v>2975</c:v>
                </c:pt>
                <c:pt idx="959">
                  <c:v>2976</c:v>
                </c:pt>
                <c:pt idx="960">
                  <c:v>2977</c:v>
                </c:pt>
                <c:pt idx="961">
                  <c:v>2978</c:v>
                </c:pt>
                <c:pt idx="962">
                  <c:v>2979</c:v>
                </c:pt>
                <c:pt idx="963">
                  <c:v>2980</c:v>
                </c:pt>
                <c:pt idx="964">
                  <c:v>2981</c:v>
                </c:pt>
                <c:pt idx="965">
                  <c:v>2982</c:v>
                </c:pt>
                <c:pt idx="966">
                  <c:v>2983</c:v>
                </c:pt>
                <c:pt idx="967">
                  <c:v>2984</c:v>
                </c:pt>
                <c:pt idx="968">
                  <c:v>2985</c:v>
                </c:pt>
                <c:pt idx="969">
                  <c:v>2986</c:v>
                </c:pt>
                <c:pt idx="970">
                  <c:v>2987</c:v>
                </c:pt>
                <c:pt idx="971">
                  <c:v>2988</c:v>
                </c:pt>
                <c:pt idx="972">
                  <c:v>2989</c:v>
                </c:pt>
                <c:pt idx="973">
                  <c:v>2990</c:v>
                </c:pt>
                <c:pt idx="974">
                  <c:v>2991</c:v>
                </c:pt>
                <c:pt idx="975">
                  <c:v>2992</c:v>
                </c:pt>
                <c:pt idx="976">
                  <c:v>2993</c:v>
                </c:pt>
                <c:pt idx="977">
                  <c:v>2994</c:v>
                </c:pt>
                <c:pt idx="978">
                  <c:v>2995</c:v>
                </c:pt>
                <c:pt idx="979">
                  <c:v>2996</c:v>
                </c:pt>
                <c:pt idx="980">
                  <c:v>2997</c:v>
                </c:pt>
                <c:pt idx="981">
                  <c:v>2998</c:v>
                </c:pt>
                <c:pt idx="982">
                  <c:v>2999</c:v>
                </c:pt>
                <c:pt idx="983">
                  <c:v>3000</c:v>
                </c:pt>
                <c:pt idx="984">
                  <c:v>3001</c:v>
                </c:pt>
                <c:pt idx="985">
                  <c:v>3002</c:v>
                </c:pt>
                <c:pt idx="986">
                  <c:v>3003</c:v>
                </c:pt>
                <c:pt idx="987">
                  <c:v>3004</c:v>
                </c:pt>
                <c:pt idx="988">
                  <c:v>3005</c:v>
                </c:pt>
                <c:pt idx="989">
                  <c:v>3006</c:v>
                </c:pt>
                <c:pt idx="990">
                  <c:v>3007</c:v>
                </c:pt>
                <c:pt idx="991">
                  <c:v>3008</c:v>
                </c:pt>
                <c:pt idx="992">
                  <c:v>3009</c:v>
                </c:pt>
                <c:pt idx="993">
                  <c:v>3010</c:v>
                </c:pt>
                <c:pt idx="994">
                  <c:v>3011</c:v>
                </c:pt>
                <c:pt idx="995">
                  <c:v>3012</c:v>
                </c:pt>
                <c:pt idx="996">
                  <c:v>3013</c:v>
                </c:pt>
                <c:pt idx="997">
                  <c:v>3014</c:v>
                </c:pt>
                <c:pt idx="998">
                  <c:v>3015</c:v>
                </c:pt>
                <c:pt idx="999">
                  <c:v>3016</c:v>
                </c:pt>
                <c:pt idx="1000">
                  <c:v>3017</c:v>
                </c:pt>
                <c:pt idx="1001">
                  <c:v>3018</c:v>
                </c:pt>
                <c:pt idx="1002">
                  <c:v>3019</c:v>
                </c:pt>
                <c:pt idx="1003">
                  <c:v>3020</c:v>
                </c:pt>
                <c:pt idx="1004">
                  <c:v>3021</c:v>
                </c:pt>
                <c:pt idx="1005">
                  <c:v>3022</c:v>
                </c:pt>
                <c:pt idx="1006">
                  <c:v>3023</c:v>
                </c:pt>
                <c:pt idx="1007">
                  <c:v>3024</c:v>
                </c:pt>
                <c:pt idx="1008">
                  <c:v>3025</c:v>
                </c:pt>
                <c:pt idx="1009">
                  <c:v>3026</c:v>
                </c:pt>
                <c:pt idx="1010">
                  <c:v>3027</c:v>
                </c:pt>
                <c:pt idx="1011">
                  <c:v>3028</c:v>
                </c:pt>
                <c:pt idx="1012">
                  <c:v>3029</c:v>
                </c:pt>
                <c:pt idx="1013">
                  <c:v>3030</c:v>
                </c:pt>
                <c:pt idx="1014">
                  <c:v>3031</c:v>
                </c:pt>
                <c:pt idx="1015">
                  <c:v>3032</c:v>
                </c:pt>
                <c:pt idx="1016">
                  <c:v>3033</c:v>
                </c:pt>
                <c:pt idx="1017">
                  <c:v>3034</c:v>
                </c:pt>
                <c:pt idx="1018">
                  <c:v>3035</c:v>
                </c:pt>
                <c:pt idx="1019">
                  <c:v>3036</c:v>
                </c:pt>
                <c:pt idx="1020">
                  <c:v>3037</c:v>
                </c:pt>
                <c:pt idx="1021">
                  <c:v>3038</c:v>
                </c:pt>
                <c:pt idx="1022">
                  <c:v>3039</c:v>
                </c:pt>
                <c:pt idx="1023">
                  <c:v>3040</c:v>
                </c:pt>
                <c:pt idx="1024">
                  <c:v>3041</c:v>
                </c:pt>
                <c:pt idx="1025">
                  <c:v>3042</c:v>
                </c:pt>
                <c:pt idx="1026">
                  <c:v>3043</c:v>
                </c:pt>
                <c:pt idx="1027">
                  <c:v>3044</c:v>
                </c:pt>
                <c:pt idx="1028">
                  <c:v>3045</c:v>
                </c:pt>
                <c:pt idx="1029">
                  <c:v>3046</c:v>
                </c:pt>
                <c:pt idx="1030">
                  <c:v>3047</c:v>
                </c:pt>
                <c:pt idx="1031">
                  <c:v>3048</c:v>
                </c:pt>
                <c:pt idx="1032">
                  <c:v>3049</c:v>
                </c:pt>
                <c:pt idx="1033">
                  <c:v>3050</c:v>
                </c:pt>
                <c:pt idx="1034">
                  <c:v>3051</c:v>
                </c:pt>
                <c:pt idx="1035">
                  <c:v>3052</c:v>
                </c:pt>
                <c:pt idx="1036">
                  <c:v>3053</c:v>
                </c:pt>
                <c:pt idx="1037">
                  <c:v>3054</c:v>
                </c:pt>
                <c:pt idx="1038">
                  <c:v>3055</c:v>
                </c:pt>
                <c:pt idx="1039">
                  <c:v>3056</c:v>
                </c:pt>
                <c:pt idx="1040">
                  <c:v>3057</c:v>
                </c:pt>
                <c:pt idx="1041">
                  <c:v>3058</c:v>
                </c:pt>
                <c:pt idx="1042">
                  <c:v>3059</c:v>
                </c:pt>
                <c:pt idx="1043">
                  <c:v>3060</c:v>
                </c:pt>
                <c:pt idx="1044">
                  <c:v>3061</c:v>
                </c:pt>
                <c:pt idx="1045">
                  <c:v>3062</c:v>
                </c:pt>
                <c:pt idx="1046">
                  <c:v>3063</c:v>
                </c:pt>
                <c:pt idx="1047">
                  <c:v>3064</c:v>
                </c:pt>
                <c:pt idx="1048">
                  <c:v>3065</c:v>
                </c:pt>
                <c:pt idx="1049">
                  <c:v>3066</c:v>
                </c:pt>
                <c:pt idx="1050">
                  <c:v>3067</c:v>
                </c:pt>
                <c:pt idx="1051">
                  <c:v>3068</c:v>
                </c:pt>
                <c:pt idx="1052">
                  <c:v>3069</c:v>
                </c:pt>
                <c:pt idx="1053">
                  <c:v>3070</c:v>
                </c:pt>
                <c:pt idx="1054">
                  <c:v>3071</c:v>
                </c:pt>
                <c:pt idx="1055">
                  <c:v>3072</c:v>
                </c:pt>
                <c:pt idx="1056">
                  <c:v>3073</c:v>
                </c:pt>
                <c:pt idx="1057">
                  <c:v>3074</c:v>
                </c:pt>
                <c:pt idx="1058">
                  <c:v>3075</c:v>
                </c:pt>
                <c:pt idx="1059">
                  <c:v>3076</c:v>
                </c:pt>
                <c:pt idx="1060">
                  <c:v>3077</c:v>
                </c:pt>
                <c:pt idx="1061">
                  <c:v>3078</c:v>
                </c:pt>
                <c:pt idx="1062">
                  <c:v>3079</c:v>
                </c:pt>
                <c:pt idx="1063">
                  <c:v>3080</c:v>
                </c:pt>
                <c:pt idx="1064">
                  <c:v>3081</c:v>
                </c:pt>
                <c:pt idx="1065">
                  <c:v>3082</c:v>
                </c:pt>
                <c:pt idx="1066">
                  <c:v>3083</c:v>
                </c:pt>
                <c:pt idx="1067">
                  <c:v>3084</c:v>
                </c:pt>
                <c:pt idx="1068">
                  <c:v>3085</c:v>
                </c:pt>
                <c:pt idx="1069">
                  <c:v>3086</c:v>
                </c:pt>
                <c:pt idx="1070">
                  <c:v>3087</c:v>
                </c:pt>
                <c:pt idx="1071">
                  <c:v>3088</c:v>
                </c:pt>
                <c:pt idx="1072">
                  <c:v>3089</c:v>
                </c:pt>
                <c:pt idx="1073">
                  <c:v>3090</c:v>
                </c:pt>
                <c:pt idx="1074">
                  <c:v>3091</c:v>
                </c:pt>
                <c:pt idx="1075">
                  <c:v>3092</c:v>
                </c:pt>
                <c:pt idx="1076">
                  <c:v>3093</c:v>
                </c:pt>
                <c:pt idx="1077">
                  <c:v>3094</c:v>
                </c:pt>
                <c:pt idx="1078">
                  <c:v>3095</c:v>
                </c:pt>
                <c:pt idx="1079">
                  <c:v>3096</c:v>
                </c:pt>
                <c:pt idx="1080">
                  <c:v>3097</c:v>
                </c:pt>
                <c:pt idx="1081">
                  <c:v>3098</c:v>
                </c:pt>
                <c:pt idx="1082">
                  <c:v>3099</c:v>
                </c:pt>
                <c:pt idx="1083">
                  <c:v>3100</c:v>
                </c:pt>
                <c:pt idx="1084">
                  <c:v>3101</c:v>
                </c:pt>
                <c:pt idx="1085">
                  <c:v>3102</c:v>
                </c:pt>
                <c:pt idx="1086">
                  <c:v>3103</c:v>
                </c:pt>
                <c:pt idx="1087">
                  <c:v>3104</c:v>
                </c:pt>
                <c:pt idx="1088">
                  <c:v>3105</c:v>
                </c:pt>
                <c:pt idx="1089">
                  <c:v>3106</c:v>
                </c:pt>
                <c:pt idx="1090">
                  <c:v>3107</c:v>
                </c:pt>
                <c:pt idx="1091">
                  <c:v>3108</c:v>
                </c:pt>
                <c:pt idx="1092">
                  <c:v>3109</c:v>
                </c:pt>
                <c:pt idx="1093">
                  <c:v>3110</c:v>
                </c:pt>
                <c:pt idx="1094">
                  <c:v>3111</c:v>
                </c:pt>
                <c:pt idx="1095">
                  <c:v>3112</c:v>
                </c:pt>
                <c:pt idx="1096">
                  <c:v>3113</c:v>
                </c:pt>
                <c:pt idx="1097">
                  <c:v>3114</c:v>
                </c:pt>
                <c:pt idx="1098">
                  <c:v>3115</c:v>
                </c:pt>
                <c:pt idx="1099">
                  <c:v>3116</c:v>
                </c:pt>
                <c:pt idx="1100">
                  <c:v>3117</c:v>
                </c:pt>
                <c:pt idx="1101">
                  <c:v>3118</c:v>
                </c:pt>
                <c:pt idx="1102">
                  <c:v>3119</c:v>
                </c:pt>
                <c:pt idx="1103">
                  <c:v>3120</c:v>
                </c:pt>
                <c:pt idx="1104">
                  <c:v>3121</c:v>
                </c:pt>
                <c:pt idx="1105">
                  <c:v>3122</c:v>
                </c:pt>
                <c:pt idx="1106">
                  <c:v>3123</c:v>
                </c:pt>
                <c:pt idx="1107">
                  <c:v>3124</c:v>
                </c:pt>
                <c:pt idx="1108">
                  <c:v>3125</c:v>
                </c:pt>
                <c:pt idx="1109">
                  <c:v>3126</c:v>
                </c:pt>
                <c:pt idx="1110">
                  <c:v>3127</c:v>
                </c:pt>
                <c:pt idx="1111">
                  <c:v>3128</c:v>
                </c:pt>
                <c:pt idx="1112">
                  <c:v>3129</c:v>
                </c:pt>
                <c:pt idx="1113">
                  <c:v>3130</c:v>
                </c:pt>
                <c:pt idx="1114">
                  <c:v>3131</c:v>
                </c:pt>
                <c:pt idx="1115">
                  <c:v>3132</c:v>
                </c:pt>
                <c:pt idx="1116">
                  <c:v>3133</c:v>
                </c:pt>
                <c:pt idx="1117">
                  <c:v>3134</c:v>
                </c:pt>
                <c:pt idx="1118">
                  <c:v>3135</c:v>
                </c:pt>
                <c:pt idx="1119">
                  <c:v>3136</c:v>
                </c:pt>
                <c:pt idx="1120">
                  <c:v>3137</c:v>
                </c:pt>
                <c:pt idx="1121">
                  <c:v>3138</c:v>
                </c:pt>
                <c:pt idx="1122">
                  <c:v>3139</c:v>
                </c:pt>
                <c:pt idx="1123">
                  <c:v>3140</c:v>
                </c:pt>
                <c:pt idx="1124">
                  <c:v>3141</c:v>
                </c:pt>
                <c:pt idx="1125">
                  <c:v>3142</c:v>
                </c:pt>
                <c:pt idx="1126">
                  <c:v>3143</c:v>
                </c:pt>
                <c:pt idx="1127">
                  <c:v>3144</c:v>
                </c:pt>
                <c:pt idx="1128">
                  <c:v>3145</c:v>
                </c:pt>
                <c:pt idx="1129">
                  <c:v>3146</c:v>
                </c:pt>
                <c:pt idx="1130">
                  <c:v>3147</c:v>
                </c:pt>
                <c:pt idx="1131">
                  <c:v>3148</c:v>
                </c:pt>
                <c:pt idx="1132">
                  <c:v>3149</c:v>
                </c:pt>
                <c:pt idx="1133">
                  <c:v>3150</c:v>
                </c:pt>
                <c:pt idx="1134">
                  <c:v>3151</c:v>
                </c:pt>
                <c:pt idx="1135">
                  <c:v>3152</c:v>
                </c:pt>
                <c:pt idx="1136">
                  <c:v>3153</c:v>
                </c:pt>
                <c:pt idx="1137">
                  <c:v>3154</c:v>
                </c:pt>
                <c:pt idx="1138">
                  <c:v>3155</c:v>
                </c:pt>
                <c:pt idx="1139">
                  <c:v>3156</c:v>
                </c:pt>
                <c:pt idx="1140">
                  <c:v>3157</c:v>
                </c:pt>
                <c:pt idx="1141">
                  <c:v>3158</c:v>
                </c:pt>
                <c:pt idx="1142">
                  <c:v>3159</c:v>
                </c:pt>
                <c:pt idx="1143">
                  <c:v>3160</c:v>
                </c:pt>
                <c:pt idx="1144">
                  <c:v>3161</c:v>
                </c:pt>
                <c:pt idx="1145">
                  <c:v>3162</c:v>
                </c:pt>
                <c:pt idx="1146">
                  <c:v>3163</c:v>
                </c:pt>
                <c:pt idx="1147">
                  <c:v>3164</c:v>
                </c:pt>
                <c:pt idx="1148">
                  <c:v>3165</c:v>
                </c:pt>
                <c:pt idx="1149">
                  <c:v>3166</c:v>
                </c:pt>
                <c:pt idx="1150">
                  <c:v>3167</c:v>
                </c:pt>
                <c:pt idx="1151">
                  <c:v>3168</c:v>
                </c:pt>
                <c:pt idx="1152">
                  <c:v>3169</c:v>
                </c:pt>
                <c:pt idx="1153">
                  <c:v>3170</c:v>
                </c:pt>
                <c:pt idx="1154">
                  <c:v>3171</c:v>
                </c:pt>
                <c:pt idx="1155">
                  <c:v>3172</c:v>
                </c:pt>
                <c:pt idx="1156">
                  <c:v>3173</c:v>
                </c:pt>
                <c:pt idx="1157">
                  <c:v>3174</c:v>
                </c:pt>
                <c:pt idx="1158">
                  <c:v>3175</c:v>
                </c:pt>
                <c:pt idx="1159">
                  <c:v>3176</c:v>
                </c:pt>
                <c:pt idx="1160">
                  <c:v>3177</c:v>
                </c:pt>
                <c:pt idx="1161">
                  <c:v>3178</c:v>
                </c:pt>
                <c:pt idx="1162">
                  <c:v>3179</c:v>
                </c:pt>
                <c:pt idx="1163">
                  <c:v>3180</c:v>
                </c:pt>
                <c:pt idx="1164">
                  <c:v>3181</c:v>
                </c:pt>
                <c:pt idx="1165">
                  <c:v>3182</c:v>
                </c:pt>
                <c:pt idx="1166">
                  <c:v>3183</c:v>
                </c:pt>
                <c:pt idx="1167">
                  <c:v>3184</c:v>
                </c:pt>
                <c:pt idx="1168">
                  <c:v>3185</c:v>
                </c:pt>
                <c:pt idx="1169">
                  <c:v>3186</c:v>
                </c:pt>
                <c:pt idx="1170">
                  <c:v>3187</c:v>
                </c:pt>
                <c:pt idx="1171">
                  <c:v>3188</c:v>
                </c:pt>
                <c:pt idx="1172">
                  <c:v>3189</c:v>
                </c:pt>
                <c:pt idx="1173">
                  <c:v>3190</c:v>
                </c:pt>
                <c:pt idx="1174">
                  <c:v>3191</c:v>
                </c:pt>
                <c:pt idx="1175">
                  <c:v>3192</c:v>
                </c:pt>
                <c:pt idx="1176">
                  <c:v>3193</c:v>
                </c:pt>
                <c:pt idx="1177">
                  <c:v>3194</c:v>
                </c:pt>
                <c:pt idx="1178">
                  <c:v>3195</c:v>
                </c:pt>
                <c:pt idx="1179">
                  <c:v>3196</c:v>
                </c:pt>
                <c:pt idx="1180">
                  <c:v>3197</c:v>
                </c:pt>
                <c:pt idx="1181">
                  <c:v>3198</c:v>
                </c:pt>
                <c:pt idx="1182">
                  <c:v>3199</c:v>
                </c:pt>
                <c:pt idx="1183">
                  <c:v>3200</c:v>
                </c:pt>
                <c:pt idx="1184">
                  <c:v>3201</c:v>
                </c:pt>
                <c:pt idx="1185">
                  <c:v>3202</c:v>
                </c:pt>
                <c:pt idx="1186">
                  <c:v>3203</c:v>
                </c:pt>
                <c:pt idx="1187">
                  <c:v>3204</c:v>
                </c:pt>
                <c:pt idx="1188">
                  <c:v>3205</c:v>
                </c:pt>
                <c:pt idx="1189">
                  <c:v>3206</c:v>
                </c:pt>
                <c:pt idx="1190">
                  <c:v>3207</c:v>
                </c:pt>
                <c:pt idx="1191">
                  <c:v>3208</c:v>
                </c:pt>
                <c:pt idx="1192">
                  <c:v>3209</c:v>
                </c:pt>
                <c:pt idx="1193">
                  <c:v>3210</c:v>
                </c:pt>
                <c:pt idx="1194">
                  <c:v>3211</c:v>
                </c:pt>
                <c:pt idx="1195">
                  <c:v>3212</c:v>
                </c:pt>
                <c:pt idx="1196">
                  <c:v>3213</c:v>
                </c:pt>
                <c:pt idx="1197">
                  <c:v>3214</c:v>
                </c:pt>
                <c:pt idx="1198">
                  <c:v>3215</c:v>
                </c:pt>
                <c:pt idx="1199">
                  <c:v>3216</c:v>
                </c:pt>
                <c:pt idx="1200">
                  <c:v>3217</c:v>
                </c:pt>
                <c:pt idx="1201">
                  <c:v>3218</c:v>
                </c:pt>
                <c:pt idx="1202">
                  <c:v>3219</c:v>
                </c:pt>
                <c:pt idx="1203">
                  <c:v>3220</c:v>
                </c:pt>
                <c:pt idx="1204">
                  <c:v>3221</c:v>
                </c:pt>
                <c:pt idx="1205">
                  <c:v>3222</c:v>
                </c:pt>
                <c:pt idx="1206">
                  <c:v>3223</c:v>
                </c:pt>
                <c:pt idx="1207">
                  <c:v>3224</c:v>
                </c:pt>
                <c:pt idx="1208">
                  <c:v>3225</c:v>
                </c:pt>
                <c:pt idx="1209">
                  <c:v>3226</c:v>
                </c:pt>
                <c:pt idx="1210">
                  <c:v>3227</c:v>
                </c:pt>
                <c:pt idx="1211">
                  <c:v>3228</c:v>
                </c:pt>
                <c:pt idx="1212">
                  <c:v>3229</c:v>
                </c:pt>
                <c:pt idx="1213">
                  <c:v>3230</c:v>
                </c:pt>
                <c:pt idx="1214">
                  <c:v>3231</c:v>
                </c:pt>
                <c:pt idx="1215">
                  <c:v>3232</c:v>
                </c:pt>
                <c:pt idx="1216">
                  <c:v>3233</c:v>
                </c:pt>
                <c:pt idx="1217">
                  <c:v>3234</c:v>
                </c:pt>
                <c:pt idx="1218">
                  <c:v>3235</c:v>
                </c:pt>
                <c:pt idx="1219">
                  <c:v>3236</c:v>
                </c:pt>
                <c:pt idx="1220">
                  <c:v>3237</c:v>
                </c:pt>
                <c:pt idx="1221">
                  <c:v>3238</c:v>
                </c:pt>
                <c:pt idx="1222">
                  <c:v>3239</c:v>
                </c:pt>
                <c:pt idx="1223">
                  <c:v>3240</c:v>
                </c:pt>
                <c:pt idx="1224">
                  <c:v>3241</c:v>
                </c:pt>
                <c:pt idx="1225">
                  <c:v>3242</c:v>
                </c:pt>
                <c:pt idx="1226">
                  <c:v>3243</c:v>
                </c:pt>
                <c:pt idx="1227">
                  <c:v>3244</c:v>
                </c:pt>
                <c:pt idx="1228">
                  <c:v>3245</c:v>
                </c:pt>
                <c:pt idx="1229">
                  <c:v>3246</c:v>
                </c:pt>
                <c:pt idx="1230">
                  <c:v>3247</c:v>
                </c:pt>
                <c:pt idx="1231">
                  <c:v>3248</c:v>
                </c:pt>
                <c:pt idx="1232">
                  <c:v>3249</c:v>
                </c:pt>
                <c:pt idx="1233">
                  <c:v>3250</c:v>
                </c:pt>
                <c:pt idx="1234">
                  <c:v>3251</c:v>
                </c:pt>
                <c:pt idx="1235">
                  <c:v>3252</c:v>
                </c:pt>
                <c:pt idx="1236">
                  <c:v>3253</c:v>
                </c:pt>
                <c:pt idx="1237">
                  <c:v>3254</c:v>
                </c:pt>
                <c:pt idx="1238">
                  <c:v>3255</c:v>
                </c:pt>
                <c:pt idx="1239">
                  <c:v>3256</c:v>
                </c:pt>
                <c:pt idx="1240">
                  <c:v>3257</c:v>
                </c:pt>
                <c:pt idx="1241">
                  <c:v>3258</c:v>
                </c:pt>
                <c:pt idx="1242">
                  <c:v>3259</c:v>
                </c:pt>
                <c:pt idx="1243">
                  <c:v>3260</c:v>
                </c:pt>
                <c:pt idx="1244">
                  <c:v>3261</c:v>
                </c:pt>
                <c:pt idx="1245">
                  <c:v>3262</c:v>
                </c:pt>
                <c:pt idx="1246">
                  <c:v>3263</c:v>
                </c:pt>
                <c:pt idx="1247">
                  <c:v>3264</c:v>
                </c:pt>
                <c:pt idx="1248">
                  <c:v>3265</c:v>
                </c:pt>
                <c:pt idx="1249">
                  <c:v>3266</c:v>
                </c:pt>
                <c:pt idx="1250">
                  <c:v>3267</c:v>
                </c:pt>
                <c:pt idx="1251">
                  <c:v>3268</c:v>
                </c:pt>
                <c:pt idx="1252">
                  <c:v>3269</c:v>
                </c:pt>
                <c:pt idx="1253">
                  <c:v>3270</c:v>
                </c:pt>
                <c:pt idx="1254">
                  <c:v>3271</c:v>
                </c:pt>
                <c:pt idx="1255">
                  <c:v>3272</c:v>
                </c:pt>
                <c:pt idx="1256">
                  <c:v>3273</c:v>
                </c:pt>
                <c:pt idx="1257">
                  <c:v>3274</c:v>
                </c:pt>
                <c:pt idx="1258">
                  <c:v>3275</c:v>
                </c:pt>
                <c:pt idx="1259">
                  <c:v>3276</c:v>
                </c:pt>
                <c:pt idx="1260">
                  <c:v>3277</c:v>
                </c:pt>
                <c:pt idx="1261">
                  <c:v>3278</c:v>
                </c:pt>
                <c:pt idx="1262">
                  <c:v>3279</c:v>
                </c:pt>
                <c:pt idx="1263">
                  <c:v>3280</c:v>
                </c:pt>
                <c:pt idx="1264">
                  <c:v>3281</c:v>
                </c:pt>
                <c:pt idx="1265">
                  <c:v>3282</c:v>
                </c:pt>
                <c:pt idx="1266">
                  <c:v>3283</c:v>
                </c:pt>
                <c:pt idx="1267">
                  <c:v>3284</c:v>
                </c:pt>
                <c:pt idx="1268">
                  <c:v>3285</c:v>
                </c:pt>
                <c:pt idx="1269">
                  <c:v>3286</c:v>
                </c:pt>
                <c:pt idx="1270">
                  <c:v>3287</c:v>
                </c:pt>
                <c:pt idx="1271">
                  <c:v>3288</c:v>
                </c:pt>
                <c:pt idx="1272">
                  <c:v>3289</c:v>
                </c:pt>
                <c:pt idx="1273">
                  <c:v>3290</c:v>
                </c:pt>
                <c:pt idx="1274">
                  <c:v>3291</c:v>
                </c:pt>
                <c:pt idx="1275">
                  <c:v>3292</c:v>
                </c:pt>
                <c:pt idx="1276">
                  <c:v>3293</c:v>
                </c:pt>
                <c:pt idx="1277">
                  <c:v>3294</c:v>
                </c:pt>
                <c:pt idx="1278">
                  <c:v>3295</c:v>
                </c:pt>
                <c:pt idx="1279">
                  <c:v>3296</c:v>
                </c:pt>
                <c:pt idx="1280">
                  <c:v>3297</c:v>
                </c:pt>
                <c:pt idx="1281">
                  <c:v>3298</c:v>
                </c:pt>
                <c:pt idx="1282">
                  <c:v>3299</c:v>
                </c:pt>
                <c:pt idx="1283">
                  <c:v>3300</c:v>
                </c:pt>
                <c:pt idx="1284">
                  <c:v>3301</c:v>
                </c:pt>
                <c:pt idx="1285">
                  <c:v>3302</c:v>
                </c:pt>
                <c:pt idx="1286">
                  <c:v>3303</c:v>
                </c:pt>
                <c:pt idx="1287">
                  <c:v>3304</c:v>
                </c:pt>
                <c:pt idx="1288">
                  <c:v>3305</c:v>
                </c:pt>
                <c:pt idx="1289">
                  <c:v>3306</c:v>
                </c:pt>
                <c:pt idx="1290">
                  <c:v>3307</c:v>
                </c:pt>
                <c:pt idx="1291">
                  <c:v>3308</c:v>
                </c:pt>
                <c:pt idx="1292">
                  <c:v>3309</c:v>
                </c:pt>
                <c:pt idx="1293">
                  <c:v>3310</c:v>
                </c:pt>
                <c:pt idx="1294">
                  <c:v>3311</c:v>
                </c:pt>
                <c:pt idx="1295">
                  <c:v>3312</c:v>
                </c:pt>
                <c:pt idx="1296">
                  <c:v>3313</c:v>
                </c:pt>
                <c:pt idx="1297">
                  <c:v>3314</c:v>
                </c:pt>
                <c:pt idx="1298">
                  <c:v>3315</c:v>
                </c:pt>
                <c:pt idx="1299">
                  <c:v>3316</c:v>
                </c:pt>
                <c:pt idx="1300">
                  <c:v>3317</c:v>
                </c:pt>
                <c:pt idx="1301">
                  <c:v>3318</c:v>
                </c:pt>
                <c:pt idx="1302">
                  <c:v>3319</c:v>
                </c:pt>
                <c:pt idx="1303">
                  <c:v>3320</c:v>
                </c:pt>
                <c:pt idx="1304">
                  <c:v>3321</c:v>
                </c:pt>
                <c:pt idx="1305">
                  <c:v>3322</c:v>
                </c:pt>
                <c:pt idx="1306">
                  <c:v>3323</c:v>
                </c:pt>
                <c:pt idx="1307">
                  <c:v>3324</c:v>
                </c:pt>
                <c:pt idx="1308">
                  <c:v>3325</c:v>
                </c:pt>
                <c:pt idx="1309">
                  <c:v>3326</c:v>
                </c:pt>
                <c:pt idx="1310">
                  <c:v>3327</c:v>
                </c:pt>
                <c:pt idx="1311">
                  <c:v>3328</c:v>
                </c:pt>
                <c:pt idx="1312">
                  <c:v>3329</c:v>
                </c:pt>
                <c:pt idx="1313">
                  <c:v>3330</c:v>
                </c:pt>
                <c:pt idx="1314">
                  <c:v>3331</c:v>
                </c:pt>
                <c:pt idx="1315">
                  <c:v>3332</c:v>
                </c:pt>
                <c:pt idx="1316">
                  <c:v>3333</c:v>
                </c:pt>
                <c:pt idx="1317">
                  <c:v>3334</c:v>
                </c:pt>
                <c:pt idx="1318">
                  <c:v>3335</c:v>
                </c:pt>
                <c:pt idx="1319">
                  <c:v>3336</c:v>
                </c:pt>
                <c:pt idx="1320">
                  <c:v>3337</c:v>
                </c:pt>
                <c:pt idx="1321">
                  <c:v>3338</c:v>
                </c:pt>
                <c:pt idx="1322">
                  <c:v>3339</c:v>
                </c:pt>
                <c:pt idx="1323">
                  <c:v>3340</c:v>
                </c:pt>
                <c:pt idx="1324">
                  <c:v>3341</c:v>
                </c:pt>
                <c:pt idx="1325">
                  <c:v>3342</c:v>
                </c:pt>
                <c:pt idx="1326">
                  <c:v>3343</c:v>
                </c:pt>
                <c:pt idx="1327">
                  <c:v>3344</c:v>
                </c:pt>
                <c:pt idx="1328">
                  <c:v>3345</c:v>
                </c:pt>
                <c:pt idx="1329">
                  <c:v>3346</c:v>
                </c:pt>
                <c:pt idx="1330">
                  <c:v>3347</c:v>
                </c:pt>
                <c:pt idx="1331">
                  <c:v>3348</c:v>
                </c:pt>
                <c:pt idx="1332">
                  <c:v>3349</c:v>
                </c:pt>
                <c:pt idx="1333">
                  <c:v>3350</c:v>
                </c:pt>
                <c:pt idx="1334">
                  <c:v>3351</c:v>
                </c:pt>
                <c:pt idx="1335">
                  <c:v>3352</c:v>
                </c:pt>
                <c:pt idx="1336">
                  <c:v>3353</c:v>
                </c:pt>
                <c:pt idx="1337">
                  <c:v>3354</c:v>
                </c:pt>
                <c:pt idx="1338">
                  <c:v>3355</c:v>
                </c:pt>
                <c:pt idx="1339">
                  <c:v>3356</c:v>
                </c:pt>
                <c:pt idx="1340">
                  <c:v>3357</c:v>
                </c:pt>
                <c:pt idx="1341">
                  <c:v>3358</c:v>
                </c:pt>
                <c:pt idx="1342">
                  <c:v>3359</c:v>
                </c:pt>
                <c:pt idx="1343">
                  <c:v>3360</c:v>
                </c:pt>
                <c:pt idx="1344">
                  <c:v>3361</c:v>
                </c:pt>
                <c:pt idx="1345">
                  <c:v>3362</c:v>
                </c:pt>
                <c:pt idx="1346">
                  <c:v>3363</c:v>
                </c:pt>
                <c:pt idx="1347">
                  <c:v>3364</c:v>
                </c:pt>
                <c:pt idx="1348">
                  <c:v>3365</c:v>
                </c:pt>
                <c:pt idx="1349">
                  <c:v>3366</c:v>
                </c:pt>
                <c:pt idx="1350">
                  <c:v>3367</c:v>
                </c:pt>
                <c:pt idx="1351">
                  <c:v>3368</c:v>
                </c:pt>
                <c:pt idx="1352">
                  <c:v>3369</c:v>
                </c:pt>
                <c:pt idx="1353">
                  <c:v>3370</c:v>
                </c:pt>
                <c:pt idx="1354">
                  <c:v>3371</c:v>
                </c:pt>
                <c:pt idx="1355">
                  <c:v>3372</c:v>
                </c:pt>
                <c:pt idx="1356">
                  <c:v>3373</c:v>
                </c:pt>
                <c:pt idx="1357">
                  <c:v>3374</c:v>
                </c:pt>
                <c:pt idx="1358">
                  <c:v>3375</c:v>
                </c:pt>
                <c:pt idx="1359">
                  <c:v>3376</c:v>
                </c:pt>
                <c:pt idx="1360">
                  <c:v>3377</c:v>
                </c:pt>
                <c:pt idx="1361">
                  <c:v>3378</c:v>
                </c:pt>
                <c:pt idx="1362">
                  <c:v>3379</c:v>
                </c:pt>
                <c:pt idx="1363">
                  <c:v>3380</c:v>
                </c:pt>
                <c:pt idx="1364">
                  <c:v>3381</c:v>
                </c:pt>
                <c:pt idx="1365">
                  <c:v>3382</c:v>
                </c:pt>
                <c:pt idx="1366">
                  <c:v>3383</c:v>
                </c:pt>
                <c:pt idx="1367">
                  <c:v>3384</c:v>
                </c:pt>
                <c:pt idx="1368">
                  <c:v>3385</c:v>
                </c:pt>
                <c:pt idx="1369">
                  <c:v>3386</c:v>
                </c:pt>
                <c:pt idx="1370">
                  <c:v>3387</c:v>
                </c:pt>
                <c:pt idx="1371">
                  <c:v>3388</c:v>
                </c:pt>
                <c:pt idx="1372">
                  <c:v>3389</c:v>
                </c:pt>
                <c:pt idx="1373">
                  <c:v>3390</c:v>
                </c:pt>
                <c:pt idx="1374">
                  <c:v>3391</c:v>
                </c:pt>
                <c:pt idx="1375">
                  <c:v>3392</c:v>
                </c:pt>
                <c:pt idx="1376">
                  <c:v>3393</c:v>
                </c:pt>
                <c:pt idx="1377">
                  <c:v>3394</c:v>
                </c:pt>
                <c:pt idx="1378">
                  <c:v>3395</c:v>
                </c:pt>
                <c:pt idx="1379">
                  <c:v>3396</c:v>
                </c:pt>
                <c:pt idx="1380">
                  <c:v>3397</c:v>
                </c:pt>
                <c:pt idx="1381">
                  <c:v>3398</c:v>
                </c:pt>
                <c:pt idx="1382">
                  <c:v>3399</c:v>
                </c:pt>
                <c:pt idx="1383">
                  <c:v>3400</c:v>
                </c:pt>
                <c:pt idx="1384">
                  <c:v>3401</c:v>
                </c:pt>
                <c:pt idx="1385">
                  <c:v>3402</c:v>
                </c:pt>
                <c:pt idx="1386">
                  <c:v>3403</c:v>
                </c:pt>
                <c:pt idx="1387">
                  <c:v>3404</c:v>
                </c:pt>
                <c:pt idx="1388">
                  <c:v>3405</c:v>
                </c:pt>
                <c:pt idx="1389">
                  <c:v>3406</c:v>
                </c:pt>
                <c:pt idx="1390">
                  <c:v>3407</c:v>
                </c:pt>
                <c:pt idx="1391">
                  <c:v>3408</c:v>
                </c:pt>
                <c:pt idx="1392">
                  <c:v>3409</c:v>
                </c:pt>
                <c:pt idx="1393">
                  <c:v>3410</c:v>
                </c:pt>
                <c:pt idx="1394">
                  <c:v>3411</c:v>
                </c:pt>
                <c:pt idx="1395">
                  <c:v>3412</c:v>
                </c:pt>
                <c:pt idx="1396">
                  <c:v>3413</c:v>
                </c:pt>
                <c:pt idx="1397">
                  <c:v>3414</c:v>
                </c:pt>
                <c:pt idx="1398">
                  <c:v>3415</c:v>
                </c:pt>
                <c:pt idx="1399">
                  <c:v>3416</c:v>
                </c:pt>
                <c:pt idx="1400">
                  <c:v>3417</c:v>
                </c:pt>
                <c:pt idx="1401">
                  <c:v>3418</c:v>
                </c:pt>
                <c:pt idx="1402">
                  <c:v>3419</c:v>
                </c:pt>
                <c:pt idx="1403">
                  <c:v>3420</c:v>
                </c:pt>
                <c:pt idx="1404">
                  <c:v>3421</c:v>
                </c:pt>
                <c:pt idx="1405">
                  <c:v>3422</c:v>
                </c:pt>
                <c:pt idx="1406">
                  <c:v>3423</c:v>
                </c:pt>
                <c:pt idx="1407">
                  <c:v>3424</c:v>
                </c:pt>
                <c:pt idx="1408">
                  <c:v>3425</c:v>
                </c:pt>
                <c:pt idx="1409">
                  <c:v>3426</c:v>
                </c:pt>
                <c:pt idx="1410">
                  <c:v>3427</c:v>
                </c:pt>
                <c:pt idx="1411">
                  <c:v>3428</c:v>
                </c:pt>
                <c:pt idx="1412">
                  <c:v>3429</c:v>
                </c:pt>
                <c:pt idx="1413">
                  <c:v>3430</c:v>
                </c:pt>
                <c:pt idx="1414">
                  <c:v>3431</c:v>
                </c:pt>
                <c:pt idx="1415">
                  <c:v>3432</c:v>
                </c:pt>
                <c:pt idx="1416">
                  <c:v>3433</c:v>
                </c:pt>
                <c:pt idx="1417">
                  <c:v>3434</c:v>
                </c:pt>
                <c:pt idx="1418">
                  <c:v>3435</c:v>
                </c:pt>
                <c:pt idx="1419">
                  <c:v>3436</c:v>
                </c:pt>
                <c:pt idx="1420">
                  <c:v>3437</c:v>
                </c:pt>
                <c:pt idx="1421">
                  <c:v>3438</c:v>
                </c:pt>
                <c:pt idx="1422">
                  <c:v>3439</c:v>
                </c:pt>
                <c:pt idx="1423">
                  <c:v>3440</c:v>
                </c:pt>
                <c:pt idx="1424">
                  <c:v>3441</c:v>
                </c:pt>
                <c:pt idx="1425">
                  <c:v>3442</c:v>
                </c:pt>
                <c:pt idx="1426">
                  <c:v>3443</c:v>
                </c:pt>
                <c:pt idx="1427">
                  <c:v>3444</c:v>
                </c:pt>
                <c:pt idx="1428">
                  <c:v>3445</c:v>
                </c:pt>
                <c:pt idx="1429">
                  <c:v>3446</c:v>
                </c:pt>
                <c:pt idx="1430">
                  <c:v>3447</c:v>
                </c:pt>
                <c:pt idx="1431">
                  <c:v>3448</c:v>
                </c:pt>
                <c:pt idx="1432">
                  <c:v>3449</c:v>
                </c:pt>
                <c:pt idx="1433">
                  <c:v>3450</c:v>
                </c:pt>
                <c:pt idx="1434">
                  <c:v>3451</c:v>
                </c:pt>
                <c:pt idx="1435">
                  <c:v>3452</c:v>
                </c:pt>
                <c:pt idx="1436">
                  <c:v>3453</c:v>
                </c:pt>
                <c:pt idx="1437">
                  <c:v>3454</c:v>
                </c:pt>
                <c:pt idx="1438">
                  <c:v>3455</c:v>
                </c:pt>
                <c:pt idx="1439">
                  <c:v>3456</c:v>
                </c:pt>
                <c:pt idx="1440">
                  <c:v>3457</c:v>
                </c:pt>
                <c:pt idx="1441">
                  <c:v>3458</c:v>
                </c:pt>
                <c:pt idx="1442">
                  <c:v>3459</c:v>
                </c:pt>
                <c:pt idx="1443">
                  <c:v>3460</c:v>
                </c:pt>
                <c:pt idx="1444">
                  <c:v>3461</c:v>
                </c:pt>
                <c:pt idx="1445">
                  <c:v>3462</c:v>
                </c:pt>
                <c:pt idx="1446">
                  <c:v>3463</c:v>
                </c:pt>
                <c:pt idx="1447">
                  <c:v>3464</c:v>
                </c:pt>
                <c:pt idx="1448">
                  <c:v>3465</c:v>
                </c:pt>
                <c:pt idx="1449">
                  <c:v>3466</c:v>
                </c:pt>
                <c:pt idx="1450">
                  <c:v>3467</c:v>
                </c:pt>
                <c:pt idx="1451">
                  <c:v>3468</c:v>
                </c:pt>
                <c:pt idx="1452">
                  <c:v>3469</c:v>
                </c:pt>
                <c:pt idx="1453">
                  <c:v>3470</c:v>
                </c:pt>
                <c:pt idx="1454">
                  <c:v>3471</c:v>
                </c:pt>
                <c:pt idx="1455">
                  <c:v>3472</c:v>
                </c:pt>
                <c:pt idx="1456">
                  <c:v>3473</c:v>
                </c:pt>
                <c:pt idx="1457">
                  <c:v>3474</c:v>
                </c:pt>
                <c:pt idx="1458">
                  <c:v>3475</c:v>
                </c:pt>
                <c:pt idx="1459">
                  <c:v>3476</c:v>
                </c:pt>
                <c:pt idx="1460">
                  <c:v>3477</c:v>
                </c:pt>
                <c:pt idx="1461">
                  <c:v>3478</c:v>
                </c:pt>
                <c:pt idx="1462">
                  <c:v>3479</c:v>
                </c:pt>
                <c:pt idx="1463">
                  <c:v>3480</c:v>
                </c:pt>
                <c:pt idx="1464">
                  <c:v>3481</c:v>
                </c:pt>
                <c:pt idx="1465">
                  <c:v>3482</c:v>
                </c:pt>
                <c:pt idx="1466">
                  <c:v>3483</c:v>
                </c:pt>
                <c:pt idx="1467">
                  <c:v>3484</c:v>
                </c:pt>
                <c:pt idx="1468">
                  <c:v>3485</c:v>
                </c:pt>
                <c:pt idx="1469">
                  <c:v>3486</c:v>
                </c:pt>
                <c:pt idx="1470">
                  <c:v>3487</c:v>
                </c:pt>
                <c:pt idx="1471">
                  <c:v>3488</c:v>
                </c:pt>
                <c:pt idx="1472">
                  <c:v>3489</c:v>
                </c:pt>
                <c:pt idx="1473">
                  <c:v>3490</c:v>
                </c:pt>
                <c:pt idx="1474">
                  <c:v>3491</c:v>
                </c:pt>
                <c:pt idx="1475">
                  <c:v>3492</c:v>
                </c:pt>
                <c:pt idx="1476">
                  <c:v>3493</c:v>
                </c:pt>
                <c:pt idx="1477">
                  <c:v>3494</c:v>
                </c:pt>
                <c:pt idx="1478">
                  <c:v>3495</c:v>
                </c:pt>
                <c:pt idx="1479">
                  <c:v>3496</c:v>
                </c:pt>
                <c:pt idx="1480">
                  <c:v>3497</c:v>
                </c:pt>
                <c:pt idx="1481">
                  <c:v>3498</c:v>
                </c:pt>
                <c:pt idx="1482">
                  <c:v>3499</c:v>
                </c:pt>
                <c:pt idx="1483">
                  <c:v>3500</c:v>
                </c:pt>
                <c:pt idx="1484">
                  <c:v>3501</c:v>
                </c:pt>
                <c:pt idx="1485">
                  <c:v>3502</c:v>
                </c:pt>
                <c:pt idx="1486">
                  <c:v>3503</c:v>
                </c:pt>
                <c:pt idx="1487">
                  <c:v>3504</c:v>
                </c:pt>
                <c:pt idx="1488">
                  <c:v>3505</c:v>
                </c:pt>
                <c:pt idx="1489">
                  <c:v>3506</c:v>
                </c:pt>
                <c:pt idx="1490">
                  <c:v>3507</c:v>
                </c:pt>
                <c:pt idx="1491">
                  <c:v>3508</c:v>
                </c:pt>
                <c:pt idx="1492">
                  <c:v>3509</c:v>
                </c:pt>
                <c:pt idx="1493">
                  <c:v>3510</c:v>
                </c:pt>
                <c:pt idx="1494">
                  <c:v>3511</c:v>
                </c:pt>
                <c:pt idx="1495">
                  <c:v>3512</c:v>
                </c:pt>
                <c:pt idx="1496">
                  <c:v>3513</c:v>
                </c:pt>
                <c:pt idx="1497">
                  <c:v>3514</c:v>
                </c:pt>
                <c:pt idx="1498">
                  <c:v>3515</c:v>
                </c:pt>
                <c:pt idx="1499">
                  <c:v>3516</c:v>
                </c:pt>
                <c:pt idx="1500">
                  <c:v>3517</c:v>
                </c:pt>
                <c:pt idx="1501">
                  <c:v>3518</c:v>
                </c:pt>
                <c:pt idx="1502">
                  <c:v>3519</c:v>
                </c:pt>
                <c:pt idx="1503">
                  <c:v>3520</c:v>
                </c:pt>
                <c:pt idx="1504">
                  <c:v>3521</c:v>
                </c:pt>
                <c:pt idx="1505">
                  <c:v>3522</c:v>
                </c:pt>
                <c:pt idx="1506">
                  <c:v>3523</c:v>
                </c:pt>
                <c:pt idx="1507">
                  <c:v>3524</c:v>
                </c:pt>
                <c:pt idx="1508">
                  <c:v>3525</c:v>
                </c:pt>
                <c:pt idx="1509">
                  <c:v>3526</c:v>
                </c:pt>
                <c:pt idx="1510">
                  <c:v>3527</c:v>
                </c:pt>
                <c:pt idx="1511">
                  <c:v>3528</c:v>
                </c:pt>
                <c:pt idx="1512">
                  <c:v>3529</c:v>
                </c:pt>
                <c:pt idx="1513">
                  <c:v>3530</c:v>
                </c:pt>
                <c:pt idx="1514">
                  <c:v>3531</c:v>
                </c:pt>
                <c:pt idx="1515">
                  <c:v>3532</c:v>
                </c:pt>
                <c:pt idx="1516">
                  <c:v>3533</c:v>
                </c:pt>
                <c:pt idx="1517">
                  <c:v>3534</c:v>
                </c:pt>
                <c:pt idx="1518">
                  <c:v>3535</c:v>
                </c:pt>
                <c:pt idx="1519">
                  <c:v>3536</c:v>
                </c:pt>
                <c:pt idx="1520">
                  <c:v>3537</c:v>
                </c:pt>
                <c:pt idx="1521">
                  <c:v>3538</c:v>
                </c:pt>
                <c:pt idx="1522">
                  <c:v>3539</c:v>
                </c:pt>
                <c:pt idx="1523">
                  <c:v>3540</c:v>
                </c:pt>
                <c:pt idx="1524">
                  <c:v>3541</c:v>
                </c:pt>
                <c:pt idx="1525">
                  <c:v>3542</c:v>
                </c:pt>
                <c:pt idx="1526">
                  <c:v>3543</c:v>
                </c:pt>
                <c:pt idx="1527">
                  <c:v>3544</c:v>
                </c:pt>
                <c:pt idx="1528">
                  <c:v>3545</c:v>
                </c:pt>
                <c:pt idx="1529">
                  <c:v>3546</c:v>
                </c:pt>
                <c:pt idx="1530">
                  <c:v>3547</c:v>
                </c:pt>
                <c:pt idx="1531">
                  <c:v>3548</c:v>
                </c:pt>
                <c:pt idx="1532">
                  <c:v>3549</c:v>
                </c:pt>
                <c:pt idx="1533">
                  <c:v>3550</c:v>
                </c:pt>
                <c:pt idx="1534">
                  <c:v>3551</c:v>
                </c:pt>
                <c:pt idx="1535">
                  <c:v>3552</c:v>
                </c:pt>
                <c:pt idx="1536">
                  <c:v>3553</c:v>
                </c:pt>
                <c:pt idx="1537">
                  <c:v>3554</c:v>
                </c:pt>
                <c:pt idx="1538">
                  <c:v>3555</c:v>
                </c:pt>
                <c:pt idx="1539">
                  <c:v>3556</c:v>
                </c:pt>
                <c:pt idx="1540">
                  <c:v>3557</c:v>
                </c:pt>
                <c:pt idx="1541">
                  <c:v>3558</c:v>
                </c:pt>
                <c:pt idx="1542">
                  <c:v>3559</c:v>
                </c:pt>
                <c:pt idx="1543">
                  <c:v>3560</c:v>
                </c:pt>
                <c:pt idx="1544">
                  <c:v>3561</c:v>
                </c:pt>
                <c:pt idx="1545">
                  <c:v>3562</c:v>
                </c:pt>
                <c:pt idx="1546">
                  <c:v>3563</c:v>
                </c:pt>
                <c:pt idx="1547">
                  <c:v>3564</c:v>
                </c:pt>
                <c:pt idx="1548">
                  <c:v>3565</c:v>
                </c:pt>
                <c:pt idx="1549">
                  <c:v>3566</c:v>
                </c:pt>
                <c:pt idx="1550">
                  <c:v>3567</c:v>
                </c:pt>
                <c:pt idx="1551">
                  <c:v>3568</c:v>
                </c:pt>
                <c:pt idx="1552">
                  <c:v>3569</c:v>
                </c:pt>
                <c:pt idx="1553">
                  <c:v>3570</c:v>
                </c:pt>
                <c:pt idx="1554">
                  <c:v>3571</c:v>
                </c:pt>
                <c:pt idx="1555">
                  <c:v>3572</c:v>
                </c:pt>
                <c:pt idx="1556">
                  <c:v>3573</c:v>
                </c:pt>
                <c:pt idx="1557">
                  <c:v>3574</c:v>
                </c:pt>
                <c:pt idx="1558">
                  <c:v>3575</c:v>
                </c:pt>
                <c:pt idx="1559">
                  <c:v>3576</c:v>
                </c:pt>
                <c:pt idx="1560">
                  <c:v>3577</c:v>
                </c:pt>
                <c:pt idx="1561">
                  <c:v>3578</c:v>
                </c:pt>
                <c:pt idx="1562">
                  <c:v>3579</c:v>
                </c:pt>
                <c:pt idx="1563">
                  <c:v>3580</c:v>
                </c:pt>
                <c:pt idx="1564">
                  <c:v>3581</c:v>
                </c:pt>
                <c:pt idx="1565">
                  <c:v>3582</c:v>
                </c:pt>
                <c:pt idx="1566">
                  <c:v>3583</c:v>
                </c:pt>
                <c:pt idx="1567">
                  <c:v>3584</c:v>
                </c:pt>
                <c:pt idx="1568">
                  <c:v>3585</c:v>
                </c:pt>
                <c:pt idx="1569">
                  <c:v>3586</c:v>
                </c:pt>
                <c:pt idx="1570">
                  <c:v>3587</c:v>
                </c:pt>
                <c:pt idx="1571">
                  <c:v>3588</c:v>
                </c:pt>
                <c:pt idx="1572">
                  <c:v>3589</c:v>
                </c:pt>
                <c:pt idx="1573">
                  <c:v>3590</c:v>
                </c:pt>
                <c:pt idx="1574">
                  <c:v>3591</c:v>
                </c:pt>
                <c:pt idx="1575">
                  <c:v>3592</c:v>
                </c:pt>
                <c:pt idx="1576">
                  <c:v>3593</c:v>
                </c:pt>
                <c:pt idx="1577">
                  <c:v>3594</c:v>
                </c:pt>
                <c:pt idx="1578">
                  <c:v>3595</c:v>
                </c:pt>
                <c:pt idx="1579">
                  <c:v>3596</c:v>
                </c:pt>
                <c:pt idx="1580">
                  <c:v>3597</c:v>
                </c:pt>
                <c:pt idx="1581">
                  <c:v>3598</c:v>
                </c:pt>
                <c:pt idx="1582">
                  <c:v>3599</c:v>
                </c:pt>
                <c:pt idx="1583">
                  <c:v>3600</c:v>
                </c:pt>
                <c:pt idx="1584">
                  <c:v>3601</c:v>
                </c:pt>
                <c:pt idx="1585">
                  <c:v>3602</c:v>
                </c:pt>
                <c:pt idx="1586">
                  <c:v>3603</c:v>
                </c:pt>
                <c:pt idx="1587">
                  <c:v>3604</c:v>
                </c:pt>
                <c:pt idx="1588">
                  <c:v>3605</c:v>
                </c:pt>
                <c:pt idx="1589">
                  <c:v>3606</c:v>
                </c:pt>
                <c:pt idx="1590">
                  <c:v>3607</c:v>
                </c:pt>
                <c:pt idx="1591">
                  <c:v>3608</c:v>
                </c:pt>
                <c:pt idx="1592">
                  <c:v>3609</c:v>
                </c:pt>
                <c:pt idx="1593">
                  <c:v>3610</c:v>
                </c:pt>
                <c:pt idx="1594">
                  <c:v>3611</c:v>
                </c:pt>
                <c:pt idx="1595">
                  <c:v>3612</c:v>
                </c:pt>
                <c:pt idx="1596">
                  <c:v>3613</c:v>
                </c:pt>
                <c:pt idx="1597">
                  <c:v>3614</c:v>
                </c:pt>
                <c:pt idx="1598">
                  <c:v>3615</c:v>
                </c:pt>
                <c:pt idx="1599">
                  <c:v>3616</c:v>
                </c:pt>
                <c:pt idx="1600">
                  <c:v>3617</c:v>
                </c:pt>
                <c:pt idx="1601">
                  <c:v>3618</c:v>
                </c:pt>
                <c:pt idx="1602">
                  <c:v>3619</c:v>
                </c:pt>
                <c:pt idx="1603">
                  <c:v>3620</c:v>
                </c:pt>
                <c:pt idx="1604">
                  <c:v>3621</c:v>
                </c:pt>
                <c:pt idx="1605">
                  <c:v>3622</c:v>
                </c:pt>
                <c:pt idx="1606">
                  <c:v>3623</c:v>
                </c:pt>
                <c:pt idx="1607">
                  <c:v>3624</c:v>
                </c:pt>
                <c:pt idx="1608">
                  <c:v>3625</c:v>
                </c:pt>
                <c:pt idx="1609">
                  <c:v>3626</c:v>
                </c:pt>
                <c:pt idx="1610">
                  <c:v>3627</c:v>
                </c:pt>
                <c:pt idx="1611">
                  <c:v>3628</c:v>
                </c:pt>
                <c:pt idx="1612">
                  <c:v>3629</c:v>
                </c:pt>
                <c:pt idx="1613">
                  <c:v>3630</c:v>
                </c:pt>
                <c:pt idx="1614">
                  <c:v>3631</c:v>
                </c:pt>
                <c:pt idx="1615">
                  <c:v>3632</c:v>
                </c:pt>
                <c:pt idx="1616">
                  <c:v>3633</c:v>
                </c:pt>
                <c:pt idx="1617">
                  <c:v>3634</c:v>
                </c:pt>
                <c:pt idx="1618">
                  <c:v>3635</c:v>
                </c:pt>
                <c:pt idx="1619">
                  <c:v>3636</c:v>
                </c:pt>
                <c:pt idx="1620">
                  <c:v>3637</c:v>
                </c:pt>
                <c:pt idx="1621">
                  <c:v>3638</c:v>
                </c:pt>
                <c:pt idx="1622">
                  <c:v>3639</c:v>
                </c:pt>
                <c:pt idx="1623">
                  <c:v>3640</c:v>
                </c:pt>
                <c:pt idx="1624">
                  <c:v>3641</c:v>
                </c:pt>
                <c:pt idx="1625">
                  <c:v>3642</c:v>
                </c:pt>
                <c:pt idx="1626">
                  <c:v>3643</c:v>
                </c:pt>
                <c:pt idx="1627">
                  <c:v>3644</c:v>
                </c:pt>
                <c:pt idx="1628">
                  <c:v>3645</c:v>
                </c:pt>
                <c:pt idx="1629">
                  <c:v>3646</c:v>
                </c:pt>
                <c:pt idx="1630">
                  <c:v>3647</c:v>
                </c:pt>
                <c:pt idx="1631">
                  <c:v>3648</c:v>
                </c:pt>
                <c:pt idx="1632">
                  <c:v>3649</c:v>
                </c:pt>
                <c:pt idx="1633">
                  <c:v>3650</c:v>
                </c:pt>
                <c:pt idx="1634">
                  <c:v>3651</c:v>
                </c:pt>
                <c:pt idx="1635">
                  <c:v>3652</c:v>
                </c:pt>
                <c:pt idx="1636">
                  <c:v>3653</c:v>
                </c:pt>
                <c:pt idx="1637">
                  <c:v>3654</c:v>
                </c:pt>
                <c:pt idx="1638">
                  <c:v>3655</c:v>
                </c:pt>
                <c:pt idx="1639">
                  <c:v>3656</c:v>
                </c:pt>
                <c:pt idx="1640">
                  <c:v>3657</c:v>
                </c:pt>
                <c:pt idx="1641">
                  <c:v>3658</c:v>
                </c:pt>
                <c:pt idx="1642">
                  <c:v>3659</c:v>
                </c:pt>
                <c:pt idx="1643">
                  <c:v>3660</c:v>
                </c:pt>
                <c:pt idx="1644">
                  <c:v>3661</c:v>
                </c:pt>
                <c:pt idx="1645">
                  <c:v>3662</c:v>
                </c:pt>
                <c:pt idx="1646">
                  <c:v>3663</c:v>
                </c:pt>
                <c:pt idx="1647">
                  <c:v>3664</c:v>
                </c:pt>
                <c:pt idx="1648">
                  <c:v>3665</c:v>
                </c:pt>
                <c:pt idx="1649">
                  <c:v>3666</c:v>
                </c:pt>
                <c:pt idx="1650">
                  <c:v>3667</c:v>
                </c:pt>
                <c:pt idx="1651">
                  <c:v>3668</c:v>
                </c:pt>
                <c:pt idx="1652">
                  <c:v>3669</c:v>
                </c:pt>
                <c:pt idx="1653">
                  <c:v>3670</c:v>
                </c:pt>
                <c:pt idx="1654">
                  <c:v>3671</c:v>
                </c:pt>
                <c:pt idx="1655">
                  <c:v>3672</c:v>
                </c:pt>
                <c:pt idx="1656">
                  <c:v>3673</c:v>
                </c:pt>
                <c:pt idx="1657">
                  <c:v>3674</c:v>
                </c:pt>
                <c:pt idx="1658">
                  <c:v>3675</c:v>
                </c:pt>
                <c:pt idx="1659">
                  <c:v>3676</c:v>
                </c:pt>
                <c:pt idx="1660">
                  <c:v>3677</c:v>
                </c:pt>
                <c:pt idx="1661">
                  <c:v>3678</c:v>
                </c:pt>
                <c:pt idx="1662">
                  <c:v>3679</c:v>
                </c:pt>
                <c:pt idx="1663">
                  <c:v>3680</c:v>
                </c:pt>
                <c:pt idx="1664">
                  <c:v>3681</c:v>
                </c:pt>
                <c:pt idx="1665">
                  <c:v>3682</c:v>
                </c:pt>
                <c:pt idx="1666">
                  <c:v>3683</c:v>
                </c:pt>
                <c:pt idx="1667">
                  <c:v>3684</c:v>
                </c:pt>
                <c:pt idx="1668">
                  <c:v>3685</c:v>
                </c:pt>
                <c:pt idx="1669">
                  <c:v>3686</c:v>
                </c:pt>
                <c:pt idx="1670">
                  <c:v>3687</c:v>
                </c:pt>
                <c:pt idx="1671">
                  <c:v>3688</c:v>
                </c:pt>
                <c:pt idx="1672">
                  <c:v>3689</c:v>
                </c:pt>
                <c:pt idx="1673">
                  <c:v>3690</c:v>
                </c:pt>
                <c:pt idx="1674">
                  <c:v>3691</c:v>
                </c:pt>
                <c:pt idx="1675">
                  <c:v>3692</c:v>
                </c:pt>
                <c:pt idx="1676">
                  <c:v>3693</c:v>
                </c:pt>
                <c:pt idx="1677">
                  <c:v>3694</c:v>
                </c:pt>
                <c:pt idx="1678">
                  <c:v>3695</c:v>
                </c:pt>
                <c:pt idx="1679">
                  <c:v>3696</c:v>
                </c:pt>
                <c:pt idx="1680">
                  <c:v>3697</c:v>
                </c:pt>
                <c:pt idx="1681">
                  <c:v>3698</c:v>
                </c:pt>
                <c:pt idx="1682">
                  <c:v>3699</c:v>
                </c:pt>
                <c:pt idx="1683">
                  <c:v>3700</c:v>
                </c:pt>
                <c:pt idx="1684">
                  <c:v>3701</c:v>
                </c:pt>
                <c:pt idx="1685">
                  <c:v>3702</c:v>
                </c:pt>
                <c:pt idx="1686">
                  <c:v>3703</c:v>
                </c:pt>
                <c:pt idx="1687">
                  <c:v>3704</c:v>
                </c:pt>
                <c:pt idx="1688">
                  <c:v>3705</c:v>
                </c:pt>
                <c:pt idx="1689">
                  <c:v>3706</c:v>
                </c:pt>
                <c:pt idx="1690">
                  <c:v>3707</c:v>
                </c:pt>
                <c:pt idx="1691">
                  <c:v>3708</c:v>
                </c:pt>
                <c:pt idx="1692">
                  <c:v>3709</c:v>
                </c:pt>
                <c:pt idx="1693">
                  <c:v>3710</c:v>
                </c:pt>
                <c:pt idx="1694">
                  <c:v>3711</c:v>
                </c:pt>
                <c:pt idx="1695">
                  <c:v>3712</c:v>
                </c:pt>
                <c:pt idx="1696">
                  <c:v>3713</c:v>
                </c:pt>
                <c:pt idx="1697">
                  <c:v>3714</c:v>
                </c:pt>
                <c:pt idx="1698">
                  <c:v>3715</c:v>
                </c:pt>
                <c:pt idx="1699">
                  <c:v>3716</c:v>
                </c:pt>
                <c:pt idx="1700">
                  <c:v>3717</c:v>
                </c:pt>
                <c:pt idx="1701">
                  <c:v>3718</c:v>
                </c:pt>
                <c:pt idx="1702">
                  <c:v>3719</c:v>
                </c:pt>
                <c:pt idx="1703">
                  <c:v>3720</c:v>
                </c:pt>
                <c:pt idx="1704">
                  <c:v>3721</c:v>
                </c:pt>
                <c:pt idx="1705">
                  <c:v>3722</c:v>
                </c:pt>
                <c:pt idx="1706">
                  <c:v>3723</c:v>
                </c:pt>
                <c:pt idx="1707">
                  <c:v>3724</c:v>
                </c:pt>
                <c:pt idx="1708">
                  <c:v>3725</c:v>
                </c:pt>
                <c:pt idx="1709">
                  <c:v>3726</c:v>
                </c:pt>
                <c:pt idx="1710">
                  <c:v>3727</c:v>
                </c:pt>
                <c:pt idx="1711">
                  <c:v>3728</c:v>
                </c:pt>
                <c:pt idx="1712">
                  <c:v>3729</c:v>
                </c:pt>
                <c:pt idx="1713">
                  <c:v>3730</c:v>
                </c:pt>
                <c:pt idx="1714">
                  <c:v>3731</c:v>
                </c:pt>
                <c:pt idx="1715">
                  <c:v>3732</c:v>
                </c:pt>
                <c:pt idx="1716">
                  <c:v>3733</c:v>
                </c:pt>
                <c:pt idx="1717">
                  <c:v>3734</c:v>
                </c:pt>
                <c:pt idx="1718">
                  <c:v>3735</c:v>
                </c:pt>
                <c:pt idx="1719">
                  <c:v>3736</c:v>
                </c:pt>
                <c:pt idx="1720">
                  <c:v>3737</c:v>
                </c:pt>
                <c:pt idx="1721">
                  <c:v>3738</c:v>
                </c:pt>
                <c:pt idx="1722">
                  <c:v>3739</c:v>
                </c:pt>
                <c:pt idx="1723">
                  <c:v>3740</c:v>
                </c:pt>
                <c:pt idx="1724">
                  <c:v>3741</c:v>
                </c:pt>
                <c:pt idx="1725">
                  <c:v>3742</c:v>
                </c:pt>
                <c:pt idx="1726">
                  <c:v>3743</c:v>
                </c:pt>
                <c:pt idx="1727">
                  <c:v>3744</c:v>
                </c:pt>
                <c:pt idx="1728">
                  <c:v>3745</c:v>
                </c:pt>
                <c:pt idx="1729">
                  <c:v>3746</c:v>
                </c:pt>
                <c:pt idx="1730">
                  <c:v>3747</c:v>
                </c:pt>
                <c:pt idx="1731">
                  <c:v>3748</c:v>
                </c:pt>
                <c:pt idx="1732">
                  <c:v>3749</c:v>
                </c:pt>
                <c:pt idx="1733">
                  <c:v>3750</c:v>
                </c:pt>
                <c:pt idx="1734">
                  <c:v>3751</c:v>
                </c:pt>
                <c:pt idx="1735">
                  <c:v>3752</c:v>
                </c:pt>
                <c:pt idx="1736">
                  <c:v>3753</c:v>
                </c:pt>
                <c:pt idx="1737">
                  <c:v>3754</c:v>
                </c:pt>
                <c:pt idx="1738">
                  <c:v>3755</c:v>
                </c:pt>
                <c:pt idx="1739">
                  <c:v>3756</c:v>
                </c:pt>
                <c:pt idx="1740">
                  <c:v>3757</c:v>
                </c:pt>
                <c:pt idx="1741">
                  <c:v>3758</c:v>
                </c:pt>
                <c:pt idx="1742">
                  <c:v>3759</c:v>
                </c:pt>
                <c:pt idx="1743">
                  <c:v>3760</c:v>
                </c:pt>
                <c:pt idx="1744">
                  <c:v>3761</c:v>
                </c:pt>
                <c:pt idx="1745">
                  <c:v>3762</c:v>
                </c:pt>
                <c:pt idx="1746">
                  <c:v>3763</c:v>
                </c:pt>
                <c:pt idx="1747">
                  <c:v>3764</c:v>
                </c:pt>
                <c:pt idx="1748">
                  <c:v>3765</c:v>
                </c:pt>
                <c:pt idx="1749">
                  <c:v>3766</c:v>
                </c:pt>
                <c:pt idx="1750">
                  <c:v>3767</c:v>
                </c:pt>
                <c:pt idx="1751">
                  <c:v>3768</c:v>
                </c:pt>
                <c:pt idx="1752">
                  <c:v>3769</c:v>
                </c:pt>
                <c:pt idx="1753">
                  <c:v>3770</c:v>
                </c:pt>
                <c:pt idx="1754">
                  <c:v>3771</c:v>
                </c:pt>
                <c:pt idx="1755">
                  <c:v>3772</c:v>
                </c:pt>
                <c:pt idx="1756">
                  <c:v>3773</c:v>
                </c:pt>
                <c:pt idx="1757">
                  <c:v>3774</c:v>
                </c:pt>
                <c:pt idx="1758">
                  <c:v>3775</c:v>
                </c:pt>
                <c:pt idx="1759">
                  <c:v>3776</c:v>
                </c:pt>
                <c:pt idx="1760">
                  <c:v>3777</c:v>
                </c:pt>
                <c:pt idx="1761">
                  <c:v>3778</c:v>
                </c:pt>
                <c:pt idx="1762">
                  <c:v>3779</c:v>
                </c:pt>
                <c:pt idx="1763">
                  <c:v>3780</c:v>
                </c:pt>
                <c:pt idx="1764">
                  <c:v>3781</c:v>
                </c:pt>
                <c:pt idx="1765">
                  <c:v>3782</c:v>
                </c:pt>
                <c:pt idx="1766">
                  <c:v>3783</c:v>
                </c:pt>
                <c:pt idx="1767">
                  <c:v>3784</c:v>
                </c:pt>
                <c:pt idx="1768">
                  <c:v>3785</c:v>
                </c:pt>
                <c:pt idx="1769">
                  <c:v>3786</c:v>
                </c:pt>
                <c:pt idx="1770">
                  <c:v>3787</c:v>
                </c:pt>
                <c:pt idx="1771">
                  <c:v>3788</c:v>
                </c:pt>
                <c:pt idx="1772">
                  <c:v>3789</c:v>
                </c:pt>
                <c:pt idx="1773">
                  <c:v>3790</c:v>
                </c:pt>
                <c:pt idx="1774">
                  <c:v>3791</c:v>
                </c:pt>
                <c:pt idx="1775">
                  <c:v>3792</c:v>
                </c:pt>
                <c:pt idx="1776">
                  <c:v>3793</c:v>
                </c:pt>
                <c:pt idx="1777">
                  <c:v>3794</c:v>
                </c:pt>
                <c:pt idx="1778">
                  <c:v>3795</c:v>
                </c:pt>
                <c:pt idx="1779">
                  <c:v>3796</c:v>
                </c:pt>
                <c:pt idx="1780">
                  <c:v>3797</c:v>
                </c:pt>
                <c:pt idx="1781">
                  <c:v>3798</c:v>
                </c:pt>
                <c:pt idx="1782">
                  <c:v>3799</c:v>
                </c:pt>
                <c:pt idx="1783">
                  <c:v>3800</c:v>
                </c:pt>
                <c:pt idx="1784">
                  <c:v>3801</c:v>
                </c:pt>
                <c:pt idx="1785">
                  <c:v>3802</c:v>
                </c:pt>
                <c:pt idx="1786">
                  <c:v>3803</c:v>
                </c:pt>
                <c:pt idx="1787">
                  <c:v>3804</c:v>
                </c:pt>
                <c:pt idx="1788">
                  <c:v>3805</c:v>
                </c:pt>
                <c:pt idx="1789">
                  <c:v>3806</c:v>
                </c:pt>
                <c:pt idx="1790">
                  <c:v>3807</c:v>
                </c:pt>
                <c:pt idx="1791">
                  <c:v>3808</c:v>
                </c:pt>
                <c:pt idx="1792">
                  <c:v>3809</c:v>
                </c:pt>
                <c:pt idx="1793">
                  <c:v>3810</c:v>
                </c:pt>
                <c:pt idx="1794">
                  <c:v>3811</c:v>
                </c:pt>
                <c:pt idx="1795">
                  <c:v>3812</c:v>
                </c:pt>
                <c:pt idx="1796">
                  <c:v>3813</c:v>
                </c:pt>
                <c:pt idx="1797">
                  <c:v>3814</c:v>
                </c:pt>
                <c:pt idx="1798">
                  <c:v>3815</c:v>
                </c:pt>
                <c:pt idx="1799">
                  <c:v>3816</c:v>
                </c:pt>
                <c:pt idx="1800">
                  <c:v>3817</c:v>
                </c:pt>
                <c:pt idx="1801">
                  <c:v>3818</c:v>
                </c:pt>
                <c:pt idx="1802">
                  <c:v>3819</c:v>
                </c:pt>
                <c:pt idx="1803">
                  <c:v>3820</c:v>
                </c:pt>
                <c:pt idx="1804">
                  <c:v>3821</c:v>
                </c:pt>
                <c:pt idx="1805">
                  <c:v>3822</c:v>
                </c:pt>
                <c:pt idx="1806">
                  <c:v>3823</c:v>
                </c:pt>
                <c:pt idx="1807">
                  <c:v>3824</c:v>
                </c:pt>
                <c:pt idx="1808">
                  <c:v>3825</c:v>
                </c:pt>
                <c:pt idx="1809">
                  <c:v>3826</c:v>
                </c:pt>
                <c:pt idx="1810">
                  <c:v>3827</c:v>
                </c:pt>
                <c:pt idx="1811">
                  <c:v>3828</c:v>
                </c:pt>
                <c:pt idx="1812">
                  <c:v>3829</c:v>
                </c:pt>
                <c:pt idx="1813">
                  <c:v>3830</c:v>
                </c:pt>
                <c:pt idx="1814">
                  <c:v>3831</c:v>
                </c:pt>
                <c:pt idx="1815">
                  <c:v>3832</c:v>
                </c:pt>
                <c:pt idx="1816">
                  <c:v>3833</c:v>
                </c:pt>
                <c:pt idx="1817">
                  <c:v>3834</c:v>
                </c:pt>
                <c:pt idx="1818">
                  <c:v>3835</c:v>
                </c:pt>
                <c:pt idx="1819">
                  <c:v>3836</c:v>
                </c:pt>
                <c:pt idx="1820">
                  <c:v>3837</c:v>
                </c:pt>
                <c:pt idx="1821">
                  <c:v>3838</c:v>
                </c:pt>
                <c:pt idx="1822">
                  <c:v>3839</c:v>
                </c:pt>
                <c:pt idx="1823">
                  <c:v>3840</c:v>
                </c:pt>
                <c:pt idx="1824">
                  <c:v>3841</c:v>
                </c:pt>
                <c:pt idx="1825">
                  <c:v>3842</c:v>
                </c:pt>
                <c:pt idx="1826">
                  <c:v>3843</c:v>
                </c:pt>
                <c:pt idx="1827">
                  <c:v>3844</c:v>
                </c:pt>
                <c:pt idx="1828">
                  <c:v>3845</c:v>
                </c:pt>
                <c:pt idx="1829">
                  <c:v>3846</c:v>
                </c:pt>
                <c:pt idx="1830">
                  <c:v>3847</c:v>
                </c:pt>
                <c:pt idx="1831">
                  <c:v>3848</c:v>
                </c:pt>
                <c:pt idx="1832">
                  <c:v>3849</c:v>
                </c:pt>
                <c:pt idx="1833">
                  <c:v>3850</c:v>
                </c:pt>
                <c:pt idx="1834">
                  <c:v>3851</c:v>
                </c:pt>
                <c:pt idx="1835">
                  <c:v>3852</c:v>
                </c:pt>
                <c:pt idx="1836">
                  <c:v>3853</c:v>
                </c:pt>
                <c:pt idx="1837">
                  <c:v>3854</c:v>
                </c:pt>
                <c:pt idx="1838">
                  <c:v>3855</c:v>
                </c:pt>
                <c:pt idx="1839">
                  <c:v>3856</c:v>
                </c:pt>
                <c:pt idx="1840">
                  <c:v>3857</c:v>
                </c:pt>
                <c:pt idx="1841">
                  <c:v>3858</c:v>
                </c:pt>
                <c:pt idx="1842">
                  <c:v>3859</c:v>
                </c:pt>
                <c:pt idx="1843">
                  <c:v>3860</c:v>
                </c:pt>
                <c:pt idx="1844">
                  <c:v>3861</c:v>
                </c:pt>
                <c:pt idx="1845">
                  <c:v>3862</c:v>
                </c:pt>
                <c:pt idx="1846">
                  <c:v>3863</c:v>
                </c:pt>
                <c:pt idx="1847">
                  <c:v>3864</c:v>
                </c:pt>
                <c:pt idx="1848">
                  <c:v>3865</c:v>
                </c:pt>
                <c:pt idx="1849">
                  <c:v>3866</c:v>
                </c:pt>
                <c:pt idx="1850">
                  <c:v>3867</c:v>
                </c:pt>
                <c:pt idx="1851">
                  <c:v>3868</c:v>
                </c:pt>
                <c:pt idx="1852">
                  <c:v>3869</c:v>
                </c:pt>
                <c:pt idx="1853">
                  <c:v>3870</c:v>
                </c:pt>
                <c:pt idx="1854">
                  <c:v>3871</c:v>
                </c:pt>
                <c:pt idx="1855">
                  <c:v>3872</c:v>
                </c:pt>
                <c:pt idx="1856">
                  <c:v>3873</c:v>
                </c:pt>
                <c:pt idx="1857">
                  <c:v>3874</c:v>
                </c:pt>
                <c:pt idx="1858">
                  <c:v>3875</c:v>
                </c:pt>
                <c:pt idx="1859">
                  <c:v>3876</c:v>
                </c:pt>
                <c:pt idx="1860">
                  <c:v>3877</c:v>
                </c:pt>
                <c:pt idx="1861">
                  <c:v>3878</c:v>
                </c:pt>
                <c:pt idx="1862">
                  <c:v>3879</c:v>
                </c:pt>
                <c:pt idx="1863">
                  <c:v>3880</c:v>
                </c:pt>
                <c:pt idx="1864">
                  <c:v>3881</c:v>
                </c:pt>
                <c:pt idx="1865">
                  <c:v>3882</c:v>
                </c:pt>
                <c:pt idx="1866">
                  <c:v>3883</c:v>
                </c:pt>
                <c:pt idx="1867">
                  <c:v>3884</c:v>
                </c:pt>
                <c:pt idx="1868">
                  <c:v>3885</c:v>
                </c:pt>
                <c:pt idx="1869">
                  <c:v>3886</c:v>
                </c:pt>
                <c:pt idx="1870">
                  <c:v>3887</c:v>
                </c:pt>
                <c:pt idx="1871">
                  <c:v>3888</c:v>
                </c:pt>
                <c:pt idx="1872">
                  <c:v>3889</c:v>
                </c:pt>
                <c:pt idx="1873">
                  <c:v>3890</c:v>
                </c:pt>
                <c:pt idx="1874">
                  <c:v>3891</c:v>
                </c:pt>
                <c:pt idx="1875">
                  <c:v>3892</c:v>
                </c:pt>
                <c:pt idx="1876">
                  <c:v>3893</c:v>
                </c:pt>
                <c:pt idx="1877">
                  <c:v>3894</c:v>
                </c:pt>
                <c:pt idx="1878">
                  <c:v>3895</c:v>
                </c:pt>
                <c:pt idx="1879">
                  <c:v>3896</c:v>
                </c:pt>
                <c:pt idx="1880">
                  <c:v>3897</c:v>
                </c:pt>
                <c:pt idx="1881">
                  <c:v>3898</c:v>
                </c:pt>
                <c:pt idx="1882">
                  <c:v>3899</c:v>
                </c:pt>
                <c:pt idx="1883">
                  <c:v>3900</c:v>
                </c:pt>
                <c:pt idx="1884">
                  <c:v>3901</c:v>
                </c:pt>
                <c:pt idx="1885">
                  <c:v>3902</c:v>
                </c:pt>
                <c:pt idx="1886">
                  <c:v>3903</c:v>
                </c:pt>
                <c:pt idx="1887">
                  <c:v>3904</c:v>
                </c:pt>
                <c:pt idx="1888">
                  <c:v>3905</c:v>
                </c:pt>
                <c:pt idx="1889">
                  <c:v>3906</c:v>
                </c:pt>
                <c:pt idx="1890">
                  <c:v>3907</c:v>
                </c:pt>
                <c:pt idx="1891">
                  <c:v>3908</c:v>
                </c:pt>
                <c:pt idx="1892">
                  <c:v>3909</c:v>
                </c:pt>
                <c:pt idx="1893">
                  <c:v>3910</c:v>
                </c:pt>
                <c:pt idx="1894">
                  <c:v>3911</c:v>
                </c:pt>
                <c:pt idx="1895">
                  <c:v>3912</c:v>
                </c:pt>
                <c:pt idx="1896">
                  <c:v>3913</c:v>
                </c:pt>
                <c:pt idx="1897">
                  <c:v>3914</c:v>
                </c:pt>
                <c:pt idx="1898">
                  <c:v>3915</c:v>
                </c:pt>
                <c:pt idx="1899">
                  <c:v>3916</c:v>
                </c:pt>
                <c:pt idx="1900">
                  <c:v>3917</c:v>
                </c:pt>
                <c:pt idx="1901">
                  <c:v>3918</c:v>
                </c:pt>
                <c:pt idx="1902">
                  <c:v>3919</c:v>
                </c:pt>
                <c:pt idx="1903">
                  <c:v>3920</c:v>
                </c:pt>
                <c:pt idx="1904">
                  <c:v>3921</c:v>
                </c:pt>
                <c:pt idx="1905">
                  <c:v>3922</c:v>
                </c:pt>
                <c:pt idx="1906">
                  <c:v>3923</c:v>
                </c:pt>
                <c:pt idx="1907">
                  <c:v>3924</c:v>
                </c:pt>
                <c:pt idx="1908">
                  <c:v>3925</c:v>
                </c:pt>
                <c:pt idx="1909">
                  <c:v>3926</c:v>
                </c:pt>
                <c:pt idx="1910">
                  <c:v>3927</c:v>
                </c:pt>
                <c:pt idx="1911">
                  <c:v>3928</c:v>
                </c:pt>
                <c:pt idx="1912">
                  <c:v>3929</c:v>
                </c:pt>
                <c:pt idx="1913">
                  <c:v>3930</c:v>
                </c:pt>
                <c:pt idx="1914">
                  <c:v>3931</c:v>
                </c:pt>
                <c:pt idx="1915">
                  <c:v>3932</c:v>
                </c:pt>
                <c:pt idx="1916">
                  <c:v>3933</c:v>
                </c:pt>
                <c:pt idx="1917">
                  <c:v>3934</c:v>
                </c:pt>
                <c:pt idx="1918">
                  <c:v>3935</c:v>
                </c:pt>
                <c:pt idx="1919">
                  <c:v>3936</c:v>
                </c:pt>
                <c:pt idx="1920">
                  <c:v>3937</c:v>
                </c:pt>
                <c:pt idx="1921">
                  <c:v>3938</c:v>
                </c:pt>
                <c:pt idx="1922">
                  <c:v>3939</c:v>
                </c:pt>
                <c:pt idx="1923">
                  <c:v>3940</c:v>
                </c:pt>
                <c:pt idx="1924">
                  <c:v>3941</c:v>
                </c:pt>
                <c:pt idx="1925">
                  <c:v>3942</c:v>
                </c:pt>
                <c:pt idx="1926">
                  <c:v>3943</c:v>
                </c:pt>
                <c:pt idx="1927">
                  <c:v>3944</c:v>
                </c:pt>
                <c:pt idx="1928">
                  <c:v>3945</c:v>
                </c:pt>
                <c:pt idx="1929">
                  <c:v>3946</c:v>
                </c:pt>
                <c:pt idx="1930">
                  <c:v>3947</c:v>
                </c:pt>
                <c:pt idx="1931">
                  <c:v>3948</c:v>
                </c:pt>
                <c:pt idx="1932">
                  <c:v>3949</c:v>
                </c:pt>
                <c:pt idx="1933">
                  <c:v>3950</c:v>
                </c:pt>
                <c:pt idx="1934">
                  <c:v>3951</c:v>
                </c:pt>
                <c:pt idx="1935">
                  <c:v>3952</c:v>
                </c:pt>
                <c:pt idx="1936">
                  <c:v>3953</c:v>
                </c:pt>
                <c:pt idx="1937">
                  <c:v>3954</c:v>
                </c:pt>
                <c:pt idx="1938">
                  <c:v>3955</c:v>
                </c:pt>
                <c:pt idx="1939">
                  <c:v>3956</c:v>
                </c:pt>
                <c:pt idx="1940">
                  <c:v>3957</c:v>
                </c:pt>
                <c:pt idx="1941">
                  <c:v>3958</c:v>
                </c:pt>
                <c:pt idx="1942">
                  <c:v>3959</c:v>
                </c:pt>
                <c:pt idx="1943">
                  <c:v>3960</c:v>
                </c:pt>
                <c:pt idx="1944">
                  <c:v>3961</c:v>
                </c:pt>
                <c:pt idx="1945">
                  <c:v>3962</c:v>
                </c:pt>
                <c:pt idx="1946">
                  <c:v>3963</c:v>
                </c:pt>
                <c:pt idx="1947">
                  <c:v>3964</c:v>
                </c:pt>
                <c:pt idx="1948">
                  <c:v>3965</c:v>
                </c:pt>
                <c:pt idx="1949">
                  <c:v>3966</c:v>
                </c:pt>
                <c:pt idx="1950">
                  <c:v>3967</c:v>
                </c:pt>
                <c:pt idx="1951">
                  <c:v>3968</c:v>
                </c:pt>
                <c:pt idx="1952">
                  <c:v>3969</c:v>
                </c:pt>
                <c:pt idx="1953">
                  <c:v>3970</c:v>
                </c:pt>
                <c:pt idx="1954">
                  <c:v>3971</c:v>
                </c:pt>
                <c:pt idx="1955">
                  <c:v>3972</c:v>
                </c:pt>
                <c:pt idx="1956">
                  <c:v>3973</c:v>
                </c:pt>
                <c:pt idx="1957">
                  <c:v>3974</c:v>
                </c:pt>
                <c:pt idx="1958">
                  <c:v>3975</c:v>
                </c:pt>
                <c:pt idx="1959">
                  <c:v>3976</c:v>
                </c:pt>
                <c:pt idx="1960">
                  <c:v>3977</c:v>
                </c:pt>
                <c:pt idx="1961">
                  <c:v>3978</c:v>
                </c:pt>
                <c:pt idx="1962">
                  <c:v>3979</c:v>
                </c:pt>
                <c:pt idx="1963">
                  <c:v>3980</c:v>
                </c:pt>
                <c:pt idx="1964">
                  <c:v>3981</c:v>
                </c:pt>
                <c:pt idx="1965">
                  <c:v>3982</c:v>
                </c:pt>
                <c:pt idx="1966">
                  <c:v>3983</c:v>
                </c:pt>
                <c:pt idx="1967">
                  <c:v>3984</c:v>
                </c:pt>
                <c:pt idx="1968">
                  <c:v>3985</c:v>
                </c:pt>
                <c:pt idx="1969">
                  <c:v>3986</c:v>
                </c:pt>
                <c:pt idx="1970">
                  <c:v>3987</c:v>
                </c:pt>
                <c:pt idx="1971">
                  <c:v>3988</c:v>
                </c:pt>
                <c:pt idx="1972">
                  <c:v>3989</c:v>
                </c:pt>
                <c:pt idx="1973">
                  <c:v>3990</c:v>
                </c:pt>
                <c:pt idx="1974">
                  <c:v>3991</c:v>
                </c:pt>
                <c:pt idx="1975">
                  <c:v>3992</c:v>
                </c:pt>
                <c:pt idx="1976">
                  <c:v>3993</c:v>
                </c:pt>
                <c:pt idx="1977">
                  <c:v>3994</c:v>
                </c:pt>
                <c:pt idx="1978">
                  <c:v>3995</c:v>
                </c:pt>
                <c:pt idx="1979">
                  <c:v>3996</c:v>
                </c:pt>
                <c:pt idx="1980">
                  <c:v>3997</c:v>
                </c:pt>
                <c:pt idx="1981">
                  <c:v>3998</c:v>
                </c:pt>
                <c:pt idx="1982">
                  <c:v>3999</c:v>
                </c:pt>
                <c:pt idx="1983">
                  <c:v>4000</c:v>
                </c:pt>
                <c:pt idx="1984">
                  <c:v>4001</c:v>
                </c:pt>
                <c:pt idx="1985">
                  <c:v>4002</c:v>
                </c:pt>
                <c:pt idx="1986">
                  <c:v>4003</c:v>
                </c:pt>
                <c:pt idx="1987">
                  <c:v>4004</c:v>
                </c:pt>
                <c:pt idx="1988">
                  <c:v>4005</c:v>
                </c:pt>
                <c:pt idx="1989">
                  <c:v>4006</c:v>
                </c:pt>
                <c:pt idx="1990">
                  <c:v>4007</c:v>
                </c:pt>
                <c:pt idx="1991">
                  <c:v>4008</c:v>
                </c:pt>
                <c:pt idx="1992">
                  <c:v>4009</c:v>
                </c:pt>
                <c:pt idx="1993">
                  <c:v>4010</c:v>
                </c:pt>
                <c:pt idx="1994">
                  <c:v>4011</c:v>
                </c:pt>
                <c:pt idx="1995">
                  <c:v>4012</c:v>
                </c:pt>
                <c:pt idx="1996">
                  <c:v>4013</c:v>
                </c:pt>
                <c:pt idx="1997">
                  <c:v>4014</c:v>
                </c:pt>
                <c:pt idx="1998">
                  <c:v>4015</c:v>
                </c:pt>
                <c:pt idx="1999">
                  <c:v>4016</c:v>
                </c:pt>
                <c:pt idx="2000">
                  <c:v>4017</c:v>
                </c:pt>
                <c:pt idx="2001">
                  <c:v>4018</c:v>
                </c:pt>
                <c:pt idx="2002">
                  <c:v>4019</c:v>
                </c:pt>
                <c:pt idx="2003">
                  <c:v>4020</c:v>
                </c:pt>
                <c:pt idx="2004">
                  <c:v>4021</c:v>
                </c:pt>
                <c:pt idx="2005">
                  <c:v>4022</c:v>
                </c:pt>
                <c:pt idx="2006">
                  <c:v>4023</c:v>
                </c:pt>
                <c:pt idx="2007">
                  <c:v>4024</c:v>
                </c:pt>
                <c:pt idx="2008">
                  <c:v>4025</c:v>
                </c:pt>
                <c:pt idx="2009">
                  <c:v>4026</c:v>
                </c:pt>
                <c:pt idx="2010">
                  <c:v>4027</c:v>
                </c:pt>
                <c:pt idx="2011">
                  <c:v>4028</c:v>
                </c:pt>
                <c:pt idx="2012">
                  <c:v>4029</c:v>
                </c:pt>
                <c:pt idx="2013">
                  <c:v>4030</c:v>
                </c:pt>
                <c:pt idx="2014">
                  <c:v>4031</c:v>
                </c:pt>
                <c:pt idx="2015">
                  <c:v>4032</c:v>
                </c:pt>
                <c:pt idx="2016">
                  <c:v>4033</c:v>
                </c:pt>
                <c:pt idx="2017">
                  <c:v>4034</c:v>
                </c:pt>
                <c:pt idx="2018">
                  <c:v>4035</c:v>
                </c:pt>
                <c:pt idx="2019">
                  <c:v>4036</c:v>
                </c:pt>
                <c:pt idx="2020">
                  <c:v>4037</c:v>
                </c:pt>
                <c:pt idx="2021">
                  <c:v>4038</c:v>
                </c:pt>
                <c:pt idx="2022">
                  <c:v>4039</c:v>
                </c:pt>
                <c:pt idx="2023">
                  <c:v>4040</c:v>
                </c:pt>
                <c:pt idx="2024">
                  <c:v>4041</c:v>
                </c:pt>
                <c:pt idx="2025">
                  <c:v>4042</c:v>
                </c:pt>
                <c:pt idx="2026">
                  <c:v>4043</c:v>
                </c:pt>
                <c:pt idx="2027">
                  <c:v>4044</c:v>
                </c:pt>
                <c:pt idx="2028">
                  <c:v>4045</c:v>
                </c:pt>
                <c:pt idx="2029">
                  <c:v>4046</c:v>
                </c:pt>
                <c:pt idx="2030">
                  <c:v>4047</c:v>
                </c:pt>
                <c:pt idx="2031">
                  <c:v>4048</c:v>
                </c:pt>
                <c:pt idx="2032">
                  <c:v>4049</c:v>
                </c:pt>
                <c:pt idx="2033">
                  <c:v>4050</c:v>
                </c:pt>
                <c:pt idx="2034">
                  <c:v>4051</c:v>
                </c:pt>
                <c:pt idx="2035">
                  <c:v>4052</c:v>
                </c:pt>
                <c:pt idx="2036">
                  <c:v>4053</c:v>
                </c:pt>
                <c:pt idx="2037">
                  <c:v>4054</c:v>
                </c:pt>
                <c:pt idx="2038">
                  <c:v>4055</c:v>
                </c:pt>
                <c:pt idx="2039">
                  <c:v>4056</c:v>
                </c:pt>
                <c:pt idx="2040">
                  <c:v>4057</c:v>
                </c:pt>
                <c:pt idx="2041">
                  <c:v>4058</c:v>
                </c:pt>
                <c:pt idx="2042">
                  <c:v>4059</c:v>
                </c:pt>
                <c:pt idx="2043">
                  <c:v>4060</c:v>
                </c:pt>
                <c:pt idx="2044">
                  <c:v>4061</c:v>
                </c:pt>
                <c:pt idx="2045">
                  <c:v>4062</c:v>
                </c:pt>
                <c:pt idx="2046">
                  <c:v>4063</c:v>
                </c:pt>
                <c:pt idx="2047">
                  <c:v>4064</c:v>
                </c:pt>
                <c:pt idx="2048">
                  <c:v>4065</c:v>
                </c:pt>
                <c:pt idx="2049">
                  <c:v>4066</c:v>
                </c:pt>
                <c:pt idx="2050">
                  <c:v>4067</c:v>
                </c:pt>
                <c:pt idx="2051">
                  <c:v>4068</c:v>
                </c:pt>
                <c:pt idx="2052">
                  <c:v>4069</c:v>
                </c:pt>
                <c:pt idx="2053">
                  <c:v>4070</c:v>
                </c:pt>
                <c:pt idx="2054">
                  <c:v>4071</c:v>
                </c:pt>
                <c:pt idx="2055">
                  <c:v>4072</c:v>
                </c:pt>
                <c:pt idx="2056">
                  <c:v>4073</c:v>
                </c:pt>
                <c:pt idx="2057">
                  <c:v>4074</c:v>
                </c:pt>
                <c:pt idx="2058">
                  <c:v>4075</c:v>
                </c:pt>
                <c:pt idx="2059">
                  <c:v>4076</c:v>
                </c:pt>
                <c:pt idx="2060">
                  <c:v>4077</c:v>
                </c:pt>
                <c:pt idx="2061">
                  <c:v>4078</c:v>
                </c:pt>
                <c:pt idx="2062">
                  <c:v>4079</c:v>
                </c:pt>
                <c:pt idx="2063">
                  <c:v>4080</c:v>
                </c:pt>
                <c:pt idx="2064">
                  <c:v>4081</c:v>
                </c:pt>
                <c:pt idx="2065">
                  <c:v>4082</c:v>
                </c:pt>
                <c:pt idx="2066">
                  <c:v>4083</c:v>
                </c:pt>
                <c:pt idx="2067">
                  <c:v>4084</c:v>
                </c:pt>
                <c:pt idx="2068">
                  <c:v>4085</c:v>
                </c:pt>
                <c:pt idx="2069">
                  <c:v>4086</c:v>
                </c:pt>
                <c:pt idx="2070">
                  <c:v>4087</c:v>
                </c:pt>
                <c:pt idx="2071">
                  <c:v>4088</c:v>
                </c:pt>
                <c:pt idx="2072">
                  <c:v>4089</c:v>
                </c:pt>
                <c:pt idx="2073">
                  <c:v>4090</c:v>
                </c:pt>
                <c:pt idx="2074">
                  <c:v>4091</c:v>
                </c:pt>
                <c:pt idx="2075">
                  <c:v>4092</c:v>
                </c:pt>
                <c:pt idx="2076">
                  <c:v>4093</c:v>
                </c:pt>
                <c:pt idx="2077">
                  <c:v>4094</c:v>
                </c:pt>
                <c:pt idx="2078">
                  <c:v>4095</c:v>
                </c:pt>
                <c:pt idx="2079">
                  <c:v>4096</c:v>
                </c:pt>
                <c:pt idx="2080">
                  <c:v>4097</c:v>
                </c:pt>
                <c:pt idx="2081">
                  <c:v>4098</c:v>
                </c:pt>
                <c:pt idx="2082">
                  <c:v>4099</c:v>
                </c:pt>
                <c:pt idx="2083">
                  <c:v>4100</c:v>
                </c:pt>
                <c:pt idx="2084">
                  <c:v>4101</c:v>
                </c:pt>
                <c:pt idx="2085">
                  <c:v>4102</c:v>
                </c:pt>
                <c:pt idx="2086">
                  <c:v>4103</c:v>
                </c:pt>
                <c:pt idx="2087">
                  <c:v>4104</c:v>
                </c:pt>
                <c:pt idx="2088">
                  <c:v>4105</c:v>
                </c:pt>
                <c:pt idx="2089">
                  <c:v>4106</c:v>
                </c:pt>
                <c:pt idx="2090">
                  <c:v>4107</c:v>
                </c:pt>
                <c:pt idx="2091">
                  <c:v>4108</c:v>
                </c:pt>
                <c:pt idx="2092">
                  <c:v>4109</c:v>
                </c:pt>
                <c:pt idx="2093">
                  <c:v>4110</c:v>
                </c:pt>
                <c:pt idx="2094">
                  <c:v>4111</c:v>
                </c:pt>
                <c:pt idx="2095">
                  <c:v>4112</c:v>
                </c:pt>
                <c:pt idx="2096">
                  <c:v>4113</c:v>
                </c:pt>
                <c:pt idx="2097">
                  <c:v>4114</c:v>
                </c:pt>
                <c:pt idx="2098">
                  <c:v>4115</c:v>
                </c:pt>
                <c:pt idx="2099">
                  <c:v>4116</c:v>
                </c:pt>
                <c:pt idx="2100">
                  <c:v>4117</c:v>
                </c:pt>
                <c:pt idx="2101">
                  <c:v>4118</c:v>
                </c:pt>
                <c:pt idx="2102">
                  <c:v>4119</c:v>
                </c:pt>
                <c:pt idx="2103">
                  <c:v>4120</c:v>
                </c:pt>
                <c:pt idx="2104">
                  <c:v>4121</c:v>
                </c:pt>
                <c:pt idx="2105">
                  <c:v>4122</c:v>
                </c:pt>
                <c:pt idx="2106">
                  <c:v>4123</c:v>
                </c:pt>
                <c:pt idx="2107">
                  <c:v>4124</c:v>
                </c:pt>
                <c:pt idx="2108">
                  <c:v>4125</c:v>
                </c:pt>
                <c:pt idx="2109">
                  <c:v>4126</c:v>
                </c:pt>
                <c:pt idx="2110">
                  <c:v>4127</c:v>
                </c:pt>
                <c:pt idx="2111">
                  <c:v>4128</c:v>
                </c:pt>
                <c:pt idx="2112">
                  <c:v>4129</c:v>
                </c:pt>
                <c:pt idx="2113">
                  <c:v>4130</c:v>
                </c:pt>
                <c:pt idx="2114">
                  <c:v>4131</c:v>
                </c:pt>
                <c:pt idx="2115">
                  <c:v>4132</c:v>
                </c:pt>
                <c:pt idx="2116">
                  <c:v>4133</c:v>
                </c:pt>
                <c:pt idx="2117">
                  <c:v>4134</c:v>
                </c:pt>
                <c:pt idx="2118">
                  <c:v>4135</c:v>
                </c:pt>
                <c:pt idx="2119">
                  <c:v>4136</c:v>
                </c:pt>
                <c:pt idx="2120">
                  <c:v>4137</c:v>
                </c:pt>
                <c:pt idx="2121">
                  <c:v>4138</c:v>
                </c:pt>
                <c:pt idx="2122">
                  <c:v>4139</c:v>
                </c:pt>
                <c:pt idx="2123">
                  <c:v>4140</c:v>
                </c:pt>
                <c:pt idx="2124">
                  <c:v>4141</c:v>
                </c:pt>
                <c:pt idx="2125">
                  <c:v>4142</c:v>
                </c:pt>
                <c:pt idx="2126">
                  <c:v>4143</c:v>
                </c:pt>
                <c:pt idx="2127">
                  <c:v>4144</c:v>
                </c:pt>
                <c:pt idx="2128">
                  <c:v>4145</c:v>
                </c:pt>
                <c:pt idx="2129">
                  <c:v>4146</c:v>
                </c:pt>
                <c:pt idx="2130">
                  <c:v>4147</c:v>
                </c:pt>
                <c:pt idx="2131">
                  <c:v>4148</c:v>
                </c:pt>
                <c:pt idx="2132">
                  <c:v>4149</c:v>
                </c:pt>
                <c:pt idx="2133">
                  <c:v>4150</c:v>
                </c:pt>
                <c:pt idx="2134">
                  <c:v>4151</c:v>
                </c:pt>
                <c:pt idx="2135">
                  <c:v>4152</c:v>
                </c:pt>
                <c:pt idx="2136">
                  <c:v>4153</c:v>
                </c:pt>
                <c:pt idx="2137">
                  <c:v>4154</c:v>
                </c:pt>
                <c:pt idx="2138">
                  <c:v>4155</c:v>
                </c:pt>
                <c:pt idx="2139">
                  <c:v>4156</c:v>
                </c:pt>
                <c:pt idx="2140">
                  <c:v>4157</c:v>
                </c:pt>
                <c:pt idx="2141">
                  <c:v>4158</c:v>
                </c:pt>
                <c:pt idx="2142">
                  <c:v>4159</c:v>
                </c:pt>
                <c:pt idx="2143">
                  <c:v>4160</c:v>
                </c:pt>
                <c:pt idx="2144">
                  <c:v>4161</c:v>
                </c:pt>
                <c:pt idx="2145">
                  <c:v>4162</c:v>
                </c:pt>
                <c:pt idx="2146">
                  <c:v>4163</c:v>
                </c:pt>
                <c:pt idx="2147">
                  <c:v>4164</c:v>
                </c:pt>
                <c:pt idx="2148">
                  <c:v>4165</c:v>
                </c:pt>
                <c:pt idx="2149">
                  <c:v>4166</c:v>
                </c:pt>
                <c:pt idx="2150">
                  <c:v>4167</c:v>
                </c:pt>
                <c:pt idx="2151">
                  <c:v>4168</c:v>
                </c:pt>
                <c:pt idx="2152">
                  <c:v>4169</c:v>
                </c:pt>
                <c:pt idx="2153">
                  <c:v>4170</c:v>
                </c:pt>
                <c:pt idx="2154">
                  <c:v>4171</c:v>
                </c:pt>
                <c:pt idx="2155">
                  <c:v>4172</c:v>
                </c:pt>
                <c:pt idx="2156">
                  <c:v>4173</c:v>
                </c:pt>
                <c:pt idx="2157">
                  <c:v>4174</c:v>
                </c:pt>
                <c:pt idx="2158">
                  <c:v>4175</c:v>
                </c:pt>
                <c:pt idx="2159">
                  <c:v>4176</c:v>
                </c:pt>
                <c:pt idx="2160">
                  <c:v>4177</c:v>
                </c:pt>
                <c:pt idx="2161">
                  <c:v>4178</c:v>
                </c:pt>
                <c:pt idx="2162">
                  <c:v>4179</c:v>
                </c:pt>
                <c:pt idx="2163">
                  <c:v>4180</c:v>
                </c:pt>
                <c:pt idx="2164">
                  <c:v>4181</c:v>
                </c:pt>
                <c:pt idx="2165">
                  <c:v>4182</c:v>
                </c:pt>
                <c:pt idx="2166">
                  <c:v>4183</c:v>
                </c:pt>
                <c:pt idx="2167">
                  <c:v>4184</c:v>
                </c:pt>
                <c:pt idx="2168">
                  <c:v>4185</c:v>
                </c:pt>
                <c:pt idx="2169">
                  <c:v>4186</c:v>
                </c:pt>
                <c:pt idx="2170">
                  <c:v>4187</c:v>
                </c:pt>
                <c:pt idx="2171">
                  <c:v>4188</c:v>
                </c:pt>
                <c:pt idx="2172">
                  <c:v>4189</c:v>
                </c:pt>
                <c:pt idx="2173">
                  <c:v>4190</c:v>
                </c:pt>
                <c:pt idx="2174">
                  <c:v>4191</c:v>
                </c:pt>
                <c:pt idx="2175">
                  <c:v>4192</c:v>
                </c:pt>
                <c:pt idx="2176">
                  <c:v>4193</c:v>
                </c:pt>
                <c:pt idx="2177">
                  <c:v>4194</c:v>
                </c:pt>
                <c:pt idx="2178">
                  <c:v>4195</c:v>
                </c:pt>
                <c:pt idx="2179">
                  <c:v>4196</c:v>
                </c:pt>
                <c:pt idx="2180">
                  <c:v>4197</c:v>
                </c:pt>
                <c:pt idx="2181">
                  <c:v>4198</c:v>
                </c:pt>
                <c:pt idx="2182">
                  <c:v>4199</c:v>
                </c:pt>
                <c:pt idx="2183">
                  <c:v>4200</c:v>
                </c:pt>
                <c:pt idx="2184">
                  <c:v>4201</c:v>
                </c:pt>
                <c:pt idx="2185">
                  <c:v>4202</c:v>
                </c:pt>
                <c:pt idx="2186">
                  <c:v>4203</c:v>
                </c:pt>
                <c:pt idx="2187">
                  <c:v>4204</c:v>
                </c:pt>
                <c:pt idx="2188">
                  <c:v>4205</c:v>
                </c:pt>
                <c:pt idx="2189">
                  <c:v>4206</c:v>
                </c:pt>
                <c:pt idx="2190">
                  <c:v>4207</c:v>
                </c:pt>
                <c:pt idx="2191">
                  <c:v>4208</c:v>
                </c:pt>
                <c:pt idx="2192">
                  <c:v>4209</c:v>
                </c:pt>
                <c:pt idx="2193">
                  <c:v>4210</c:v>
                </c:pt>
                <c:pt idx="2194">
                  <c:v>4211</c:v>
                </c:pt>
                <c:pt idx="2195">
                  <c:v>4212</c:v>
                </c:pt>
                <c:pt idx="2196">
                  <c:v>4213</c:v>
                </c:pt>
                <c:pt idx="2197">
                  <c:v>4214</c:v>
                </c:pt>
                <c:pt idx="2198">
                  <c:v>4215</c:v>
                </c:pt>
                <c:pt idx="2199">
                  <c:v>4216</c:v>
                </c:pt>
                <c:pt idx="2200">
                  <c:v>4217</c:v>
                </c:pt>
                <c:pt idx="2201">
                  <c:v>4218</c:v>
                </c:pt>
                <c:pt idx="2202">
                  <c:v>4219</c:v>
                </c:pt>
                <c:pt idx="2203">
                  <c:v>4220</c:v>
                </c:pt>
                <c:pt idx="2204">
                  <c:v>4221</c:v>
                </c:pt>
                <c:pt idx="2205">
                  <c:v>4222</c:v>
                </c:pt>
                <c:pt idx="2206">
                  <c:v>4223</c:v>
                </c:pt>
                <c:pt idx="2207">
                  <c:v>4224</c:v>
                </c:pt>
                <c:pt idx="2208">
                  <c:v>4225</c:v>
                </c:pt>
                <c:pt idx="2209">
                  <c:v>4226</c:v>
                </c:pt>
                <c:pt idx="2210">
                  <c:v>4227</c:v>
                </c:pt>
                <c:pt idx="2211">
                  <c:v>4228</c:v>
                </c:pt>
                <c:pt idx="2212">
                  <c:v>4229</c:v>
                </c:pt>
                <c:pt idx="2213">
                  <c:v>4230</c:v>
                </c:pt>
                <c:pt idx="2214">
                  <c:v>4231</c:v>
                </c:pt>
                <c:pt idx="2215">
                  <c:v>4232</c:v>
                </c:pt>
                <c:pt idx="2216">
                  <c:v>4233</c:v>
                </c:pt>
                <c:pt idx="2217">
                  <c:v>4234</c:v>
                </c:pt>
                <c:pt idx="2218">
                  <c:v>4235</c:v>
                </c:pt>
                <c:pt idx="2219">
                  <c:v>4236</c:v>
                </c:pt>
                <c:pt idx="2220">
                  <c:v>4237</c:v>
                </c:pt>
                <c:pt idx="2221">
                  <c:v>4238</c:v>
                </c:pt>
                <c:pt idx="2222">
                  <c:v>4239</c:v>
                </c:pt>
                <c:pt idx="2223">
                  <c:v>4240</c:v>
                </c:pt>
                <c:pt idx="2224">
                  <c:v>4241</c:v>
                </c:pt>
                <c:pt idx="2225">
                  <c:v>4242</c:v>
                </c:pt>
                <c:pt idx="2226">
                  <c:v>4243</c:v>
                </c:pt>
                <c:pt idx="2227">
                  <c:v>4244</c:v>
                </c:pt>
                <c:pt idx="2228">
                  <c:v>4245</c:v>
                </c:pt>
                <c:pt idx="2229">
                  <c:v>4246</c:v>
                </c:pt>
                <c:pt idx="2230">
                  <c:v>4247</c:v>
                </c:pt>
                <c:pt idx="2231">
                  <c:v>4248</c:v>
                </c:pt>
                <c:pt idx="2232">
                  <c:v>4249</c:v>
                </c:pt>
                <c:pt idx="2233">
                  <c:v>4250</c:v>
                </c:pt>
                <c:pt idx="2234">
                  <c:v>4251</c:v>
                </c:pt>
                <c:pt idx="2235">
                  <c:v>4252</c:v>
                </c:pt>
                <c:pt idx="2236">
                  <c:v>4253</c:v>
                </c:pt>
                <c:pt idx="2237">
                  <c:v>4254</c:v>
                </c:pt>
                <c:pt idx="2238">
                  <c:v>4255</c:v>
                </c:pt>
                <c:pt idx="2239">
                  <c:v>4256</c:v>
                </c:pt>
                <c:pt idx="2240">
                  <c:v>4257</c:v>
                </c:pt>
                <c:pt idx="2241">
                  <c:v>4258</c:v>
                </c:pt>
                <c:pt idx="2242">
                  <c:v>4259</c:v>
                </c:pt>
                <c:pt idx="2243">
                  <c:v>4260</c:v>
                </c:pt>
                <c:pt idx="2244">
                  <c:v>4261</c:v>
                </c:pt>
                <c:pt idx="2245">
                  <c:v>4262</c:v>
                </c:pt>
                <c:pt idx="2246">
                  <c:v>4263</c:v>
                </c:pt>
                <c:pt idx="2247">
                  <c:v>4264</c:v>
                </c:pt>
                <c:pt idx="2248">
                  <c:v>4265</c:v>
                </c:pt>
                <c:pt idx="2249">
                  <c:v>4266</c:v>
                </c:pt>
                <c:pt idx="2250">
                  <c:v>4267</c:v>
                </c:pt>
                <c:pt idx="2251">
                  <c:v>4268</c:v>
                </c:pt>
                <c:pt idx="2252">
                  <c:v>4269</c:v>
                </c:pt>
                <c:pt idx="2253">
                  <c:v>4270</c:v>
                </c:pt>
                <c:pt idx="2254">
                  <c:v>4271</c:v>
                </c:pt>
                <c:pt idx="2255">
                  <c:v>4272</c:v>
                </c:pt>
                <c:pt idx="2256">
                  <c:v>4273</c:v>
                </c:pt>
                <c:pt idx="2257">
                  <c:v>4274</c:v>
                </c:pt>
                <c:pt idx="2258">
                  <c:v>4275</c:v>
                </c:pt>
                <c:pt idx="2259">
                  <c:v>4276</c:v>
                </c:pt>
                <c:pt idx="2260">
                  <c:v>4277</c:v>
                </c:pt>
                <c:pt idx="2261">
                  <c:v>4278</c:v>
                </c:pt>
                <c:pt idx="2262">
                  <c:v>4279</c:v>
                </c:pt>
                <c:pt idx="2263">
                  <c:v>4280</c:v>
                </c:pt>
                <c:pt idx="2264">
                  <c:v>4281</c:v>
                </c:pt>
                <c:pt idx="2265">
                  <c:v>4282</c:v>
                </c:pt>
                <c:pt idx="2266">
                  <c:v>4283</c:v>
                </c:pt>
                <c:pt idx="2267">
                  <c:v>4284</c:v>
                </c:pt>
                <c:pt idx="2268">
                  <c:v>4285</c:v>
                </c:pt>
                <c:pt idx="2269">
                  <c:v>4286</c:v>
                </c:pt>
                <c:pt idx="2270">
                  <c:v>4287</c:v>
                </c:pt>
                <c:pt idx="2271">
                  <c:v>4288</c:v>
                </c:pt>
                <c:pt idx="2272">
                  <c:v>4289</c:v>
                </c:pt>
                <c:pt idx="2273">
                  <c:v>4290</c:v>
                </c:pt>
                <c:pt idx="2274">
                  <c:v>4291</c:v>
                </c:pt>
                <c:pt idx="2275">
                  <c:v>4292</c:v>
                </c:pt>
                <c:pt idx="2276">
                  <c:v>4293</c:v>
                </c:pt>
                <c:pt idx="2277">
                  <c:v>4294</c:v>
                </c:pt>
                <c:pt idx="2278">
                  <c:v>4295</c:v>
                </c:pt>
                <c:pt idx="2279">
                  <c:v>4296</c:v>
                </c:pt>
                <c:pt idx="2280">
                  <c:v>4297</c:v>
                </c:pt>
                <c:pt idx="2281">
                  <c:v>4298</c:v>
                </c:pt>
                <c:pt idx="2282">
                  <c:v>4299</c:v>
                </c:pt>
                <c:pt idx="2283">
                  <c:v>4300</c:v>
                </c:pt>
                <c:pt idx="2284">
                  <c:v>4301</c:v>
                </c:pt>
                <c:pt idx="2285">
                  <c:v>4302</c:v>
                </c:pt>
                <c:pt idx="2286">
                  <c:v>4303</c:v>
                </c:pt>
                <c:pt idx="2287">
                  <c:v>4304</c:v>
                </c:pt>
                <c:pt idx="2288">
                  <c:v>4305</c:v>
                </c:pt>
                <c:pt idx="2289">
                  <c:v>4306</c:v>
                </c:pt>
                <c:pt idx="2290">
                  <c:v>4307</c:v>
                </c:pt>
                <c:pt idx="2291">
                  <c:v>4308</c:v>
                </c:pt>
                <c:pt idx="2292">
                  <c:v>4309</c:v>
                </c:pt>
                <c:pt idx="2293">
                  <c:v>4310</c:v>
                </c:pt>
                <c:pt idx="2294">
                  <c:v>4311</c:v>
                </c:pt>
                <c:pt idx="2295">
                  <c:v>4312</c:v>
                </c:pt>
                <c:pt idx="2296">
                  <c:v>4313</c:v>
                </c:pt>
                <c:pt idx="2297">
                  <c:v>4314</c:v>
                </c:pt>
                <c:pt idx="2298">
                  <c:v>4315</c:v>
                </c:pt>
                <c:pt idx="2299">
                  <c:v>4316</c:v>
                </c:pt>
                <c:pt idx="2300">
                  <c:v>4317</c:v>
                </c:pt>
                <c:pt idx="2301">
                  <c:v>4318</c:v>
                </c:pt>
                <c:pt idx="2302">
                  <c:v>4319</c:v>
                </c:pt>
                <c:pt idx="2303">
                  <c:v>4320</c:v>
                </c:pt>
                <c:pt idx="2304">
                  <c:v>4321</c:v>
                </c:pt>
                <c:pt idx="2305">
                  <c:v>4322</c:v>
                </c:pt>
                <c:pt idx="2306">
                  <c:v>4323</c:v>
                </c:pt>
                <c:pt idx="2307">
                  <c:v>4324</c:v>
                </c:pt>
                <c:pt idx="2308">
                  <c:v>4325</c:v>
                </c:pt>
                <c:pt idx="2309">
                  <c:v>4326</c:v>
                </c:pt>
                <c:pt idx="2310">
                  <c:v>4327</c:v>
                </c:pt>
                <c:pt idx="2311">
                  <c:v>4328</c:v>
                </c:pt>
                <c:pt idx="2312">
                  <c:v>4329</c:v>
                </c:pt>
                <c:pt idx="2313">
                  <c:v>4330</c:v>
                </c:pt>
                <c:pt idx="2314">
                  <c:v>4331</c:v>
                </c:pt>
                <c:pt idx="2315">
                  <c:v>4332</c:v>
                </c:pt>
                <c:pt idx="2316">
                  <c:v>4333</c:v>
                </c:pt>
                <c:pt idx="2317">
                  <c:v>4334</c:v>
                </c:pt>
                <c:pt idx="2318">
                  <c:v>4335</c:v>
                </c:pt>
                <c:pt idx="2319">
                  <c:v>4336</c:v>
                </c:pt>
                <c:pt idx="2320">
                  <c:v>4337</c:v>
                </c:pt>
                <c:pt idx="2321">
                  <c:v>4338</c:v>
                </c:pt>
                <c:pt idx="2322">
                  <c:v>4339</c:v>
                </c:pt>
                <c:pt idx="2323">
                  <c:v>4340</c:v>
                </c:pt>
                <c:pt idx="2324">
                  <c:v>4341</c:v>
                </c:pt>
                <c:pt idx="2325">
                  <c:v>4342</c:v>
                </c:pt>
                <c:pt idx="2326">
                  <c:v>4343</c:v>
                </c:pt>
                <c:pt idx="2327">
                  <c:v>4344</c:v>
                </c:pt>
                <c:pt idx="2328">
                  <c:v>4345</c:v>
                </c:pt>
                <c:pt idx="2329">
                  <c:v>4346</c:v>
                </c:pt>
                <c:pt idx="2330">
                  <c:v>4347</c:v>
                </c:pt>
                <c:pt idx="2331">
                  <c:v>4348</c:v>
                </c:pt>
                <c:pt idx="2332">
                  <c:v>4349</c:v>
                </c:pt>
                <c:pt idx="2333">
                  <c:v>4350</c:v>
                </c:pt>
                <c:pt idx="2334">
                  <c:v>4351</c:v>
                </c:pt>
                <c:pt idx="2335">
                  <c:v>4352</c:v>
                </c:pt>
                <c:pt idx="2336">
                  <c:v>4353</c:v>
                </c:pt>
                <c:pt idx="2337">
                  <c:v>4354</c:v>
                </c:pt>
                <c:pt idx="2338">
                  <c:v>4355</c:v>
                </c:pt>
                <c:pt idx="2339">
                  <c:v>4356</c:v>
                </c:pt>
                <c:pt idx="2340">
                  <c:v>4357</c:v>
                </c:pt>
                <c:pt idx="2341">
                  <c:v>4358</c:v>
                </c:pt>
                <c:pt idx="2342">
                  <c:v>4359</c:v>
                </c:pt>
                <c:pt idx="2343">
                  <c:v>4360</c:v>
                </c:pt>
                <c:pt idx="2344">
                  <c:v>4361</c:v>
                </c:pt>
                <c:pt idx="2345">
                  <c:v>4362</c:v>
                </c:pt>
                <c:pt idx="2346">
                  <c:v>4363</c:v>
                </c:pt>
                <c:pt idx="2347">
                  <c:v>4364</c:v>
                </c:pt>
                <c:pt idx="2348">
                  <c:v>4365</c:v>
                </c:pt>
                <c:pt idx="2349">
                  <c:v>4366</c:v>
                </c:pt>
                <c:pt idx="2350">
                  <c:v>4367</c:v>
                </c:pt>
                <c:pt idx="2351">
                  <c:v>4368</c:v>
                </c:pt>
                <c:pt idx="2352">
                  <c:v>4369</c:v>
                </c:pt>
                <c:pt idx="2353">
                  <c:v>4370</c:v>
                </c:pt>
                <c:pt idx="2354">
                  <c:v>4371</c:v>
                </c:pt>
                <c:pt idx="2355">
                  <c:v>4372</c:v>
                </c:pt>
                <c:pt idx="2356">
                  <c:v>4373</c:v>
                </c:pt>
                <c:pt idx="2357">
                  <c:v>4374</c:v>
                </c:pt>
                <c:pt idx="2358">
                  <c:v>4375</c:v>
                </c:pt>
                <c:pt idx="2359">
                  <c:v>4376</c:v>
                </c:pt>
                <c:pt idx="2360">
                  <c:v>4377</c:v>
                </c:pt>
                <c:pt idx="2361">
                  <c:v>4378</c:v>
                </c:pt>
                <c:pt idx="2362">
                  <c:v>4379</c:v>
                </c:pt>
                <c:pt idx="2363">
                  <c:v>4380</c:v>
                </c:pt>
                <c:pt idx="2364">
                  <c:v>4381</c:v>
                </c:pt>
                <c:pt idx="2365">
                  <c:v>4382</c:v>
                </c:pt>
                <c:pt idx="2366">
                  <c:v>4383</c:v>
                </c:pt>
                <c:pt idx="2367">
                  <c:v>4384</c:v>
                </c:pt>
                <c:pt idx="2368">
                  <c:v>4385</c:v>
                </c:pt>
                <c:pt idx="2369">
                  <c:v>4386</c:v>
                </c:pt>
                <c:pt idx="2370">
                  <c:v>4387</c:v>
                </c:pt>
                <c:pt idx="2371">
                  <c:v>4388</c:v>
                </c:pt>
                <c:pt idx="2372">
                  <c:v>4389</c:v>
                </c:pt>
                <c:pt idx="2373">
                  <c:v>4390</c:v>
                </c:pt>
                <c:pt idx="2374">
                  <c:v>4391</c:v>
                </c:pt>
                <c:pt idx="2375">
                  <c:v>4392</c:v>
                </c:pt>
                <c:pt idx="2376">
                  <c:v>4393</c:v>
                </c:pt>
                <c:pt idx="2377">
                  <c:v>4394</c:v>
                </c:pt>
                <c:pt idx="2378">
                  <c:v>4395</c:v>
                </c:pt>
                <c:pt idx="2379">
                  <c:v>4396</c:v>
                </c:pt>
                <c:pt idx="2380">
                  <c:v>4397</c:v>
                </c:pt>
                <c:pt idx="2381">
                  <c:v>4398</c:v>
                </c:pt>
                <c:pt idx="2382">
                  <c:v>4399</c:v>
                </c:pt>
                <c:pt idx="2383">
                  <c:v>4400</c:v>
                </c:pt>
                <c:pt idx="2384">
                  <c:v>4401</c:v>
                </c:pt>
                <c:pt idx="2385">
                  <c:v>4402</c:v>
                </c:pt>
                <c:pt idx="2386">
                  <c:v>4403</c:v>
                </c:pt>
                <c:pt idx="2387">
                  <c:v>4404</c:v>
                </c:pt>
                <c:pt idx="2388">
                  <c:v>4405</c:v>
                </c:pt>
                <c:pt idx="2389">
                  <c:v>4406</c:v>
                </c:pt>
                <c:pt idx="2390">
                  <c:v>4407</c:v>
                </c:pt>
                <c:pt idx="2391">
                  <c:v>4408</c:v>
                </c:pt>
                <c:pt idx="2392">
                  <c:v>4409</c:v>
                </c:pt>
                <c:pt idx="2393">
                  <c:v>4410</c:v>
                </c:pt>
                <c:pt idx="2394">
                  <c:v>4411</c:v>
                </c:pt>
                <c:pt idx="2395">
                  <c:v>4412</c:v>
                </c:pt>
                <c:pt idx="2396">
                  <c:v>4413</c:v>
                </c:pt>
                <c:pt idx="2397">
                  <c:v>4414</c:v>
                </c:pt>
                <c:pt idx="2398">
                  <c:v>4415</c:v>
                </c:pt>
                <c:pt idx="2399">
                  <c:v>4416</c:v>
                </c:pt>
                <c:pt idx="2400">
                  <c:v>4417</c:v>
                </c:pt>
                <c:pt idx="2401">
                  <c:v>4418</c:v>
                </c:pt>
                <c:pt idx="2402">
                  <c:v>4419</c:v>
                </c:pt>
                <c:pt idx="2403">
                  <c:v>4420</c:v>
                </c:pt>
                <c:pt idx="2404">
                  <c:v>4421</c:v>
                </c:pt>
                <c:pt idx="2405">
                  <c:v>4422</c:v>
                </c:pt>
                <c:pt idx="2406">
                  <c:v>4423</c:v>
                </c:pt>
                <c:pt idx="2407">
                  <c:v>4424</c:v>
                </c:pt>
                <c:pt idx="2408">
                  <c:v>4425</c:v>
                </c:pt>
                <c:pt idx="2409">
                  <c:v>4426</c:v>
                </c:pt>
                <c:pt idx="2410">
                  <c:v>4427</c:v>
                </c:pt>
                <c:pt idx="2411">
                  <c:v>4428</c:v>
                </c:pt>
                <c:pt idx="2412">
                  <c:v>4429</c:v>
                </c:pt>
                <c:pt idx="2413">
                  <c:v>4430</c:v>
                </c:pt>
                <c:pt idx="2414">
                  <c:v>4431</c:v>
                </c:pt>
                <c:pt idx="2415">
                  <c:v>4432</c:v>
                </c:pt>
                <c:pt idx="2416">
                  <c:v>4433</c:v>
                </c:pt>
                <c:pt idx="2417">
                  <c:v>4434</c:v>
                </c:pt>
                <c:pt idx="2418">
                  <c:v>4435</c:v>
                </c:pt>
                <c:pt idx="2419">
                  <c:v>4436</c:v>
                </c:pt>
                <c:pt idx="2420">
                  <c:v>4437</c:v>
                </c:pt>
                <c:pt idx="2421">
                  <c:v>4438</c:v>
                </c:pt>
                <c:pt idx="2422">
                  <c:v>4439</c:v>
                </c:pt>
                <c:pt idx="2423">
                  <c:v>4440</c:v>
                </c:pt>
                <c:pt idx="2424">
                  <c:v>4441</c:v>
                </c:pt>
                <c:pt idx="2425">
                  <c:v>4442</c:v>
                </c:pt>
                <c:pt idx="2426">
                  <c:v>4443</c:v>
                </c:pt>
                <c:pt idx="2427">
                  <c:v>4444</c:v>
                </c:pt>
                <c:pt idx="2428">
                  <c:v>4445</c:v>
                </c:pt>
                <c:pt idx="2429">
                  <c:v>4446</c:v>
                </c:pt>
                <c:pt idx="2430">
                  <c:v>4447</c:v>
                </c:pt>
                <c:pt idx="2431">
                  <c:v>4448</c:v>
                </c:pt>
                <c:pt idx="2432">
                  <c:v>4449</c:v>
                </c:pt>
                <c:pt idx="2433">
                  <c:v>4450</c:v>
                </c:pt>
                <c:pt idx="2434">
                  <c:v>4451</c:v>
                </c:pt>
                <c:pt idx="2435">
                  <c:v>4452</c:v>
                </c:pt>
                <c:pt idx="2436">
                  <c:v>4453</c:v>
                </c:pt>
                <c:pt idx="2437">
                  <c:v>4454</c:v>
                </c:pt>
                <c:pt idx="2438">
                  <c:v>4455</c:v>
                </c:pt>
                <c:pt idx="2439">
                  <c:v>4456</c:v>
                </c:pt>
                <c:pt idx="2440">
                  <c:v>4457</c:v>
                </c:pt>
                <c:pt idx="2441">
                  <c:v>4458</c:v>
                </c:pt>
                <c:pt idx="2442">
                  <c:v>4459</c:v>
                </c:pt>
                <c:pt idx="2443">
                  <c:v>4460</c:v>
                </c:pt>
                <c:pt idx="2444">
                  <c:v>4461</c:v>
                </c:pt>
                <c:pt idx="2445">
                  <c:v>4462</c:v>
                </c:pt>
                <c:pt idx="2446">
                  <c:v>4463</c:v>
                </c:pt>
                <c:pt idx="2447">
                  <c:v>4464</c:v>
                </c:pt>
                <c:pt idx="2448">
                  <c:v>4465</c:v>
                </c:pt>
                <c:pt idx="2449">
                  <c:v>4466</c:v>
                </c:pt>
                <c:pt idx="2450">
                  <c:v>4467</c:v>
                </c:pt>
                <c:pt idx="2451">
                  <c:v>4468</c:v>
                </c:pt>
                <c:pt idx="2452">
                  <c:v>4469</c:v>
                </c:pt>
                <c:pt idx="2453">
                  <c:v>4470</c:v>
                </c:pt>
                <c:pt idx="2454">
                  <c:v>4471</c:v>
                </c:pt>
                <c:pt idx="2455">
                  <c:v>4472</c:v>
                </c:pt>
                <c:pt idx="2456">
                  <c:v>4473</c:v>
                </c:pt>
                <c:pt idx="2457">
                  <c:v>4474</c:v>
                </c:pt>
                <c:pt idx="2458">
                  <c:v>4475</c:v>
                </c:pt>
                <c:pt idx="2459">
                  <c:v>4476</c:v>
                </c:pt>
                <c:pt idx="2460">
                  <c:v>4477</c:v>
                </c:pt>
                <c:pt idx="2461">
                  <c:v>4478</c:v>
                </c:pt>
                <c:pt idx="2462">
                  <c:v>4479</c:v>
                </c:pt>
                <c:pt idx="2463">
                  <c:v>4480</c:v>
                </c:pt>
                <c:pt idx="2464">
                  <c:v>4481</c:v>
                </c:pt>
                <c:pt idx="2465">
                  <c:v>4482</c:v>
                </c:pt>
                <c:pt idx="2466">
                  <c:v>4483</c:v>
                </c:pt>
                <c:pt idx="2467">
                  <c:v>4484</c:v>
                </c:pt>
                <c:pt idx="2468">
                  <c:v>4485</c:v>
                </c:pt>
                <c:pt idx="2469">
                  <c:v>4486</c:v>
                </c:pt>
                <c:pt idx="2470">
                  <c:v>4487</c:v>
                </c:pt>
                <c:pt idx="2471">
                  <c:v>4488</c:v>
                </c:pt>
                <c:pt idx="2472">
                  <c:v>4489</c:v>
                </c:pt>
                <c:pt idx="2473">
                  <c:v>4490</c:v>
                </c:pt>
                <c:pt idx="2474">
                  <c:v>4491</c:v>
                </c:pt>
                <c:pt idx="2475">
                  <c:v>4492</c:v>
                </c:pt>
                <c:pt idx="2476">
                  <c:v>4493</c:v>
                </c:pt>
                <c:pt idx="2477">
                  <c:v>4494</c:v>
                </c:pt>
                <c:pt idx="2478">
                  <c:v>4495</c:v>
                </c:pt>
                <c:pt idx="2479">
                  <c:v>4496</c:v>
                </c:pt>
                <c:pt idx="2480">
                  <c:v>4497</c:v>
                </c:pt>
                <c:pt idx="2481">
                  <c:v>4498</c:v>
                </c:pt>
                <c:pt idx="2482">
                  <c:v>4499</c:v>
                </c:pt>
                <c:pt idx="2483">
                  <c:v>4500</c:v>
                </c:pt>
                <c:pt idx="2484">
                  <c:v>4501</c:v>
                </c:pt>
                <c:pt idx="2485">
                  <c:v>4502</c:v>
                </c:pt>
                <c:pt idx="2486">
                  <c:v>4503</c:v>
                </c:pt>
                <c:pt idx="2487">
                  <c:v>4504</c:v>
                </c:pt>
                <c:pt idx="2488">
                  <c:v>4505</c:v>
                </c:pt>
                <c:pt idx="2489">
                  <c:v>4506</c:v>
                </c:pt>
                <c:pt idx="2490">
                  <c:v>4507</c:v>
                </c:pt>
                <c:pt idx="2491">
                  <c:v>4508</c:v>
                </c:pt>
                <c:pt idx="2492">
                  <c:v>4509</c:v>
                </c:pt>
                <c:pt idx="2493">
                  <c:v>4510</c:v>
                </c:pt>
                <c:pt idx="2494">
                  <c:v>4511</c:v>
                </c:pt>
                <c:pt idx="2495">
                  <c:v>4512</c:v>
                </c:pt>
                <c:pt idx="2496">
                  <c:v>4513</c:v>
                </c:pt>
                <c:pt idx="2497">
                  <c:v>4514</c:v>
                </c:pt>
                <c:pt idx="2498">
                  <c:v>4515</c:v>
                </c:pt>
                <c:pt idx="2499">
                  <c:v>4516</c:v>
                </c:pt>
                <c:pt idx="2500">
                  <c:v>4517</c:v>
                </c:pt>
                <c:pt idx="2501">
                  <c:v>4518</c:v>
                </c:pt>
                <c:pt idx="2502">
                  <c:v>4519</c:v>
                </c:pt>
                <c:pt idx="2503">
                  <c:v>4520</c:v>
                </c:pt>
                <c:pt idx="2504">
                  <c:v>4521</c:v>
                </c:pt>
                <c:pt idx="2505">
                  <c:v>4522</c:v>
                </c:pt>
                <c:pt idx="2506">
                  <c:v>4523</c:v>
                </c:pt>
                <c:pt idx="2507">
                  <c:v>4524</c:v>
                </c:pt>
                <c:pt idx="2508">
                  <c:v>4525</c:v>
                </c:pt>
                <c:pt idx="2509">
                  <c:v>4526</c:v>
                </c:pt>
                <c:pt idx="2510">
                  <c:v>4527</c:v>
                </c:pt>
                <c:pt idx="2511">
                  <c:v>4528</c:v>
                </c:pt>
                <c:pt idx="2512">
                  <c:v>4529</c:v>
                </c:pt>
                <c:pt idx="2513">
                  <c:v>4530</c:v>
                </c:pt>
                <c:pt idx="2514">
                  <c:v>4531</c:v>
                </c:pt>
                <c:pt idx="2515">
                  <c:v>4532</c:v>
                </c:pt>
                <c:pt idx="2516">
                  <c:v>4533</c:v>
                </c:pt>
                <c:pt idx="2517">
                  <c:v>4534</c:v>
                </c:pt>
                <c:pt idx="2518">
                  <c:v>4535</c:v>
                </c:pt>
                <c:pt idx="2519">
                  <c:v>4536</c:v>
                </c:pt>
                <c:pt idx="2520">
                  <c:v>4537</c:v>
                </c:pt>
                <c:pt idx="2521">
                  <c:v>4538</c:v>
                </c:pt>
                <c:pt idx="2522">
                  <c:v>4539</c:v>
                </c:pt>
                <c:pt idx="2523">
                  <c:v>4540</c:v>
                </c:pt>
                <c:pt idx="2524">
                  <c:v>4541</c:v>
                </c:pt>
                <c:pt idx="2525">
                  <c:v>4542</c:v>
                </c:pt>
                <c:pt idx="2526">
                  <c:v>4543</c:v>
                </c:pt>
                <c:pt idx="2527">
                  <c:v>4544</c:v>
                </c:pt>
                <c:pt idx="2528">
                  <c:v>4545</c:v>
                </c:pt>
                <c:pt idx="2529">
                  <c:v>4546</c:v>
                </c:pt>
                <c:pt idx="2530">
                  <c:v>4547</c:v>
                </c:pt>
                <c:pt idx="2531">
                  <c:v>4548</c:v>
                </c:pt>
                <c:pt idx="2532">
                  <c:v>4549</c:v>
                </c:pt>
                <c:pt idx="2533">
                  <c:v>4550</c:v>
                </c:pt>
                <c:pt idx="2534">
                  <c:v>4551</c:v>
                </c:pt>
                <c:pt idx="2535">
                  <c:v>4552</c:v>
                </c:pt>
                <c:pt idx="2536">
                  <c:v>4553</c:v>
                </c:pt>
                <c:pt idx="2537">
                  <c:v>4554</c:v>
                </c:pt>
                <c:pt idx="2538">
                  <c:v>4555</c:v>
                </c:pt>
                <c:pt idx="2539">
                  <c:v>4556</c:v>
                </c:pt>
                <c:pt idx="2540">
                  <c:v>4557</c:v>
                </c:pt>
                <c:pt idx="2541">
                  <c:v>4558</c:v>
                </c:pt>
                <c:pt idx="2542">
                  <c:v>4559</c:v>
                </c:pt>
                <c:pt idx="2543">
                  <c:v>4560</c:v>
                </c:pt>
                <c:pt idx="2544">
                  <c:v>4561</c:v>
                </c:pt>
                <c:pt idx="2545">
                  <c:v>4562</c:v>
                </c:pt>
                <c:pt idx="2546">
                  <c:v>4563</c:v>
                </c:pt>
                <c:pt idx="2547">
                  <c:v>4564</c:v>
                </c:pt>
                <c:pt idx="2548">
                  <c:v>4565</c:v>
                </c:pt>
                <c:pt idx="2549">
                  <c:v>4566</c:v>
                </c:pt>
                <c:pt idx="2550">
                  <c:v>4567</c:v>
                </c:pt>
                <c:pt idx="2551">
                  <c:v>4568</c:v>
                </c:pt>
                <c:pt idx="2552">
                  <c:v>4569</c:v>
                </c:pt>
                <c:pt idx="2553">
                  <c:v>4570</c:v>
                </c:pt>
                <c:pt idx="2554">
                  <c:v>4571</c:v>
                </c:pt>
                <c:pt idx="2555">
                  <c:v>4572</c:v>
                </c:pt>
                <c:pt idx="2556">
                  <c:v>4573</c:v>
                </c:pt>
                <c:pt idx="2557">
                  <c:v>4574</c:v>
                </c:pt>
                <c:pt idx="2558">
                  <c:v>4575</c:v>
                </c:pt>
                <c:pt idx="2559">
                  <c:v>4576</c:v>
                </c:pt>
                <c:pt idx="2560">
                  <c:v>4577</c:v>
                </c:pt>
                <c:pt idx="2561">
                  <c:v>4578</c:v>
                </c:pt>
                <c:pt idx="2562">
                  <c:v>4579</c:v>
                </c:pt>
                <c:pt idx="2563">
                  <c:v>4580</c:v>
                </c:pt>
                <c:pt idx="2564">
                  <c:v>4581</c:v>
                </c:pt>
                <c:pt idx="2565">
                  <c:v>4582</c:v>
                </c:pt>
                <c:pt idx="2566">
                  <c:v>4583</c:v>
                </c:pt>
                <c:pt idx="2567">
                  <c:v>4584</c:v>
                </c:pt>
                <c:pt idx="2568">
                  <c:v>4585</c:v>
                </c:pt>
                <c:pt idx="2569">
                  <c:v>4586</c:v>
                </c:pt>
                <c:pt idx="2570">
                  <c:v>4587</c:v>
                </c:pt>
                <c:pt idx="2571">
                  <c:v>4588</c:v>
                </c:pt>
                <c:pt idx="2572">
                  <c:v>4589</c:v>
                </c:pt>
                <c:pt idx="2573">
                  <c:v>4590</c:v>
                </c:pt>
                <c:pt idx="2574">
                  <c:v>4591</c:v>
                </c:pt>
                <c:pt idx="2575">
                  <c:v>4592</c:v>
                </c:pt>
                <c:pt idx="2576">
                  <c:v>4593</c:v>
                </c:pt>
                <c:pt idx="2577">
                  <c:v>4594</c:v>
                </c:pt>
                <c:pt idx="2578">
                  <c:v>4595</c:v>
                </c:pt>
                <c:pt idx="2579">
                  <c:v>4596</c:v>
                </c:pt>
                <c:pt idx="2580">
                  <c:v>4597</c:v>
                </c:pt>
                <c:pt idx="2581">
                  <c:v>4598</c:v>
                </c:pt>
                <c:pt idx="2582">
                  <c:v>4599</c:v>
                </c:pt>
                <c:pt idx="2583">
                  <c:v>4600</c:v>
                </c:pt>
                <c:pt idx="2584">
                  <c:v>4601</c:v>
                </c:pt>
                <c:pt idx="2585">
                  <c:v>4602</c:v>
                </c:pt>
                <c:pt idx="2586">
                  <c:v>4603</c:v>
                </c:pt>
                <c:pt idx="2587">
                  <c:v>4604</c:v>
                </c:pt>
                <c:pt idx="2588">
                  <c:v>4605</c:v>
                </c:pt>
                <c:pt idx="2589">
                  <c:v>4606</c:v>
                </c:pt>
                <c:pt idx="2590">
                  <c:v>4607</c:v>
                </c:pt>
                <c:pt idx="2591">
                  <c:v>4608</c:v>
                </c:pt>
                <c:pt idx="2592">
                  <c:v>4609</c:v>
                </c:pt>
                <c:pt idx="2593">
                  <c:v>4610</c:v>
                </c:pt>
                <c:pt idx="2594">
                  <c:v>4611</c:v>
                </c:pt>
                <c:pt idx="2595">
                  <c:v>4612</c:v>
                </c:pt>
                <c:pt idx="2596">
                  <c:v>4613</c:v>
                </c:pt>
                <c:pt idx="2597">
                  <c:v>4614</c:v>
                </c:pt>
                <c:pt idx="2598">
                  <c:v>4615</c:v>
                </c:pt>
                <c:pt idx="2599">
                  <c:v>4616</c:v>
                </c:pt>
                <c:pt idx="2600">
                  <c:v>4617</c:v>
                </c:pt>
                <c:pt idx="2601">
                  <c:v>4618</c:v>
                </c:pt>
                <c:pt idx="2602">
                  <c:v>4619</c:v>
                </c:pt>
                <c:pt idx="2603">
                  <c:v>4620</c:v>
                </c:pt>
                <c:pt idx="2604">
                  <c:v>4621</c:v>
                </c:pt>
                <c:pt idx="2605">
                  <c:v>4622</c:v>
                </c:pt>
                <c:pt idx="2606">
                  <c:v>4623</c:v>
                </c:pt>
                <c:pt idx="2607">
                  <c:v>4624</c:v>
                </c:pt>
                <c:pt idx="2608">
                  <c:v>4625</c:v>
                </c:pt>
                <c:pt idx="2609">
                  <c:v>4626</c:v>
                </c:pt>
                <c:pt idx="2610">
                  <c:v>4627</c:v>
                </c:pt>
                <c:pt idx="2611">
                  <c:v>4628</c:v>
                </c:pt>
                <c:pt idx="2612">
                  <c:v>4629</c:v>
                </c:pt>
                <c:pt idx="2613">
                  <c:v>4630</c:v>
                </c:pt>
                <c:pt idx="2614">
                  <c:v>4631</c:v>
                </c:pt>
                <c:pt idx="2615">
                  <c:v>4632</c:v>
                </c:pt>
                <c:pt idx="2616">
                  <c:v>4633</c:v>
                </c:pt>
                <c:pt idx="2617">
                  <c:v>4634</c:v>
                </c:pt>
                <c:pt idx="2618">
                  <c:v>4635</c:v>
                </c:pt>
                <c:pt idx="2619">
                  <c:v>4636</c:v>
                </c:pt>
                <c:pt idx="2620">
                  <c:v>4637</c:v>
                </c:pt>
                <c:pt idx="2621">
                  <c:v>4638</c:v>
                </c:pt>
                <c:pt idx="2622">
                  <c:v>4639</c:v>
                </c:pt>
                <c:pt idx="2623">
                  <c:v>4640</c:v>
                </c:pt>
                <c:pt idx="2624">
                  <c:v>4641</c:v>
                </c:pt>
                <c:pt idx="2625">
                  <c:v>4642</c:v>
                </c:pt>
                <c:pt idx="2626">
                  <c:v>4643</c:v>
                </c:pt>
                <c:pt idx="2627">
                  <c:v>4644</c:v>
                </c:pt>
                <c:pt idx="2628">
                  <c:v>4645</c:v>
                </c:pt>
                <c:pt idx="2629">
                  <c:v>4646</c:v>
                </c:pt>
                <c:pt idx="2630">
                  <c:v>4647</c:v>
                </c:pt>
                <c:pt idx="2631">
                  <c:v>4648</c:v>
                </c:pt>
                <c:pt idx="2632">
                  <c:v>4649</c:v>
                </c:pt>
                <c:pt idx="2633">
                  <c:v>4650</c:v>
                </c:pt>
                <c:pt idx="2634">
                  <c:v>4651</c:v>
                </c:pt>
                <c:pt idx="2635">
                  <c:v>4652</c:v>
                </c:pt>
                <c:pt idx="2636">
                  <c:v>4653</c:v>
                </c:pt>
                <c:pt idx="2637">
                  <c:v>4654</c:v>
                </c:pt>
                <c:pt idx="2638">
                  <c:v>4655</c:v>
                </c:pt>
                <c:pt idx="2639">
                  <c:v>4656</c:v>
                </c:pt>
                <c:pt idx="2640">
                  <c:v>4657</c:v>
                </c:pt>
                <c:pt idx="2641">
                  <c:v>4658</c:v>
                </c:pt>
                <c:pt idx="2642">
                  <c:v>4659</c:v>
                </c:pt>
                <c:pt idx="2643">
                  <c:v>4660</c:v>
                </c:pt>
                <c:pt idx="2644">
                  <c:v>4661</c:v>
                </c:pt>
                <c:pt idx="2645">
                  <c:v>4662</c:v>
                </c:pt>
                <c:pt idx="2646">
                  <c:v>4663</c:v>
                </c:pt>
                <c:pt idx="2647">
                  <c:v>4664</c:v>
                </c:pt>
                <c:pt idx="2648">
                  <c:v>4665</c:v>
                </c:pt>
                <c:pt idx="2649">
                  <c:v>4666</c:v>
                </c:pt>
                <c:pt idx="2650">
                  <c:v>4667</c:v>
                </c:pt>
                <c:pt idx="2651">
                  <c:v>4668</c:v>
                </c:pt>
                <c:pt idx="2652">
                  <c:v>4669</c:v>
                </c:pt>
                <c:pt idx="2653">
                  <c:v>4670</c:v>
                </c:pt>
                <c:pt idx="2654">
                  <c:v>4671</c:v>
                </c:pt>
                <c:pt idx="2655">
                  <c:v>4672</c:v>
                </c:pt>
                <c:pt idx="2656">
                  <c:v>4673</c:v>
                </c:pt>
                <c:pt idx="2657">
                  <c:v>4674</c:v>
                </c:pt>
                <c:pt idx="2658">
                  <c:v>4675</c:v>
                </c:pt>
                <c:pt idx="2659">
                  <c:v>4676</c:v>
                </c:pt>
                <c:pt idx="2660">
                  <c:v>4677</c:v>
                </c:pt>
                <c:pt idx="2661">
                  <c:v>4678</c:v>
                </c:pt>
                <c:pt idx="2662">
                  <c:v>4679</c:v>
                </c:pt>
                <c:pt idx="2663">
                  <c:v>4680</c:v>
                </c:pt>
                <c:pt idx="2664">
                  <c:v>4681</c:v>
                </c:pt>
                <c:pt idx="2665">
                  <c:v>4682</c:v>
                </c:pt>
                <c:pt idx="2666">
                  <c:v>4683</c:v>
                </c:pt>
                <c:pt idx="2667">
                  <c:v>4684</c:v>
                </c:pt>
                <c:pt idx="2668">
                  <c:v>4685</c:v>
                </c:pt>
                <c:pt idx="2669">
                  <c:v>4686</c:v>
                </c:pt>
                <c:pt idx="2670">
                  <c:v>4687</c:v>
                </c:pt>
                <c:pt idx="2671">
                  <c:v>4688</c:v>
                </c:pt>
                <c:pt idx="2672">
                  <c:v>4689</c:v>
                </c:pt>
                <c:pt idx="2673">
                  <c:v>4690</c:v>
                </c:pt>
                <c:pt idx="2674">
                  <c:v>4691</c:v>
                </c:pt>
                <c:pt idx="2675">
                  <c:v>4692</c:v>
                </c:pt>
                <c:pt idx="2676">
                  <c:v>4693</c:v>
                </c:pt>
                <c:pt idx="2677">
                  <c:v>4694</c:v>
                </c:pt>
                <c:pt idx="2678">
                  <c:v>4695</c:v>
                </c:pt>
                <c:pt idx="2679">
                  <c:v>4696</c:v>
                </c:pt>
                <c:pt idx="2680">
                  <c:v>4697</c:v>
                </c:pt>
                <c:pt idx="2681">
                  <c:v>4698</c:v>
                </c:pt>
                <c:pt idx="2682">
                  <c:v>4699</c:v>
                </c:pt>
                <c:pt idx="2683">
                  <c:v>4700</c:v>
                </c:pt>
                <c:pt idx="2684">
                  <c:v>4701</c:v>
                </c:pt>
                <c:pt idx="2685">
                  <c:v>4702</c:v>
                </c:pt>
                <c:pt idx="2686">
                  <c:v>4703</c:v>
                </c:pt>
                <c:pt idx="2687">
                  <c:v>4704</c:v>
                </c:pt>
                <c:pt idx="2688">
                  <c:v>4705</c:v>
                </c:pt>
                <c:pt idx="2689">
                  <c:v>4706</c:v>
                </c:pt>
                <c:pt idx="2690">
                  <c:v>4707</c:v>
                </c:pt>
                <c:pt idx="2691">
                  <c:v>4708</c:v>
                </c:pt>
                <c:pt idx="2692">
                  <c:v>4709</c:v>
                </c:pt>
                <c:pt idx="2693">
                  <c:v>4710</c:v>
                </c:pt>
                <c:pt idx="2694">
                  <c:v>4711</c:v>
                </c:pt>
                <c:pt idx="2695">
                  <c:v>4712</c:v>
                </c:pt>
                <c:pt idx="2696">
                  <c:v>4713</c:v>
                </c:pt>
                <c:pt idx="2697">
                  <c:v>4714</c:v>
                </c:pt>
                <c:pt idx="2698">
                  <c:v>4715</c:v>
                </c:pt>
                <c:pt idx="2699">
                  <c:v>4716</c:v>
                </c:pt>
                <c:pt idx="2700">
                  <c:v>4717</c:v>
                </c:pt>
                <c:pt idx="2701">
                  <c:v>4718</c:v>
                </c:pt>
                <c:pt idx="2702">
                  <c:v>4719</c:v>
                </c:pt>
                <c:pt idx="2703">
                  <c:v>4720</c:v>
                </c:pt>
                <c:pt idx="2704">
                  <c:v>4721</c:v>
                </c:pt>
                <c:pt idx="2705">
                  <c:v>4722</c:v>
                </c:pt>
                <c:pt idx="2706">
                  <c:v>4723</c:v>
                </c:pt>
                <c:pt idx="2707">
                  <c:v>4724</c:v>
                </c:pt>
                <c:pt idx="2708">
                  <c:v>4725</c:v>
                </c:pt>
                <c:pt idx="2709">
                  <c:v>4726</c:v>
                </c:pt>
                <c:pt idx="2710">
                  <c:v>4727</c:v>
                </c:pt>
                <c:pt idx="2711">
                  <c:v>4728</c:v>
                </c:pt>
                <c:pt idx="2712">
                  <c:v>4729</c:v>
                </c:pt>
                <c:pt idx="2713">
                  <c:v>4730</c:v>
                </c:pt>
                <c:pt idx="2714">
                  <c:v>4731</c:v>
                </c:pt>
                <c:pt idx="2715">
                  <c:v>4732</c:v>
                </c:pt>
                <c:pt idx="2716">
                  <c:v>4733</c:v>
                </c:pt>
                <c:pt idx="2717">
                  <c:v>4734</c:v>
                </c:pt>
                <c:pt idx="2718">
                  <c:v>4735</c:v>
                </c:pt>
                <c:pt idx="2719">
                  <c:v>4736</c:v>
                </c:pt>
                <c:pt idx="2720">
                  <c:v>4737</c:v>
                </c:pt>
                <c:pt idx="2721">
                  <c:v>4738</c:v>
                </c:pt>
                <c:pt idx="2722">
                  <c:v>4739</c:v>
                </c:pt>
                <c:pt idx="2723">
                  <c:v>4740</c:v>
                </c:pt>
                <c:pt idx="2724">
                  <c:v>4741</c:v>
                </c:pt>
                <c:pt idx="2725">
                  <c:v>4742</c:v>
                </c:pt>
                <c:pt idx="2726">
                  <c:v>4743</c:v>
                </c:pt>
                <c:pt idx="2727">
                  <c:v>4744</c:v>
                </c:pt>
                <c:pt idx="2728">
                  <c:v>4745</c:v>
                </c:pt>
                <c:pt idx="2729">
                  <c:v>4746</c:v>
                </c:pt>
                <c:pt idx="2730">
                  <c:v>4747</c:v>
                </c:pt>
                <c:pt idx="2731">
                  <c:v>4748</c:v>
                </c:pt>
                <c:pt idx="2732">
                  <c:v>4749</c:v>
                </c:pt>
                <c:pt idx="2733">
                  <c:v>4750</c:v>
                </c:pt>
                <c:pt idx="2734">
                  <c:v>4751</c:v>
                </c:pt>
                <c:pt idx="2735">
                  <c:v>4752</c:v>
                </c:pt>
                <c:pt idx="2736">
                  <c:v>4753</c:v>
                </c:pt>
                <c:pt idx="2737">
                  <c:v>4754</c:v>
                </c:pt>
                <c:pt idx="2738">
                  <c:v>4755</c:v>
                </c:pt>
                <c:pt idx="2739">
                  <c:v>4756</c:v>
                </c:pt>
                <c:pt idx="2740">
                  <c:v>4757</c:v>
                </c:pt>
                <c:pt idx="2741">
                  <c:v>4758</c:v>
                </c:pt>
                <c:pt idx="2742">
                  <c:v>4759</c:v>
                </c:pt>
                <c:pt idx="2743">
                  <c:v>4760</c:v>
                </c:pt>
                <c:pt idx="2744">
                  <c:v>4761</c:v>
                </c:pt>
                <c:pt idx="2745">
                  <c:v>4762</c:v>
                </c:pt>
                <c:pt idx="2746">
                  <c:v>4763</c:v>
                </c:pt>
                <c:pt idx="2747">
                  <c:v>4764</c:v>
                </c:pt>
                <c:pt idx="2748">
                  <c:v>4765</c:v>
                </c:pt>
                <c:pt idx="2749">
                  <c:v>4766</c:v>
                </c:pt>
                <c:pt idx="2750">
                  <c:v>4767</c:v>
                </c:pt>
                <c:pt idx="2751">
                  <c:v>4768</c:v>
                </c:pt>
                <c:pt idx="2752">
                  <c:v>4769</c:v>
                </c:pt>
                <c:pt idx="2753">
                  <c:v>4770</c:v>
                </c:pt>
                <c:pt idx="2754">
                  <c:v>4771</c:v>
                </c:pt>
                <c:pt idx="2755">
                  <c:v>4772</c:v>
                </c:pt>
                <c:pt idx="2756">
                  <c:v>4773</c:v>
                </c:pt>
                <c:pt idx="2757">
                  <c:v>4774</c:v>
                </c:pt>
                <c:pt idx="2758">
                  <c:v>4775</c:v>
                </c:pt>
                <c:pt idx="2759">
                  <c:v>4776</c:v>
                </c:pt>
                <c:pt idx="2760">
                  <c:v>4777</c:v>
                </c:pt>
                <c:pt idx="2761">
                  <c:v>4778</c:v>
                </c:pt>
                <c:pt idx="2762">
                  <c:v>4779</c:v>
                </c:pt>
                <c:pt idx="2763">
                  <c:v>4780</c:v>
                </c:pt>
                <c:pt idx="2764">
                  <c:v>4781</c:v>
                </c:pt>
                <c:pt idx="2765">
                  <c:v>4782</c:v>
                </c:pt>
                <c:pt idx="2766">
                  <c:v>4783</c:v>
                </c:pt>
                <c:pt idx="2767">
                  <c:v>4784</c:v>
                </c:pt>
                <c:pt idx="2768">
                  <c:v>4785</c:v>
                </c:pt>
                <c:pt idx="2769">
                  <c:v>4786</c:v>
                </c:pt>
                <c:pt idx="2770">
                  <c:v>4787</c:v>
                </c:pt>
                <c:pt idx="2771">
                  <c:v>4788</c:v>
                </c:pt>
                <c:pt idx="2772">
                  <c:v>4789</c:v>
                </c:pt>
                <c:pt idx="2773">
                  <c:v>4790</c:v>
                </c:pt>
                <c:pt idx="2774">
                  <c:v>4791</c:v>
                </c:pt>
                <c:pt idx="2775">
                  <c:v>4792</c:v>
                </c:pt>
                <c:pt idx="2776">
                  <c:v>4793</c:v>
                </c:pt>
                <c:pt idx="2777">
                  <c:v>4794</c:v>
                </c:pt>
                <c:pt idx="2778">
                  <c:v>4795</c:v>
                </c:pt>
                <c:pt idx="2779">
                  <c:v>4796</c:v>
                </c:pt>
                <c:pt idx="2780">
                  <c:v>4797</c:v>
                </c:pt>
                <c:pt idx="2781">
                  <c:v>4798</c:v>
                </c:pt>
                <c:pt idx="2782">
                  <c:v>4799</c:v>
                </c:pt>
                <c:pt idx="2783">
                  <c:v>4800</c:v>
                </c:pt>
                <c:pt idx="2784">
                  <c:v>4801</c:v>
                </c:pt>
                <c:pt idx="2785">
                  <c:v>4802</c:v>
                </c:pt>
                <c:pt idx="2786">
                  <c:v>4803</c:v>
                </c:pt>
                <c:pt idx="2787">
                  <c:v>4804</c:v>
                </c:pt>
                <c:pt idx="2788">
                  <c:v>4805</c:v>
                </c:pt>
                <c:pt idx="2789">
                  <c:v>4806</c:v>
                </c:pt>
                <c:pt idx="2790">
                  <c:v>4807</c:v>
                </c:pt>
                <c:pt idx="2791">
                  <c:v>4808</c:v>
                </c:pt>
                <c:pt idx="2792">
                  <c:v>4809</c:v>
                </c:pt>
                <c:pt idx="2793">
                  <c:v>4810</c:v>
                </c:pt>
                <c:pt idx="2794">
                  <c:v>4811</c:v>
                </c:pt>
                <c:pt idx="2795">
                  <c:v>4812</c:v>
                </c:pt>
                <c:pt idx="2796">
                  <c:v>4813</c:v>
                </c:pt>
                <c:pt idx="2797">
                  <c:v>4814</c:v>
                </c:pt>
                <c:pt idx="2798">
                  <c:v>4815</c:v>
                </c:pt>
                <c:pt idx="2799">
                  <c:v>4816</c:v>
                </c:pt>
                <c:pt idx="2800">
                  <c:v>4817</c:v>
                </c:pt>
                <c:pt idx="2801">
                  <c:v>4818</c:v>
                </c:pt>
                <c:pt idx="2802">
                  <c:v>4819</c:v>
                </c:pt>
                <c:pt idx="2803">
                  <c:v>4820</c:v>
                </c:pt>
                <c:pt idx="2804">
                  <c:v>4821</c:v>
                </c:pt>
                <c:pt idx="2805">
                  <c:v>4822</c:v>
                </c:pt>
                <c:pt idx="2806">
                  <c:v>4823</c:v>
                </c:pt>
                <c:pt idx="2807">
                  <c:v>4824</c:v>
                </c:pt>
                <c:pt idx="2808">
                  <c:v>4825</c:v>
                </c:pt>
                <c:pt idx="2809">
                  <c:v>4826</c:v>
                </c:pt>
                <c:pt idx="2810">
                  <c:v>4827</c:v>
                </c:pt>
                <c:pt idx="2811">
                  <c:v>4828</c:v>
                </c:pt>
                <c:pt idx="2812">
                  <c:v>4829</c:v>
                </c:pt>
                <c:pt idx="2813">
                  <c:v>4830</c:v>
                </c:pt>
                <c:pt idx="2814">
                  <c:v>4831</c:v>
                </c:pt>
                <c:pt idx="2815">
                  <c:v>4832</c:v>
                </c:pt>
                <c:pt idx="2816">
                  <c:v>4833</c:v>
                </c:pt>
                <c:pt idx="2817">
                  <c:v>4834</c:v>
                </c:pt>
                <c:pt idx="2818">
                  <c:v>4835</c:v>
                </c:pt>
                <c:pt idx="2819">
                  <c:v>4836</c:v>
                </c:pt>
                <c:pt idx="2820">
                  <c:v>4837</c:v>
                </c:pt>
                <c:pt idx="2821">
                  <c:v>4838</c:v>
                </c:pt>
                <c:pt idx="2822">
                  <c:v>4839</c:v>
                </c:pt>
                <c:pt idx="2823">
                  <c:v>4840</c:v>
                </c:pt>
                <c:pt idx="2824">
                  <c:v>4841</c:v>
                </c:pt>
                <c:pt idx="2825">
                  <c:v>4842</c:v>
                </c:pt>
                <c:pt idx="2826">
                  <c:v>4843</c:v>
                </c:pt>
                <c:pt idx="2827">
                  <c:v>4844</c:v>
                </c:pt>
                <c:pt idx="2828">
                  <c:v>4845</c:v>
                </c:pt>
                <c:pt idx="2829">
                  <c:v>4846</c:v>
                </c:pt>
                <c:pt idx="2830">
                  <c:v>4847</c:v>
                </c:pt>
                <c:pt idx="2831">
                  <c:v>4848</c:v>
                </c:pt>
                <c:pt idx="2832">
                  <c:v>4849</c:v>
                </c:pt>
                <c:pt idx="2833">
                  <c:v>4850</c:v>
                </c:pt>
                <c:pt idx="2834">
                  <c:v>4851</c:v>
                </c:pt>
                <c:pt idx="2835">
                  <c:v>4852</c:v>
                </c:pt>
                <c:pt idx="2836">
                  <c:v>4853</c:v>
                </c:pt>
                <c:pt idx="2837">
                  <c:v>4854</c:v>
                </c:pt>
                <c:pt idx="2838">
                  <c:v>4855</c:v>
                </c:pt>
                <c:pt idx="2839">
                  <c:v>4856</c:v>
                </c:pt>
                <c:pt idx="2840">
                  <c:v>4857</c:v>
                </c:pt>
                <c:pt idx="2841">
                  <c:v>4858</c:v>
                </c:pt>
                <c:pt idx="2842">
                  <c:v>4859</c:v>
                </c:pt>
                <c:pt idx="2843">
                  <c:v>4860</c:v>
                </c:pt>
                <c:pt idx="2844">
                  <c:v>4861</c:v>
                </c:pt>
                <c:pt idx="2845">
                  <c:v>4862</c:v>
                </c:pt>
                <c:pt idx="2846">
                  <c:v>4863</c:v>
                </c:pt>
                <c:pt idx="2847">
                  <c:v>4864</c:v>
                </c:pt>
                <c:pt idx="2848">
                  <c:v>4865</c:v>
                </c:pt>
                <c:pt idx="2849">
                  <c:v>4866</c:v>
                </c:pt>
                <c:pt idx="2850">
                  <c:v>4867</c:v>
                </c:pt>
                <c:pt idx="2851">
                  <c:v>4868</c:v>
                </c:pt>
                <c:pt idx="2852">
                  <c:v>4869</c:v>
                </c:pt>
                <c:pt idx="2853">
                  <c:v>4870</c:v>
                </c:pt>
                <c:pt idx="2854">
                  <c:v>4871</c:v>
                </c:pt>
                <c:pt idx="2855">
                  <c:v>4872</c:v>
                </c:pt>
                <c:pt idx="2856">
                  <c:v>4873</c:v>
                </c:pt>
                <c:pt idx="2857">
                  <c:v>4874</c:v>
                </c:pt>
                <c:pt idx="2858">
                  <c:v>4875</c:v>
                </c:pt>
                <c:pt idx="2859">
                  <c:v>4876</c:v>
                </c:pt>
                <c:pt idx="2860">
                  <c:v>4877</c:v>
                </c:pt>
                <c:pt idx="2861">
                  <c:v>4878</c:v>
                </c:pt>
                <c:pt idx="2862">
                  <c:v>4879</c:v>
                </c:pt>
                <c:pt idx="2863">
                  <c:v>4880</c:v>
                </c:pt>
                <c:pt idx="2864">
                  <c:v>4881</c:v>
                </c:pt>
                <c:pt idx="2865">
                  <c:v>4882</c:v>
                </c:pt>
                <c:pt idx="2866">
                  <c:v>4883</c:v>
                </c:pt>
                <c:pt idx="2867">
                  <c:v>4884</c:v>
                </c:pt>
                <c:pt idx="2868">
                  <c:v>4885</c:v>
                </c:pt>
                <c:pt idx="2869">
                  <c:v>4886</c:v>
                </c:pt>
                <c:pt idx="2870">
                  <c:v>4887</c:v>
                </c:pt>
                <c:pt idx="2871">
                  <c:v>4888</c:v>
                </c:pt>
                <c:pt idx="2872">
                  <c:v>4889</c:v>
                </c:pt>
                <c:pt idx="2873">
                  <c:v>4890</c:v>
                </c:pt>
                <c:pt idx="2874">
                  <c:v>4891</c:v>
                </c:pt>
                <c:pt idx="2875">
                  <c:v>4892</c:v>
                </c:pt>
                <c:pt idx="2876">
                  <c:v>4893</c:v>
                </c:pt>
                <c:pt idx="2877">
                  <c:v>4894</c:v>
                </c:pt>
                <c:pt idx="2878">
                  <c:v>4895</c:v>
                </c:pt>
                <c:pt idx="2879">
                  <c:v>4896</c:v>
                </c:pt>
                <c:pt idx="2880">
                  <c:v>4897</c:v>
                </c:pt>
                <c:pt idx="2881">
                  <c:v>4898</c:v>
                </c:pt>
                <c:pt idx="2882">
                  <c:v>4899</c:v>
                </c:pt>
                <c:pt idx="2883">
                  <c:v>4900</c:v>
                </c:pt>
                <c:pt idx="2884">
                  <c:v>4901</c:v>
                </c:pt>
                <c:pt idx="2885">
                  <c:v>4902</c:v>
                </c:pt>
                <c:pt idx="2886">
                  <c:v>4903</c:v>
                </c:pt>
                <c:pt idx="2887">
                  <c:v>4904</c:v>
                </c:pt>
                <c:pt idx="2888">
                  <c:v>4905</c:v>
                </c:pt>
                <c:pt idx="2889">
                  <c:v>4906</c:v>
                </c:pt>
                <c:pt idx="2890">
                  <c:v>4907</c:v>
                </c:pt>
                <c:pt idx="2891">
                  <c:v>4908</c:v>
                </c:pt>
                <c:pt idx="2892">
                  <c:v>4909</c:v>
                </c:pt>
                <c:pt idx="2893">
                  <c:v>4910</c:v>
                </c:pt>
                <c:pt idx="2894">
                  <c:v>4911</c:v>
                </c:pt>
                <c:pt idx="2895">
                  <c:v>4912</c:v>
                </c:pt>
                <c:pt idx="2896">
                  <c:v>4913</c:v>
                </c:pt>
                <c:pt idx="2897">
                  <c:v>4914</c:v>
                </c:pt>
                <c:pt idx="2898">
                  <c:v>4915</c:v>
                </c:pt>
                <c:pt idx="2899">
                  <c:v>4916</c:v>
                </c:pt>
                <c:pt idx="2900">
                  <c:v>4917</c:v>
                </c:pt>
                <c:pt idx="2901">
                  <c:v>4918</c:v>
                </c:pt>
                <c:pt idx="2902">
                  <c:v>4919</c:v>
                </c:pt>
                <c:pt idx="2903">
                  <c:v>4920</c:v>
                </c:pt>
                <c:pt idx="2904">
                  <c:v>4921</c:v>
                </c:pt>
                <c:pt idx="2905">
                  <c:v>4922</c:v>
                </c:pt>
                <c:pt idx="2906">
                  <c:v>4923</c:v>
                </c:pt>
                <c:pt idx="2907">
                  <c:v>4924</c:v>
                </c:pt>
                <c:pt idx="2908">
                  <c:v>4925</c:v>
                </c:pt>
                <c:pt idx="2909">
                  <c:v>4926</c:v>
                </c:pt>
                <c:pt idx="2910">
                  <c:v>4927</c:v>
                </c:pt>
                <c:pt idx="2911">
                  <c:v>4928</c:v>
                </c:pt>
                <c:pt idx="2912">
                  <c:v>4929</c:v>
                </c:pt>
                <c:pt idx="2913">
                  <c:v>4930</c:v>
                </c:pt>
                <c:pt idx="2914">
                  <c:v>4931</c:v>
                </c:pt>
                <c:pt idx="2915">
                  <c:v>4932</c:v>
                </c:pt>
                <c:pt idx="2916">
                  <c:v>4933</c:v>
                </c:pt>
                <c:pt idx="2917">
                  <c:v>4934</c:v>
                </c:pt>
                <c:pt idx="2918">
                  <c:v>4935</c:v>
                </c:pt>
                <c:pt idx="2919">
                  <c:v>4936</c:v>
                </c:pt>
                <c:pt idx="2920">
                  <c:v>4937</c:v>
                </c:pt>
                <c:pt idx="2921">
                  <c:v>4938</c:v>
                </c:pt>
                <c:pt idx="2922">
                  <c:v>4939</c:v>
                </c:pt>
                <c:pt idx="2923">
                  <c:v>4940</c:v>
                </c:pt>
                <c:pt idx="2924">
                  <c:v>4941</c:v>
                </c:pt>
                <c:pt idx="2925">
                  <c:v>4942</c:v>
                </c:pt>
                <c:pt idx="2926">
                  <c:v>4943</c:v>
                </c:pt>
                <c:pt idx="2927">
                  <c:v>4944</c:v>
                </c:pt>
                <c:pt idx="2928">
                  <c:v>4945</c:v>
                </c:pt>
                <c:pt idx="2929">
                  <c:v>4946</c:v>
                </c:pt>
                <c:pt idx="2930">
                  <c:v>4947</c:v>
                </c:pt>
                <c:pt idx="2931">
                  <c:v>4948</c:v>
                </c:pt>
                <c:pt idx="2932">
                  <c:v>4949</c:v>
                </c:pt>
                <c:pt idx="2933">
                  <c:v>4950</c:v>
                </c:pt>
                <c:pt idx="2934">
                  <c:v>4951</c:v>
                </c:pt>
                <c:pt idx="2935">
                  <c:v>4952</c:v>
                </c:pt>
                <c:pt idx="2936">
                  <c:v>4953</c:v>
                </c:pt>
                <c:pt idx="2937">
                  <c:v>4954</c:v>
                </c:pt>
                <c:pt idx="2938">
                  <c:v>4955</c:v>
                </c:pt>
                <c:pt idx="2939">
                  <c:v>4956</c:v>
                </c:pt>
                <c:pt idx="2940">
                  <c:v>4957</c:v>
                </c:pt>
                <c:pt idx="2941">
                  <c:v>4958</c:v>
                </c:pt>
                <c:pt idx="2942">
                  <c:v>4959</c:v>
                </c:pt>
                <c:pt idx="2943">
                  <c:v>4960</c:v>
                </c:pt>
                <c:pt idx="2944">
                  <c:v>4961</c:v>
                </c:pt>
                <c:pt idx="2945">
                  <c:v>4962</c:v>
                </c:pt>
                <c:pt idx="2946">
                  <c:v>4963</c:v>
                </c:pt>
                <c:pt idx="2947">
                  <c:v>4964</c:v>
                </c:pt>
                <c:pt idx="2948">
                  <c:v>4965</c:v>
                </c:pt>
                <c:pt idx="2949">
                  <c:v>4966</c:v>
                </c:pt>
                <c:pt idx="2950">
                  <c:v>4967</c:v>
                </c:pt>
                <c:pt idx="2951">
                  <c:v>4968</c:v>
                </c:pt>
                <c:pt idx="2952">
                  <c:v>4969</c:v>
                </c:pt>
                <c:pt idx="2953">
                  <c:v>4970</c:v>
                </c:pt>
                <c:pt idx="2954">
                  <c:v>4971</c:v>
                </c:pt>
                <c:pt idx="2955">
                  <c:v>4972</c:v>
                </c:pt>
                <c:pt idx="2956">
                  <c:v>4973</c:v>
                </c:pt>
                <c:pt idx="2957">
                  <c:v>4974</c:v>
                </c:pt>
                <c:pt idx="2958">
                  <c:v>4975</c:v>
                </c:pt>
                <c:pt idx="2959">
                  <c:v>4976</c:v>
                </c:pt>
                <c:pt idx="2960">
                  <c:v>4977</c:v>
                </c:pt>
                <c:pt idx="2961">
                  <c:v>4978</c:v>
                </c:pt>
                <c:pt idx="2962">
                  <c:v>4979</c:v>
                </c:pt>
                <c:pt idx="2963">
                  <c:v>4980</c:v>
                </c:pt>
                <c:pt idx="2964">
                  <c:v>4981</c:v>
                </c:pt>
                <c:pt idx="2965">
                  <c:v>4982</c:v>
                </c:pt>
                <c:pt idx="2966">
                  <c:v>4983</c:v>
                </c:pt>
                <c:pt idx="2967">
                  <c:v>4984</c:v>
                </c:pt>
                <c:pt idx="2968">
                  <c:v>4985</c:v>
                </c:pt>
                <c:pt idx="2969">
                  <c:v>4986</c:v>
                </c:pt>
                <c:pt idx="2970">
                  <c:v>4987</c:v>
                </c:pt>
                <c:pt idx="2971">
                  <c:v>4988</c:v>
                </c:pt>
                <c:pt idx="2972">
                  <c:v>4989</c:v>
                </c:pt>
                <c:pt idx="2973">
                  <c:v>4990</c:v>
                </c:pt>
                <c:pt idx="2974">
                  <c:v>4991</c:v>
                </c:pt>
                <c:pt idx="2975">
                  <c:v>4992</c:v>
                </c:pt>
                <c:pt idx="2976">
                  <c:v>4993</c:v>
                </c:pt>
                <c:pt idx="2977">
                  <c:v>4994</c:v>
                </c:pt>
                <c:pt idx="2978">
                  <c:v>4995</c:v>
                </c:pt>
                <c:pt idx="2979">
                  <c:v>4996</c:v>
                </c:pt>
                <c:pt idx="2980">
                  <c:v>4997</c:v>
                </c:pt>
                <c:pt idx="2981">
                  <c:v>4998</c:v>
                </c:pt>
                <c:pt idx="2982">
                  <c:v>4999</c:v>
                </c:pt>
                <c:pt idx="2983">
                  <c:v>5000</c:v>
                </c:pt>
                <c:pt idx="2984">
                  <c:v>5001</c:v>
                </c:pt>
                <c:pt idx="2985">
                  <c:v>5002</c:v>
                </c:pt>
                <c:pt idx="2986">
                  <c:v>5003</c:v>
                </c:pt>
                <c:pt idx="2987">
                  <c:v>5004</c:v>
                </c:pt>
                <c:pt idx="2988">
                  <c:v>5005</c:v>
                </c:pt>
                <c:pt idx="2989">
                  <c:v>5006</c:v>
                </c:pt>
                <c:pt idx="2990">
                  <c:v>5007</c:v>
                </c:pt>
                <c:pt idx="2991">
                  <c:v>5008</c:v>
                </c:pt>
                <c:pt idx="2992">
                  <c:v>5009</c:v>
                </c:pt>
                <c:pt idx="2993">
                  <c:v>5010</c:v>
                </c:pt>
                <c:pt idx="2994">
                  <c:v>5011</c:v>
                </c:pt>
                <c:pt idx="2995">
                  <c:v>5012</c:v>
                </c:pt>
                <c:pt idx="2996">
                  <c:v>5013</c:v>
                </c:pt>
                <c:pt idx="2997">
                  <c:v>5014</c:v>
                </c:pt>
                <c:pt idx="2998">
                  <c:v>5015</c:v>
                </c:pt>
                <c:pt idx="2999">
                  <c:v>5016</c:v>
                </c:pt>
                <c:pt idx="3000">
                  <c:v>5017</c:v>
                </c:pt>
                <c:pt idx="3001">
                  <c:v>5018</c:v>
                </c:pt>
                <c:pt idx="3002">
                  <c:v>5019</c:v>
                </c:pt>
                <c:pt idx="3003">
                  <c:v>5020</c:v>
                </c:pt>
                <c:pt idx="3004">
                  <c:v>5021</c:v>
                </c:pt>
                <c:pt idx="3005">
                  <c:v>5022</c:v>
                </c:pt>
                <c:pt idx="3006">
                  <c:v>5023</c:v>
                </c:pt>
                <c:pt idx="3007">
                  <c:v>5024</c:v>
                </c:pt>
                <c:pt idx="3008">
                  <c:v>5025</c:v>
                </c:pt>
                <c:pt idx="3009">
                  <c:v>5026</c:v>
                </c:pt>
                <c:pt idx="3010">
                  <c:v>5027</c:v>
                </c:pt>
                <c:pt idx="3011">
                  <c:v>5028</c:v>
                </c:pt>
                <c:pt idx="3012">
                  <c:v>5029</c:v>
                </c:pt>
                <c:pt idx="3013">
                  <c:v>5030</c:v>
                </c:pt>
                <c:pt idx="3014">
                  <c:v>5031</c:v>
                </c:pt>
                <c:pt idx="3015">
                  <c:v>5032</c:v>
                </c:pt>
                <c:pt idx="3016">
                  <c:v>5033</c:v>
                </c:pt>
                <c:pt idx="3017">
                  <c:v>5034</c:v>
                </c:pt>
                <c:pt idx="3018">
                  <c:v>5035</c:v>
                </c:pt>
                <c:pt idx="3019">
                  <c:v>5036</c:v>
                </c:pt>
                <c:pt idx="3020">
                  <c:v>5037</c:v>
                </c:pt>
                <c:pt idx="3021">
                  <c:v>5038</c:v>
                </c:pt>
                <c:pt idx="3022">
                  <c:v>5039</c:v>
                </c:pt>
                <c:pt idx="3023">
                  <c:v>5040</c:v>
                </c:pt>
                <c:pt idx="3024">
                  <c:v>5041</c:v>
                </c:pt>
                <c:pt idx="3025">
                  <c:v>5042</c:v>
                </c:pt>
                <c:pt idx="3026">
                  <c:v>5043</c:v>
                </c:pt>
                <c:pt idx="3027">
                  <c:v>5044</c:v>
                </c:pt>
                <c:pt idx="3028">
                  <c:v>5045</c:v>
                </c:pt>
                <c:pt idx="3029">
                  <c:v>5046</c:v>
                </c:pt>
                <c:pt idx="3030">
                  <c:v>5047</c:v>
                </c:pt>
                <c:pt idx="3031">
                  <c:v>5048</c:v>
                </c:pt>
                <c:pt idx="3032">
                  <c:v>5049</c:v>
                </c:pt>
                <c:pt idx="3033">
                  <c:v>5050</c:v>
                </c:pt>
                <c:pt idx="3034">
                  <c:v>5051</c:v>
                </c:pt>
                <c:pt idx="3035">
                  <c:v>5052</c:v>
                </c:pt>
                <c:pt idx="3036">
                  <c:v>5053</c:v>
                </c:pt>
                <c:pt idx="3037">
                  <c:v>5054</c:v>
                </c:pt>
                <c:pt idx="3038">
                  <c:v>5055</c:v>
                </c:pt>
                <c:pt idx="3039">
                  <c:v>5056</c:v>
                </c:pt>
                <c:pt idx="3040">
                  <c:v>5057</c:v>
                </c:pt>
                <c:pt idx="3041">
                  <c:v>5058</c:v>
                </c:pt>
                <c:pt idx="3042">
                  <c:v>5059</c:v>
                </c:pt>
                <c:pt idx="3043">
                  <c:v>5060</c:v>
                </c:pt>
                <c:pt idx="3044">
                  <c:v>5061</c:v>
                </c:pt>
                <c:pt idx="3045">
                  <c:v>5062</c:v>
                </c:pt>
                <c:pt idx="3046">
                  <c:v>5063</c:v>
                </c:pt>
                <c:pt idx="3047">
                  <c:v>5064</c:v>
                </c:pt>
                <c:pt idx="3048">
                  <c:v>5065</c:v>
                </c:pt>
                <c:pt idx="3049">
                  <c:v>5066</c:v>
                </c:pt>
                <c:pt idx="3050">
                  <c:v>5067</c:v>
                </c:pt>
                <c:pt idx="3051">
                  <c:v>5068</c:v>
                </c:pt>
                <c:pt idx="3052">
                  <c:v>5069</c:v>
                </c:pt>
                <c:pt idx="3053">
                  <c:v>5070</c:v>
                </c:pt>
                <c:pt idx="3054">
                  <c:v>5071</c:v>
                </c:pt>
                <c:pt idx="3055">
                  <c:v>5072</c:v>
                </c:pt>
                <c:pt idx="3056">
                  <c:v>5073</c:v>
                </c:pt>
                <c:pt idx="3057">
                  <c:v>5074</c:v>
                </c:pt>
                <c:pt idx="3058">
                  <c:v>5075</c:v>
                </c:pt>
                <c:pt idx="3059">
                  <c:v>5076</c:v>
                </c:pt>
                <c:pt idx="3060">
                  <c:v>5077</c:v>
                </c:pt>
                <c:pt idx="3061">
                  <c:v>5078</c:v>
                </c:pt>
                <c:pt idx="3062">
                  <c:v>5079</c:v>
                </c:pt>
                <c:pt idx="3063">
                  <c:v>5080</c:v>
                </c:pt>
                <c:pt idx="3064">
                  <c:v>5081</c:v>
                </c:pt>
                <c:pt idx="3065">
                  <c:v>5082</c:v>
                </c:pt>
                <c:pt idx="3066">
                  <c:v>5083</c:v>
                </c:pt>
                <c:pt idx="3067">
                  <c:v>5084</c:v>
                </c:pt>
                <c:pt idx="3068">
                  <c:v>5085</c:v>
                </c:pt>
                <c:pt idx="3069">
                  <c:v>5086</c:v>
                </c:pt>
                <c:pt idx="3070">
                  <c:v>5087</c:v>
                </c:pt>
                <c:pt idx="3071">
                  <c:v>5088</c:v>
                </c:pt>
                <c:pt idx="3072">
                  <c:v>5089</c:v>
                </c:pt>
                <c:pt idx="3073">
                  <c:v>5090</c:v>
                </c:pt>
                <c:pt idx="3074">
                  <c:v>5091</c:v>
                </c:pt>
                <c:pt idx="3075">
                  <c:v>5092</c:v>
                </c:pt>
                <c:pt idx="3076">
                  <c:v>5093</c:v>
                </c:pt>
                <c:pt idx="3077">
                  <c:v>5094</c:v>
                </c:pt>
                <c:pt idx="3078">
                  <c:v>5095</c:v>
                </c:pt>
                <c:pt idx="3079">
                  <c:v>5096</c:v>
                </c:pt>
                <c:pt idx="3080">
                  <c:v>5097</c:v>
                </c:pt>
                <c:pt idx="3081">
                  <c:v>5098</c:v>
                </c:pt>
                <c:pt idx="3082">
                  <c:v>5099</c:v>
                </c:pt>
                <c:pt idx="3083">
                  <c:v>5100</c:v>
                </c:pt>
                <c:pt idx="3084">
                  <c:v>5101</c:v>
                </c:pt>
                <c:pt idx="3085">
                  <c:v>5102</c:v>
                </c:pt>
                <c:pt idx="3086">
                  <c:v>5103</c:v>
                </c:pt>
                <c:pt idx="3087">
                  <c:v>5104</c:v>
                </c:pt>
                <c:pt idx="3088">
                  <c:v>5105</c:v>
                </c:pt>
                <c:pt idx="3089">
                  <c:v>5106</c:v>
                </c:pt>
                <c:pt idx="3090">
                  <c:v>5107</c:v>
                </c:pt>
                <c:pt idx="3091">
                  <c:v>5108</c:v>
                </c:pt>
                <c:pt idx="3092">
                  <c:v>5109</c:v>
                </c:pt>
                <c:pt idx="3093">
                  <c:v>5110</c:v>
                </c:pt>
                <c:pt idx="3094">
                  <c:v>5111</c:v>
                </c:pt>
                <c:pt idx="3095">
                  <c:v>5112</c:v>
                </c:pt>
                <c:pt idx="3096">
                  <c:v>5113</c:v>
                </c:pt>
                <c:pt idx="3097">
                  <c:v>5114</c:v>
                </c:pt>
                <c:pt idx="3098">
                  <c:v>5115</c:v>
                </c:pt>
                <c:pt idx="3099">
                  <c:v>5116</c:v>
                </c:pt>
                <c:pt idx="3100">
                  <c:v>5117</c:v>
                </c:pt>
                <c:pt idx="3101">
                  <c:v>5118</c:v>
                </c:pt>
                <c:pt idx="3102">
                  <c:v>5119</c:v>
                </c:pt>
                <c:pt idx="3103">
                  <c:v>5120</c:v>
                </c:pt>
                <c:pt idx="3104">
                  <c:v>5121</c:v>
                </c:pt>
                <c:pt idx="3105">
                  <c:v>5122</c:v>
                </c:pt>
                <c:pt idx="3106">
                  <c:v>5123</c:v>
                </c:pt>
                <c:pt idx="3107">
                  <c:v>5124</c:v>
                </c:pt>
                <c:pt idx="3108">
                  <c:v>5125</c:v>
                </c:pt>
                <c:pt idx="3109">
                  <c:v>5126</c:v>
                </c:pt>
                <c:pt idx="3110">
                  <c:v>5127</c:v>
                </c:pt>
                <c:pt idx="3111">
                  <c:v>5128</c:v>
                </c:pt>
                <c:pt idx="3112">
                  <c:v>5129</c:v>
                </c:pt>
                <c:pt idx="3113">
                  <c:v>5130</c:v>
                </c:pt>
                <c:pt idx="3114">
                  <c:v>5131</c:v>
                </c:pt>
                <c:pt idx="3115">
                  <c:v>5132</c:v>
                </c:pt>
                <c:pt idx="3116">
                  <c:v>5133</c:v>
                </c:pt>
                <c:pt idx="3117">
                  <c:v>5134</c:v>
                </c:pt>
                <c:pt idx="3118">
                  <c:v>5135</c:v>
                </c:pt>
                <c:pt idx="3119">
                  <c:v>5136</c:v>
                </c:pt>
                <c:pt idx="3120">
                  <c:v>5137</c:v>
                </c:pt>
                <c:pt idx="3121">
                  <c:v>5138</c:v>
                </c:pt>
                <c:pt idx="3122">
                  <c:v>5139</c:v>
                </c:pt>
                <c:pt idx="3123">
                  <c:v>5140</c:v>
                </c:pt>
                <c:pt idx="3124">
                  <c:v>5141</c:v>
                </c:pt>
                <c:pt idx="3125">
                  <c:v>5142</c:v>
                </c:pt>
                <c:pt idx="3126">
                  <c:v>5143</c:v>
                </c:pt>
                <c:pt idx="3127">
                  <c:v>5144</c:v>
                </c:pt>
                <c:pt idx="3128">
                  <c:v>5145</c:v>
                </c:pt>
                <c:pt idx="3129">
                  <c:v>5146</c:v>
                </c:pt>
                <c:pt idx="3130">
                  <c:v>5147</c:v>
                </c:pt>
                <c:pt idx="3131">
                  <c:v>5148</c:v>
                </c:pt>
                <c:pt idx="3132">
                  <c:v>5149</c:v>
                </c:pt>
                <c:pt idx="3133">
                  <c:v>5150</c:v>
                </c:pt>
                <c:pt idx="3134">
                  <c:v>5151</c:v>
                </c:pt>
                <c:pt idx="3135">
                  <c:v>5152</c:v>
                </c:pt>
                <c:pt idx="3136">
                  <c:v>5153</c:v>
                </c:pt>
                <c:pt idx="3137">
                  <c:v>5154</c:v>
                </c:pt>
                <c:pt idx="3138">
                  <c:v>5155</c:v>
                </c:pt>
                <c:pt idx="3139">
                  <c:v>5156</c:v>
                </c:pt>
                <c:pt idx="3140">
                  <c:v>5157</c:v>
                </c:pt>
                <c:pt idx="3141">
                  <c:v>5158</c:v>
                </c:pt>
                <c:pt idx="3142">
                  <c:v>5159</c:v>
                </c:pt>
                <c:pt idx="3143">
                  <c:v>5160</c:v>
                </c:pt>
                <c:pt idx="3144">
                  <c:v>5161</c:v>
                </c:pt>
                <c:pt idx="3145">
                  <c:v>5162</c:v>
                </c:pt>
                <c:pt idx="3146">
                  <c:v>5163</c:v>
                </c:pt>
                <c:pt idx="3147">
                  <c:v>5164</c:v>
                </c:pt>
                <c:pt idx="3148">
                  <c:v>5165</c:v>
                </c:pt>
                <c:pt idx="3149">
                  <c:v>5166</c:v>
                </c:pt>
                <c:pt idx="3150">
                  <c:v>5167</c:v>
                </c:pt>
                <c:pt idx="3151">
                  <c:v>5168</c:v>
                </c:pt>
                <c:pt idx="3152">
                  <c:v>5169</c:v>
                </c:pt>
                <c:pt idx="3153">
                  <c:v>5170</c:v>
                </c:pt>
                <c:pt idx="3154">
                  <c:v>5171</c:v>
                </c:pt>
                <c:pt idx="3155">
                  <c:v>5172</c:v>
                </c:pt>
                <c:pt idx="3156">
                  <c:v>5173</c:v>
                </c:pt>
                <c:pt idx="3157">
                  <c:v>5174</c:v>
                </c:pt>
                <c:pt idx="3158">
                  <c:v>5175</c:v>
                </c:pt>
                <c:pt idx="3159">
                  <c:v>5176</c:v>
                </c:pt>
                <c:pt idx="3160">
                  <c:v>5177</c:v>
                </c:pt>
                <c:pt idx="3161">
                  <c:v>5178</c:v>
                </c:pt>
                <c:pt idx="3162">
                  <c:v>5179</c:v>
                </c:pt>
                <c:pt idx="3163">
                  <c:v>5180</c:v>
                </c:pt>
                <c:pt idx="3164">
                  <c:v>5181</c:v>
                </c:pt>
                <c:pt idx="3165">
                  <c:v>5182</c:v>
                </c:pt>
                <c:pt idx="3166">
                  <c:v>5183</c:v>
                </c:pt>
                <c:pt idx="3167">
                  <c:v>5184</c:v>
                </c:pt>
                <c:pt idx="3168">
                  <c:v>5185</c:v>
                </c:pt>
                <c:pt idx="3169">
                  <c:v>5186</c:v>
                </c:pt>
                <c:pt idx="3170">
                  <c:v>5187</c:v>
                </c:pt>
                <c:pt idx="3171">
                  <c:v>5188</c:v>
                </c:pt>
                <c:pt idx="3172">
                  <c:v>5189</c:v>
                </c:pt>
                <c:pt idx="3173">
                  <c:v>5190</c:v>
                </c:pt>
                <c:pt idx="3174">
                  <c:v>5191</c:v>
                </c:pt>
                <c:pt idx="3175">
                  <c:v>5192</c:v>
                </c:pt>
                <c:pt idx="3176">
                  <c:v>5193</c:v>
                </c:pt>
                <c:pt idx="3177">
                  <c:v>5194</c:v>
                </c:pt>
                <c:pt idx="3178">
                  <c:v>5195</c:v>
                </c:pt>
                <c:pt idx="3179">
                  <c:v>5196</c:v>
                </c:pt>
                <c:pt idx="3180">
                  <c:v>5197</c:v>
                </c:pt>
                <c:pt idx="3181">
                  <c:v>5198</c:v>
                </c:pt>
                <c:pt idx="3182">
                  <c:v>5199</c:v>
                </c:pt>
                <c:pt idx="3183">
                  <c:v>5200</c:v>
                </c:pt>
                <c:pt idx="3184">
                  <c:v>5201</c:v>
                </c:pt>
                <c:pt idx="3185">
                  <c:v>5202</c:v>
                </c:pt>
                <c:pt idx="3186">
                  <c:v>5203</c:v>
                </c:pt>
                <c:pt idx="3187">
                  <c:v>5204</c:v>
                </c:pt>
                <c:pt idx="3188">
                  <c:v>5205</c:v>
                </c:pt>
                <c:pt idx="3189">
                  <c:v>5206</c:v>
                </c:pt>
                <c:pt idx="3190">
                  <c:v>5207</c:v>
                </c:pt>
                <c:pt idx="3191">
                  <c:v>5208</c:v>
                </c:pt>
                <c:pt idx="3192">
                  <c:v>5209</c:v>
                </c:pt>
                <c:pt idx="3193">
                  <c:v>5210</c:v>
                </c:pt>
                <c:pt idx="3194">
                  <c:v>5211</c:v>
                </c:pt>
                <c:pt idx="3195">
                  <c:v>5212</c:v>
                </c:pt>
                <c:pt idx="3196">
                  <c:v>5213</c:v>
                </c:pt>
                <c:pt idx="3197">
                  <c:v>5214</c:v>
                </c:pt>
                <c:pt idx="3198">
                  <c:v>5215</c:v>
                </c:pt>
                <c:pt idx="3199">
                  <c:v>5216</c:v>
                </c:pt>
                <c:pt idx="3200">
                  <c:v>5217</c:v>
                </c:pt>
                <c:pt idx="3201">
                  <c:v>5218</c:v>
                </c:pt>
                <c:pt idx="3202">
                  <c:v>5219</c:v>
                </c:pt>
                <c:pt idx="3203">
                  <c:v>5220</c:v>
                </c:pt>
                <c:pt idx="3204">
                  <c:v>5221</c:v>
                </c:pt>
                <c:pt idx="3205">
                  <c:v>5222</c:v>
                </c:pt>
                <c:pt idx="3206">
                  <c:v>5223</c:v>
                </c:pt>
                <c:pt idx="3207">
                  <c:v>5224</c:v>
                </c:pt>
                <c:pt idx="3208">
                  <c:v>5225</c:v>
                </c:pt>
                <c:pt idx="3209">
                  <c:v>5226</c:v>
                </c:pt>
                <c:pt idx="3210">
                  <c:v>5227</c:v>
                </c:pt>
                <c:pt idx="3211">
                  <c:v>5228</c:v>
                </c:pt>
                <c:pt idx="3212">
                  <c:v>5229</c:v>
                </c:pt>
                <c:pt idx="3213">
                  <c:v>5230</c:v>
                </c:pt>
                <c:pt idx="3214">
                  <c:v>5231</c:v>
                </c:pt>
                <c:pt idx="3215">
                  <c:v>5232</c:v>
                </c:pt>
                <c:pt idx="3216">
                  <c:v>5233</c:v>
                </c:pt>
                <c:pt idx="3217">
                  <c:v>5234</c:v>
                </c:pt>
                <c:pt idx="3218">
                  <c:v>5235</c:v>
                </c:pt>
                <c:pt idx="3219">
                  <c:v>5236</c:v>
                </c:pt>
                <c:pt idx="3220">
                  <c:v>5237</c:v>
                </c:pt>
                <c:pt idx="3221">
                  <c:v>5238</c:v>
                </c:pt>
                <c:pt idx="3222">
                  <c:v>5239</c:v>
                </c:pt>
                <c:pt idx="3223">
                  <c:v>5240</c:v>
                </c:pt>
                <c:pt idx="3224">
                  <c:v>5241</c:v>
                </c:pt>
                <c:pt idx="3225">
                  <c:v>5242</c:v>
                </c:pt>
                <c:pt idx="3226">
                  <c:v>5243</c:v>
                </c:pt>
                <c:pt idx="3227">
                  <c:v>5244</c:v>
                </c:pt>
                <c:pt idx="3228">
                  <c:v>5245</c:v>
                </c:pt>
                <c:pt idx="3229">
                  <c:v>5246</c:v>
                </c:pt>
                <c:pt idx="3230">
                  <c:v>5247</c:v>
                </c:pt>
                <c:pt idx="3231">
                  <c:v>5248</c:v>
                </c:pt>
                <c:pt idx="3232">
                  <c:v>5249</c:v>
                </c:pt>
                <c:pt idx="3233">
                  <c:v>5250</c:v>
                </c:pt>
                <c:pt idx="3234">
                  <c:v>5251</c:v>
                </c:pt>
                <c:pt idx="3235">
                  <c:v>5252</c:v>
                </c:pt>
                <c:pt idx="3236">
                  <c:v>5253</c:v>
                </c:pt>
                <c:pt idx="3237">
                  <c:v>5254</c:v>
                </c:pt>
                <c:pt idx="3238">
                  <c:v>5255</c:v>
                </c:pt>
                <c:pt idx="3239">
                  <c:v>5256</c:v>
                </c:pt>
                <c:pt idx="3240">
                  <c:v>5257</c:v>
                </c:pt>
                <c:pt idx="3241">
                  <c:v>5258</c:v>
                </c:pt>
                <c:pt idx="3242">
                  <c:v>5259</c:v>
                </c:pt>
                <c:pt idx="3243">
                  <c:v>5260</c:v>
                </c:pt>
                <c:pt idx="3244">
                  <c:v>5261</c:v>
                </c:pt>
                <c:pt idx="3245">
                  <c:v>5262</c:v>
                </c:pt>
                <c:pt idx="3246">
                  <c:v>5263</c:v>
                </c:pt>
                <c:pt idx="3247">
                  <c:v>5264</c:v>
                </c:pt>
                <c:pt idx="3248">
                  <c:v>5265</c:v>
                </c:pt>
                <c:pt idx="3249">
                  <c:v>5266</c:v>
                </c:pt>
                <c:pt idx="3250">
                  <c:v>5267</c:v>
                </c:pt>
                <c:pt idx="3251">
                  <c:v>5268</c:v>
                </c:pt>
                <c:pt idx="3252">
                  <c:v>5269</c:v>
                </c:pt>
                <c:pt idx="3253">
                  <c:v>5270</c:v>
                </c:pt>
                <c:pt idx="3254">
                  <c:v>5271</c:v>
                </c:pt>
                <c:pt idx="3255">
                  <c:v>5272</c:v>
                </c:pt>
                <c:pt idx="3256">
                  <c:v>5273</c:v>
                </c:pt>
                <c:pt idx="3257">
                  <c:v>5274</c:v>
                </c:pt>
                <c:pt idx="3258">
                  <c:v>5275</c:v>
                </c:pt>
                <c:pt idx="3259">
                  <c:v>5276</c:v>
                </c:pt>
                <c:pt idx="3260">
                  <c:v>5277</c:v>
                </c:pt>
                <c:pt idx="3261">
                  <c:v>5278</c:v>
                </c:pt>
                <c:pt idx="3262">
                  <c:v>5279</c:v>
                </c:pt>
                <c:pt idx="3263">
                  <c:v>5280</c:v>
                </c:pt>
                <c:pt idx="3264">
                  <c:v>5281</c:v>
                </c:pt>
                <c:pt idx="3265">
                  <c:v>5282</c:v>
                </c:pt>
                <c:pt idx="3266">
                  <c:v>5283</c:v>
                </c:pt>
                <c:pt idx="3267">
                  <c:v>5284</c:v>
                </c:pt>
                <c:pt idx="3268">
                  <c:v>5285</c:v>
                </c:pt>
                <c:pt idx="3269">
                  <c:v>5286</c:v>
                </c:pt>
                <c:pt idx="3270">
                  <c:v>5287</c:v>
                </c:pt>
                <c:pt idx="3271">
                  <c:v>5288</c:v>
                </c:pt>
                <c:pt idx="3272">
                  <c:v>5289</c:v>
                </c:pt>
                <c:pt idx="3273">
                  <c:v>5290</c:v>
                </c:pt>
                <c:pt idx="3274">
                  <c:v>5291</c:v>
                </c:pt>
                <c:pt idx="3275">
                  <c:v>5292</c:v>
                </c:pt>
                <c:pt idx="3276">
                  <c:v>5293</c:v>
                </c:pt>
                <c:pt idx="3277">
                  <c:v>5294</c:v>
                </c:pt>
                <c:pt idx="3278">
                  <c:v>5295</c:v>
                </c:pt>
                <c:pt idx="3279">
                  <c:v>5296</c:v>
                </c:pt>
                <c:pt idx="3280">
                  <c:v>5297</c:v>
                </c:pt>
                <c:pt idx="3281">
                  <c:v>5298</c:v>
                </c:pt>
                <c:pt idx="3282">
                  <c:v>5299</c:v>
                </c:pt>
                <c:pt idx="3283">
                  <c:v>5300</c:v>
                </c:pt>
                <c:pt idx="3284">
                  <c:v>5301</c:v>
                </c:pt>
                <c:pt idx="3285">
                  <c:v>5302</c:v>
                </c:pt>
                <c:pt idx="3286">
                  <c:v>5303</c:v>
                </c:pt>
                <c:pt idx="3287">
                  <c:v>5304</c:v>
                </c:pt>
                <c:pt idx="3288">
                  <c:v>5305</c:v>
                </c:pt>
                <c:pt idx="3289">
                  <c:v>5306</c:v>
                </c:pt>
                <c:pt idx="3290">
                  <c:v>5307</c:v>
                </c:pt>
                <c:pt idx="3291">
                  <c:v>5308</c:v>
                </c:pt>
                <c:pt idx="3292">
                  <c:v>5309</c:v>
                </c:pt>
                <c:pt idx="3293">
                  <c:v>5310</c:v>
                </c:pt>
                <c:pt idx="3294">
                  <c:v>5311</c:v>
                </c:pt>
                <c:pt idx="3295">
                  <c:v>5312</c:v>
                </c:pt>
                <c:pt idx="3296">
                  <c:v>5313</c:v>
                </c:pt>
                <c:pt idx="3297">
                  <c:v>5314</c:v>
                </c:pt>
                <c:pt idx="3298">
                  <c:v>5315</c:v>
                </c:pt>
                <c:pt idx="3299">
                  <c:v>5316</c:v>
                </c:pt>
                <c:pt idx="3300">
                  <c:v>5317</c:v>
                </c:pt>
                <c:pt idx="3301">
                  <c:v>5318</c:v>
                </c:pt>
                <c:pt idx="3302">
                  <c:v>5319</c:v>
                </c:pt>
                <c:pt idx="3303">
                  <c:v>5320</c:v>
                </c:pt>
                <c:pt idx="3304">
                  <c:v>5321</c:v>
                </c:pt>
                <c:pt idx="3305">
                  <c:v>5322</c:v>
                </c:pt>
                <c:pt idx="3306">
                  <c:v>5323</c:v>
                </c:pt>
                <c:pt idx="3307">
                  <c:v>5324</c:v>
                </c:pt>
                <c:pt idx="3308">
                  <c:v>5325</c:v>
                </c:pt>
                <c:pt idx="3309">
                  <c:v>5326</c:v>
                </c:pt>
                <c:pt idx="3310">
                  <c:v>5327</c:v>
                </c:pt>
                <c:pt idx="3311">
                  <c:v>5328</c:v>
                </c:pt>
                <c:pt idx="3312">
                  <c:v>5329</c:v>
                </c:pt>
                <c:pt idx="3313">
                  <c:v>5330</c:v>
                </c:pt>
                <c:pt idx="3314">
                  <c:v>5331</c:v>
                </c:pt>
                <c:pt idx="3315">
                  <c:v>5332</c:v>
                </c:pt>
                <c:pt idx="3316">
                  <c:v>5333</c:v>
                </c:pt>
                <c:pt idx="3317">
                  <c:v>5334</c:v>
                </c:pt>
                <c:pt idx="3318">
                  <c:v>5335</c:v>
                </c:pt>
                <c:pt idx="3319">
                  <c:v>5336</c:v>
                </c:pt>
                <c:pt idx="3320">
                  <c:v>5337</c:v>
                </c:pt>
                <c:pt idx="3321">
                  <c:v>5338</c:v>
                </c:pt>
                <c:pt idx="3322">
                  <c:v>5339</c:v>
                </c:pt>
                <c:pt idx="3323">
                  <c:v>5340</c:v>
                </c:pt>
                <c:pt idx="3324">
                  <c:v>5341</c:v>
                </c:pt>
                <c:pt idx="3325">
                  <c:v>5342</c:v>
                </c:pt>
                <c:pt idx="3326">
                  <c:v>5343</c:v>
                </c:pt>
                <c:pt idx="3327">
                  <c:v>5344</c:v>
                </c:pt>
                <c:pt idx="3328">
                  <c:v>5345</c:v>
                </c:pt>
                <c:pt idx="3329">
                  <c:v>5346</c:v>
                </c:pt>
                <c:pt idx="3330">
                  <c:v>5347</c:v>
                </c:pt>
                <c:pt idx="3331">
                  <c:v>5348</c:v>
                </c:pt>
                <c:pt idx="3332">
                  <c:v>5349</c:v>
                </c:pt>
                <c:pt idx="3333">
                  <c:v>5350</c:v>
                </c:pt>
                <c:pt idx="3334">
                  <c:v>5351</c:v>
                </c:pt>
                <c:pt idx="3335">
                  <c:v>5352</c:v>
                </c:pt>
                <c:pt idx="3336">
                  <c:v>5353</c:v>
                </c:pt>
                <c:pt idx="3337">
                  <c:v>5354</c:v>
                </c:pt>
                <c:pt idx="3338">
                  <c:v>5355</c:v>
                </c:pt>
                <c:pt idx="3339">
                  <c:v>5356</c:v>
                </c:pt>
                <c:pt idx="3340">
                  <c:v>5357</c:v>
                </c:pt>
                <c:pt idx="3341">
                  <c:v>5358</c:v>
                </c:pt>
                <c:pt idx="3342">
                  <c:v>5359</c:v>
                </c:pt>
                <c:pt idx="3343">
                  <c:v>5360</c:v>
                </c:pt>
                <c:pt idx="3344">
                  <c:v>5361</c:v>
                </c:pt>
                <c:pt idx="3345">
                  <c:v>5362</c:v>
                </c:pt>
                <c:pt idx="3346">
                  <c:v>5363</c:v>
                </c:pt>
                <c:pt idx="3347">
                  <c:v>5364</c:v>
                </c:pt>
                <c:pt idx="3348">
                  <c:v>5365</c:v>
                </c:pt>
                <c:pt idx="3349">
                  <c:v>5366</c:v>
                </c:pt>
                <c:pt idx="3350">
                  <c:v>5367</c:v>
                </c:pt>
                <c:pt idx="3351">
                  <c:v>5368</c:v>
                </c:pt>
                <c:pt idx="3352">
                  <c:v>5369</c:v>
                </c:pt>
                <c:pt idx="3353">
                  <c:v>5370</c:v>
                </c:pt>
                <c:pt idx="3354">
                  <c:v>5371</c:v>
                </c:pt>
                <c:pt idx="3355">
                  <c:v>5372</c:v>
                </c:pt>
                <c:pt idx="3356">
                  <c:v>5373</c:v>
                </c:pt>
                <c:pt idx="3357">
                  <c:v>5374</c:v>
                </c:pt>
                <c:pt idx="3358">
                  <c:v>5375</c:v>
                </c:pt>
                <c:pt idx="3359">
                  <c:v>5376</c:v>
                </c:pt>
                <c:pt idx="3360">
                  <c:v>5377</c:v>
                </c:pt>
                <c:pt idx="3361">
                  <c:v>5378</c:v>
                </c:pt>
                <c:pt idx="3362">
                  <c:v>5379</c:v>
                </c:pt>
                <c:pt idx="3363">
                  <c:v>5380</c:v>
                </c:pt>
                <c:pt idx="3364">
                  <c:v>5381</c:v>
                </c:pt>
                <c:pt idx="3365">
                  <c:v>5382</c:v>
                </c:pt>
                <c:pt idx="3366">
                  <c:v>5383</c:v>
                </c:pt>
                <c:pt idx="3367">
                  <c:v>5384</c:v>
                </c:pt>
                <c:pt idx="3368">
                  <c:v>5385</c:v>
                </c:pt>
                <c:pt idx="3369">
                  <c:v>5386</c:v>
                </c:pt>
                <c:pt idx="3370">
                  <c:v>5387</c:v>
                </c:pt>
                <c:pt idx="3371">
                  <c:v>5388</c:v>
                </c:pt>
                <c:pt idx="3372">
                  <c:v>5389</c:v>
                </c:pt>
                <c:pt idx="3373">
                  <c:v>5390</c:v>
                </c:pt>
                <c:pt idx="3374">
                  <c:v>5391</c:v>
                </c:pt>
                <c:pt idx="3375">
                  <c:v>5392</c:v>
                </c:pt>
                <c:pt idx="3376">
                  <c:v>5393</c:v>
                </c:pt>
                <c:pt idx="3377">
                  <c:v>5394</c:v>
                </c:pt>
                <c:pt idx="3378">
                  <c:v>5395</c:v>
                </c:pt>
                <c:pt idx="3379">
                  <c:v>5396</c:v>
                </c:pt>
                <c:pt idx="3380">
                  <c:v>5397</c:v>
                </c:pt>
                <c:pt idx="3381">
                  <c:v>5398</c:v>
                </c:pt>
                <c:pt idx="3382">
                  <c:v>5399</c:v>
                </c:pt>
                <c:pt idx="3383">
                  <c:v>5400</c:v>
                </c:pt>
                <c:pt idx="3384">
                  <c:v>5401</c:v>
                </c:pt>
                <c:pt idx="3385">
                  <c:v>5402</c:v>
                </c:pt>
                <c:pt idx="3386">
                  <c:v>5403</c:v>
                </c:pt>
                <c:pt idx="3387">
                  <c:v>5404</c:v>
                </c:pt>
                <c:pt idx="3388">
                  <c:v>5405</c:v>
                </c:pt>
                <c:pt idx="3389">
                  <c:v>5406</c:v>
                </c:pt>
                <c:pt idx="3390">
                  <c:v>5407</c:v>
                </c:pt>
                <c:pt idx="3391">
                  <c:v>5408</c:v>
                </c:pt>
                <c:pt idx="3392">
                  <c:v>5409</c:v>
                </c:pt>
                <c:pt idx="3393">
                  <c:v>5410</c:v>
                </c:pt>
                <c:pt idx="3394">
                  <c:v>5411</c:v>
                </c:pt>
                <c:pt idx="3395">
                  <c:v>5412</c:v>
                </c:pt>
                <c:pt idx="3396">
                  <c:v>5413</c:v>
                </c:pt>
                <c:pt idx="3397">
                  <c:v>5414</c:v>
                </c:pt>
                <c:pt idx="3398">
                  <c:v>5415</c:v>
                </c:pt>
                <c:pt idx="3399">
                  <c:v>5416</c:v>
                </c:pt>
                <c:pt idx="3400">
                  <c:v>5417</c:v>
                </c:pt>
                <c:pt idx="3401">
                  <c:v>5418</c:v>
                </c:pt>
                <c:pt idx="3402">
                  <c:v>5419</c:v>
                </c:pt>
                <c:pt idx="3403">
                  <c:v>5420</c:v>
                </c:pt>
                <c:pt idx="3404">
                  <c:v>5421</c:v>
                </c:pt>
                <c:pt idx="3405">
                  <c:v>5422</c:v>
                </c:pt>
                <c:pt idx="3406">
                  <c:v>5423</c:v>
                </c:pt>
                <c:pt idx="3407">
                  <c:v>5424</c:v>
                </c:pt>
                <c:pt idx="3408">
                  <c:v>5425</c:v>
                </c:pt>
                <c:pt idx="3409">
                  <c:v>5426</c:v>
                </c:pt>
                <c:pt idx="3410">
                  <c:v>5427</c:v>
                </c:pt>
                <c:pt idx="3411">
                  <c:v>5428</c:v>
                </c:pt>
                <c:pt idx="3412">
                  <c:v>5429</c:v>
                </c:pt>
                <c:pt idx="3413">
                  <c:v>5430</c:v>
                </c:pt>
                <c:pt idx="3414">
                  <c:v>5431</c:v>
                </c:pt>
                <c:pt idx="3415">
                  <c:v>5432</c:v>
                </c:pt>
                <c:pt idx="3416">
                  <c:v>5433</c:v>
                </c:pt>
                <c:pt idx="3417">
                  <c:v>5434</c:v>
                </c:pt>
                <c:pt idx="3418">
                  <c:v>5435</c:v>
                </c:pt>
                <c:pt idx="3419">
                  <c:v>5436</c:v>
                </c:pt>
                <c:pt idx="3420">
                  <c:v>5437</c:v>
                </c:pt>
                <c:pt idx="3421">
                  <c:v>5438</c:v>
                </c:pt>
                <c:pt idx="3422">
                  <c:v>5439</c:v>
                </c:pt>
                <c:pt idx="3423">
                  <c:v>5440</c:v>
                </c:pt>
                <c:pt idx="3424">
                  <c:v>5441</c:v>
                </c:pt>
                <c:pt idx="3425">
                  <c:v>5442</c:v>
                </c:pt>
                <c:pt idx="3426">
                  <c:v>5443</c:v>
                </c:pt>
                <c:pt idx="3427">
                  <c:v>5444</c:v>
                </c:pt>
                <c:pt idx="3428">
                  <c:v>5445</c:v>
                </c:pt>
                <c:pt idx="3429">
                  <c:v>5446</c:v>
                </c:pt>
                <c:pt idx="3430">
                  <c:v>5447</c:v>
                </c:pt>
                <c:pt idx="3431">
                  <c:v>5448</c:v>
                </c:pt>
                <c:pt idx="3432">
                  <c:v>5449</c:v>
                </c:pt>
                <c:pt idx="3433">
                  <c:v>5450</c:v>
                </c:pt>
                <c:pt idx="3434">
                  <c:v>5451</c:v>
                </c:pt>
                <c:pt idx="3435">
                  <c:v>5452</c:v>
                </c:pt>
                <c:pt idx="3436">
                  <c:v>5453</c:v>
                </c:pt>
                <c:pt idx="3437">
                  <c:v>5454</c:v>
                </c:pt>
                <c:pt idx="3438">
                  <c:v>5455</c:v>
                </c:pt>
                <c:pt idx="3439">
                  <c:v>5456</c:v>
                </c:pt>
                <c:pt idx="3440">
                  <c:v>5457</c:v>
                </c:pt>
                <c:pt idx="3441">
                  <c:v>5458</c:v>
                </c:pt>
                <c:pt idx="3442">
                  <c:v>5459</c:v>
                </c:pt>
                <c:pt idx="3443">
                  <c:v>5460</c:v>
                </c:pt>
                <c:pt idx="3444">
                  <c:v>5461</c:v>
                </c:pt>
                <c:pt idx="3445">
                  <c:v>5462</c:v>
                </c:pt>
                <c:pt idx="3446">
                  <c:v>5463</c:v>
                </c:pt>
                <c:pt idx="3447">
                  <c:v>5464</c:v>
                </c:pt>
                <c:pt idx="3448">
                  <c:v>5465</c:v>
                </c:pt>
                <c:pt idx="3449">
                  <c:v>5466</c:v>
                </c:pt>
                <c:pt idx="3450">
                  <c:v>5467</c:v>
                </c:pt>
                <c:pt idx="3451">
                  <c:v>5468</c:v>
                </c:pt>
                <c:pt idx="3452">
                  <c:v>5469</c:v>
                </c:pt>
                <c:pt idx="3453">
                  <c:v>5470</c:v>
                </c:pt>
                <c:pt idx="3454">
                  <c:v>5471</c:v>
                </c:pt>
                <c:pt idx="3455">
                  <c:v>5472</c:v>
                </c:pt>
                <c:pt idx="3456">
                  <c:v>5473</c:v>
                </c:pt>
                <c:pt idx="3457">
                  <c:v>5474</c:v>
                </c:pt>
                <c:pt idx="3458">
                  <c:v>5475</c:v>
                </c:pt>
                <c:pt idx="3459">
                  <c:v>5476</c:v>
                </c:pt>
                <c:pt idx="3460">
                  <c:v>5477</c:v>
                </c:pt>
                <c:pt idx="3461">
                  <c:v>5478</c:v>
                </c:pt>
                <c:pt idx="3462">
                  <c:v>5479</c:v>
                </c:pt>
                <c:pt idx="3463">
                  <c:v>5480</c:v>
                </c:pt>
                <c:pt idx="3464">
                  <c:v>5481</c:v>
                </c:pt>
                <c:pt idx="3465">
                  <c:v>5482</c:v>
                </c:pt>
                <c:pt idx="3466">
                  <c:v>5483</c:v>
                </c:pt>
                <c:pt idx="3467">
                  <c:v>5484</c:v>
                </c:pt>
                <c:pt idx="3468">
                  <c:v>5485</c:v>
                </c:pt>
                <c:pt idx="3469">
                  <c:v>5486</c:v>
                </c:pt>
                <c:pt idx="3470">
                  <c:v>5487</c:v>
                </c:pt>
                <c:pt idx="3471">
                  <c:v>5488</c:v>
                </c:pt>
                <c:pt idx="3472">
                  <c:v>5489</c:v>
                </c:pt>
                <c:pt idx="3473">
                  <c:v>5490</c:v>
                </c:pt>
                <c:pt idx="3474">
                  <c:v>5491</c:v>
                </c:pt>
                <c:pt idx="3475">
                  <c:v>5492</c:v>
                </c:pt>
                <c:pt idx="3476">
                  <c:v>5493</c:v>
                </c:pt>
                <c:pt idx="3477">
                  <c:v>5494</c:v>
                </c:pt>
                <c:pt idx="3478">
                  <c:v>5495</c:v>
                </c:pt>
                <c:pt idx="3479">
                  <c:v>5496</c:v>
                </c:pt>
                <c:pt idx="3480">
                  <c:v>5497</c:v>
                </c:pt>
                <c:pt idx="3481">
                  <c:v>5498</c:v>
                </c:pt>
                <c:pt idx="3482">
                  <c:v>5499</c:v>
                </c:pt>
                <c:pt idx="3483">
                  <c:v>5500</c:v>
                </c:pt>
                <c:pt idx="3484">
                  <c:v>5501</c:v>
                </c:pt>
                <c:pt idx="3485">
                  <c:v>5502</c:v>
                </c:pt>
                <c:pt idx="3486">
                  <c:v>5503</c:v>
                </c:pt>
                <c:pt idx="3487">
                  <c:v>5504</c:v>
                </c:pt>
                <c:pt idx="3488">
                  <c:v>5505</c:v>
                </c:pt>
                <c:pt idx="3489">
                  <c:v>5506</c:v>
                </c:pt>
                <c:pt idx="3490">
                  <c:v>5507</c:v>
                </c:pt>
                <c:pt idx="3491">
                  <c:v>5508</c:v>
                </c:pt>
                <c:pt idx="3492">
                  <c:v>5509</c:v>
                </c:pt>
                <c:pt idx="3493">
                  <c:v>5510</c:v>
                </c:pt>
                <c:pt idx="3494">
                  <c:v>5511</c:v>
                </c:pt>
                <c:pt idx="3495">
                  <c:v>5512</c:v>
                </c:pt>
                <c:pt idx="3496">
                  <c:v>5513</c:v>
                </c:pt>
                <c:pt idx="3497">
                  <c:v>5514</c:v>
                </c:pt>
                <c:pt idx="3498">
                  <c:v>5515</c:v>
                </c:pt>
                <c:pt idx="3499">
                  <c:v>5516</c:v>
                </c:pt>
                <c:pt idx="3500">
                  <c:v>5517</c:v>
                </c:pt>
                <c:pt idx="3501">
                  <c:v>5518</c:v>
                </c:pt>
                <c:pt idx="3502">
                  <c:v>5519</c:v>
                </c:pt>
                <c:pt idx="3503">
                  <c:v>5520</c:v>
                </c:pt>
                <c:pt idx="3504">
                  <c:v>5521</c:v>
                </c:pt>
                <c:pt idx="3505">
                  <c:v>5522</c:v>
                </c:pt>
                <c:pt idx="3506">
                  <c:v>5523</c:v>
                </c:pt>
                <c:pt idx="3507">
                  <c:v>5524</c:v>
                </c:pt>
                <c:pt idx="3508">
                  <c:v>5525</c:v>
                </c:pt>
                <c:pt idx="3509">
                  <c:v>5526</c:v>
                </c:pt>
                <c:pt idx="3510">
                  <c:v>5527</c:v>
                </c:pt>
                <c:pt idx="3511">
                  <c:v>5528</c:v>
                </c:pt>
                <c:pt idx="3512">
                  <c:v>5529</c:v>
                </c:pt>
                <c:pt idx="3513">
                  <c:v>5530</c:v>
                </c:pt>
                <c:pt idx="3514">
                  <c:v>5531</c:v>
                </c:pt>
                <c:pt idx="3515">
                  <c:v>5532</c:v>
                </c:pt>
                <c:pt idx="3516">
                  <c:v>5533</c:v>
                </c:pt>
                <c:pt idx="3517">
                  <c:v>5534</c:v>
                </c:pt>
                <c:pt idx="3518">
                  <c:v>5535</c:v>
                </c:pt>
                <c:pt idx="3519">
                  <c:v>5536</c:v>
                </c:pt>
                <c:pt idx="3520">
                  <c:v>5537</c:v>
                </c:pt>
                <c:pt idx="3521">
                  <c:v>5538</c:v>
                </c:pt>
                <c:pt idx="3522">
                  <c:v>5539</c:v>
                </c:pt>
                <c:pt idx="3523">
                  <c:v>5540</c:v>
                </c:pt>
                <c:pt idx="3524">
                  <c:v>5541</c:v>
                </c:pt>
                <c:pt idx="3525">
                  <c:v>5542</c:v>
                </c:pt>
                <c:pt idx="3526">
                  <c:v>5543</c:v>
                </c:pt>
                <c:pt idx="3527">
                  <c:v>5544</c:v>
                </c:pt>
                <c:pt idx="3528">
                  <c:v>5545</c:v>
                </c:pt>
                <c:pt idx="3529">
                  <c:v>5546</c:v>
                </c:pt>
                <c:pt idx="3530">
                  <c:v>5547</c:v>
                </c:pt>
                <c:pt idx="3531">
                  <c:v>5548</c:v>
                </c:pt>
                <c:pt idx="3532">
                  <c:v>5549</c:v>
                </c:pt>
                <c:pt idx="3533">
                  <c:v>5550</c:v>
                </c:pt>
                <c:pt idx="3534">
                  <c:v>5551</c:v>
                </c:pt>
                <c:pt idx="3535">
                  <c:v>5552</c:v>
                </c:pt>
                <c:pt idx="3536">
                  <c:v>5553</c:v>
                </c:pt>
                <c:pt idx="3537">
                  <c:v>5554</c:v>
                </c:pt>
                <c:pt idx="3538">
                  <c:v>5555</c:v>
                </c:pt>
                <c:pt idx="3539">
                  <c:v>5556</c:v>
                </c:pt>
                <c:pt idx="3540">
                  <c:v>5557</c:v>
                </c:pt>
                <c:pt idx="3541">
                  <c:v>5558</c:v>
                </c:pt>
                <c:pt idx="3542">
                  <c:v>5559</c:v>
                </c:pt>
                <c:pt idx="3543">
                  <c:v>5560</c:v>
                </c:pt>
                <c:pt idx="3544">
                  <c:v>5561</c:v>
                </c:pt>
                <c:pt idx="3545">
                  <c:v>5562</c:v>
                </c:pt>
                <c:pt idx="3546">
                  <c:v>5563</c:v>
                </c:pt>
                <c:pt idx="3547">
                  <c:v>5564</c:v>
                </c:pt>
                <c:pt idx="3548">
                  <c:v>5565</c:v>
                </c:pt>
                <c:pt idx="3549">
                  <c:v>5566</c:v>
                </c:pt>
                <c:pt idx="3550">
                  <c:v>5567</c:v>
                </c:pt>
                <c:pt idx="3551">
                  <c:v>5568</c:v>
                </c:pt>
                <c:pt idx="3552">
                  <c:v>5569</c:v>
                </c:pt>
                <c:pt idx="3553">
                  <c:v>5570</c:v>
                </c:pt>
                <c:pt idx="3554">
                  <c:v>5571</c:v>
                </c:pt>
                <c:pt idx="3555">
                  <c:v>5572</c:v>
                </c:pt>
                <c:pt idx="3556">
                  <c:v>5573</c:v>
                </c:pt>
                <c:pt idx="3557">
                  <c:v>5574</c:v>
                </c:pt>
                <c:pt idx="3558">
                  <c:v>5575</c:v>
                </c:pt>
                <c:pt idx="3559">
                  <c:v>5576</c:v>
                </c:pt>
                <c:pt idx="3560">
                  <c:v>5577</c:v>
                </c:pt>
                <c:pt idx="3561">
                  <c:v>5578</c:v>
                </c:pt>
                <c:pt idx="3562">
                  <c:v>5579</c:v>
                </c:pt>
                <c:pt idx="3563">
                  <c:v>5580</c:v>
                </c:pt>
                <c:pt idx="3564">
                  <c:v>5581</c:v>
                </c:pt>
                <c:pt idx="3565">
                  <c:v>5582</c:v>
                </c:pt>
                <c:pt idx="3566">
                  <c:v>5583</c:v>
                </c:pt>
                <c:pt idx="3567">
                  <c:v>5584</c:v>
                </c:pt>
                <c:pt idx="3568">
                  <c:v>5585</c:v>
                </c:pt>
                <c:pt idx="3569">
                  <c:v>5586</c:v>
                </c:pt>
                <c:pt idx="3570">
                  <c:v>5587</c:v>
                </c:pt>
                <c:pt idx="3571">
                  <c:v>5588</c:v>
                </c:pt>
                <c:pt idx="3572">
                  <c:v>5589</c:v>
                </c:pt>
                <c:pt idx="3573">
                  <c:v>5590</c:v>
                </c:pt>
                <c:pt idx="3574">
                  <c:v>5591</c:v>
                </c:pt>
                <c:pt idx="3575">
                  <c:v>5592</c:v>
                </c:pt>
                <c:pt idx="3576">
                  <c:v>5593</c:v>
                </c:pt>
                <c:pt idx="3577">
                  <c:v>5594</c:v>
                </c:pt>
                <c:pt idx="3578">
                  <c:v>5595</c:v>
                </c:pt>
                <c:pt idx="3579">
                  <c:v>5596</c:v>
                </c:pt>
                <c:pt idx="3580">
                  <c:v>5597</c:v>
                </c:pt>
                <c:pt idx="3581">
                  <c:v>5598</c:v>
                </c:pt>
                <c:pt idx="3582">
                  <c:v>5599</c:v>
                </c:pt>
                <c:pt idx="3583">
                  <c:v>5600</c:v>
                </c:pt>
                <c:pt idx="3584">
                  <c:v>5601</c:v>
                </c:pt>
                <c:pt idx="3585">
                  <c:v>5602</c:v>
                </c:pt>
                <c:pt idx="3586">
                  <c:v>5603</c:v>
                </c:pt>
                <c:pt idx="3587">
                  <c:v>5604</c:v>
                </c:pt>
                <c:pt idx="3588">
                  <c:v>5605</c:v>
                </c:pt>
                <c:pt idx="3589">
                  <c:v>5606</c:v>
                </c:pt>
                <c:pt idx="3590">
                  <c:v>5607</c:v>
                </c:pt>
                <c:pt idx="3591">
                  <c:v>5608</c:v>
                </c:pt>
                <c:pt idx="3592">
                  <c:v>5609</c:v>
                </c:pt>
                <c:pt idx="3593">
                  <c:v>5610</c:v>
                </c:pt>
                <c:pt idx="3594">
                  <c:v>5611</c:v>
                </c:pt>
                <c:pt idx="3595">
                  <c:v>5612</c:v>
                </c:pt>
                <c:pt idx="3596">
                  <c:v>5613</c:v>
                </c:pt>
                <c:pt idx="3597">
                  <c:v>5614</c:v>
                </c:pt>
                <c:pt idx="3598">
                  <c:v>5615</c:v>
                </c:pt>
                <c:pt idx="3599">
                  <c:v>5616</c:v>
                </c:pt>
                <c:pt idx="3600">
                  <c:v>5617</c:v>
                </c:pt>
                <c:pt idx="3601">
                  <c:v>5618</c:v>
                </c:pt>
                <c:pt idx="3602">
                  <c:v>5619</c:v>
                </c:pt>
                <c:pt idx="3603">
                  <c:v>5620</c:v>
                </c:pt>
                <c:pt idx="3604">
                  <c:v>5621</c:v>
                </c:pt>
                <c:pt idx="3605">
                  <c:v>5622</c:v>
                </c:pt>
                <c:pt idx="3606">
                  <c:v>5623</c:v>
                </c:pt>
                <c:pt idx="3607">
                  <c:v>5624</c:v>
                </c:pt>
                <c:pt idx="3608">
                  <c:v>5625</c:v>
                </c:pt>
                <c:pt idx="3609">
                  <c:v>5626</c:v>
                </c:pt>
                <c:pt idx="3610">
                  <c:v>5627</c:v>
                </c:pt>
                <c:pt idx="3611">
                  <c:v>5628</c:v>
                </c:pt>
                <c:pt idx="3612">
                  <c:v>5629</c:v>
                </c:pt>
                <c:pt idx="3613">
                  <c:v>5630</c:v>
                </c:pt>
                <c:pt idx="3614">
                  <c:v>5631</c:v>
                </c:pt>
                <c:pt idx="3615">
                  <c:v>5632</c:v>
                </c:pt>
                <c:pt idx="3616">
                  <c:v>5633</c:v>
                </c:pt>
                <c:pt idx="3617">
                  <c:v>5634</c:v>
                </c:pt>
                <c:pt idx="3618">
                  <c:v>5635</c:v>
                </c:pt>
                <c:pt idx="3619">
                  <c:v>5636</c:v>
                </c:pt>
                <c:pt idx="3620">
                  <c:v>5637</c:v>
                </c:pt>
                <c:pt idx="3621">
                  <c:v>5638</c:v>
                </c:pt>
                <c:pt idx="3622">
                  <c:v>5639</c:v>
                </c:pt>
                <c:pt idx="3623">
                  <c:v>5640</c:v>
                </c:pt>
                <c:pt idx="3624">
                  <c:v>5641</c:v>
                </c:pt>
                <c:pt idx="3625">
                  <c:v>5642</c:v>
                </c:pt>
                <c:pt idx="3626">
                  <c:v>5643</c:v>
                </c:pt>
                <c:pt idx="3627">
                  <c:v>5644</c:v>
                </c:pt>
                <c:pt idx="3628">
                  <c:v>5645</c:v>
                </c:pt>
                <c:pt idx="3629">
                  <c:v>5646</c:v>
                </c:pt>
                <c:pt idx="3630">
                  <c:v>5647</c:v>
                </c:pt>
                <c:pt idx="3631">
                  <c:v>5648</c:v>
                </c:pt>
                <c:pt idx="3632">
                  <c:v>5649</c:v>
                </c:pt>
                <c:pt idx="3633">
                  <c:v>5650</c:v>
                </c:pt>
                <c:pt idx="3634">
                  <c:v>5651</c:v>
                </c:pt>
                <c:pt idx="3635">
                  <c:v>5652</c:v>
                </c:pt>
                <c:pt idx="3636">
                  <c:v>5653</c:v>
                </c:pt>
                <c:pt idx="3637">
                  <c:v>5654</c:v>
                </c:pt>
                <c:pt idx="3638">
                  <c:v>5655</c:v>
                </c:pt>
                <c:pt idx="3639">
                  <c:v>5656</c:v>
                </c:pt>
                <c:pt idx="3640">
                  <c:v>5657</c:v>
                </c:pt>
                <c:pt idx="3641">
                  <c:v>5658</c:v>
                </c:pt>
                <c:pt idx="3642">
                  <c:v>5659</c:v>
                </c:pt>
                <c:pt idx="3643">
                  <c:v>5660</c:v>
                </c:pt>
                <c:pt idx="3644">
                  <c:v>5661</c:v>
                </c:pt>
                <c:pt idx="3645">
                  <c:v>5662</c:v>
                </c:pt>
                <c:pt idx="3646">
                  <c:v>5663</c:v>
                </c:pt>
                <c:pt idx="3647">
                  <c:v>5664</c:v>
                </c:pt>
                <c:pt idx="3648">
                  <c:v>5665</c:v>
                </c:pt>
                <c:pt idx="3649">
                  <c:v>5666</c:v>
                </c:pt>
                <c:pt idx="3650">
                  <c:v>5667</c:v>
                </c:pt>
                <c:pt idx="3651">
                  <c:v>5668</c:v>
                </c:pt>
                <c:pt idx="3652">
                  <c:v>5669</c:v>
                </c:pt>
                <c:pt idx="3653">
                  <c:v>5670</c:v>
                </c:pt>
                <c:pt idx="3654">
                  <c:v>5671</c:v>
                </c:pt>
                <c:pt idx="3655">
                  <c:v>5672</c:v>
                </c:pt>
                <c:pt idx="3656">
                  <c:v>5673</c:v>
                </c:pt>
                <c:pt idx="3657">
                  <c:v>5674</c:v>
                </c:pt>
                <c:pt idx="3658">
                  <c:v>5675</c:v>
                </c:pt>
                <c:pt idx="3659">
                  <c:v>5676</c:v>
                </c:pt>
                <c:pt idx="3660">
                  <c:v>5677</c:v>
                </c:pt>
                <c:pt idx="3661">
                  <c:v>5678</c:v>
                </c:pt>
                <c:pt idx="3662">
                  <c:v>5679</c:v>
                </c:pt>
                <c:pt idx="3663">
                  <c:v>5680</c:v>
                </c:pt>
                <c:pt idx="3664">
                  <c:v>5681</c:v>
                </c:pt>
                <c:pt idx="3665">
                  <c:v>5682</c:v>
                </c:pt>
                <c:pt idx="3666">
                  <c:v>5683</c:v>
                </c:pt>
                <c:pt idx="3667">
                  <c:v>5684</c:v>
                </c:pt>
                <c:pt idx="3668">
                  <c:v>5685</c:v>
                </c:pt>
                <c:pt idx="3669">
                  <c:v>5686</c:v>
                </c:pt>
                <c:pt idx="3670">
                  <c:v>5687</c:v>
                </c:pt>
                <c:pt idx="3671">
                  <c:v>5688</c:v>
                </c:pt>
                <c:pt idx="3672">
                  <c:v>5689</c:v>
                </c:pt>
                <c:pt idx="3673">
                  <c:v>5690</c:v>
                </c:pt>
                <c:pt idx="3674">
                  <c:v>5691</c:v>
                </c:pt>
                <c:pt idx="3675">
                  <c:v>5692</c:v>
                </c:pt>
                <c:pt idx="3676">
                  <c:v>5693</c:v>
                </c:pt>
                <c:pt idx="3677">
                  <c:v>5694</c:v>
                </c:pt>
                <c:pt idx="3678">
                  <c:v>5695</c:v>
                </c:pt>
                <c:pt idx="3679">
                  <c:v>5696</c:v>
                </c:pt>
                <c:pt idx="3680">
                  <c:v>5697</c:v>
                </c:pt>
                <c:pt idx="3681">
                  <c:v>5698</c:v>
                </c:pt>
                <c:pt idx="3682">
                  <c:v>5699</c:v>
                </c:pt>
                <c:pt idx="3683">
                  <c:v>5700</c:v>
                </c:pt>
                <c:pt idx="3684">
                  <c:v>5701</c:v>
                </c:pt>
                <c:pt idx="3685">
                  <c:v>5702</c:v>
                </c:pt>
                <c:pt idx="3686">
                  <c:v>5703</c:v>
                </c:pt>
                <c:pt idx="3687">
                  <c:v>5704</c:v>
                </c:pt>
                <c:pt idx="3688">
                  <c:v>5705</c:v>
                </c:pt>
                <c:pt idx="3689">
                  <c:v>5706</c:v>
                </c:pt>
                <c:pt idx="3690">
                  <c:v>5707</c:v>
                </c:pt>
                <c:pt idx="3691">
                  <c:v>5708</c:v>
                </c:pt>
                <c:pt idx="3692">
                  <c:v>5709</c:v>
                </c:pt>
                <c:pt idx="3693">
                  <c:v>5710</c:v>
                </c:pt>
                <c:pt idx="3694">
                  <c:v>5711</c:v>
                </c:pt>
                <c:pt idx="3695">
                  <c:v>5712</c:v>
                </c:pt>
                <c:pt idx="3696">
                  <c:v>5713</c:v>
                </c:pt>
                <c:pt idx="3697">
                  <c:v>5714</c:v>
                </c:pt>
                <c:pt idx="3698">
                  <c:v>5715</c:v>
                </c:pt>
                <c:pt idx="3699">
                  <c:v>5716</c:v>
                </c:pt>
                <c:pt idx="3700">
                  <c:v>5717</c:v>
                </c:pt>
                <c:pt idx="3701">
                  <c:v>5718</c:v>
                </c:pt>
                <c:pt idx="3702">
                  <c:v>5719</c:v>
                </c:pt>
                <c:pt idx="3703">
                  <c:v>5720</c:v>
                </c:pt>
                <c:pt idx="3704">
                  <c:v>5721</c:v>
                </c:pt>
                <c:pt idx="3705">
                  <c:v>5722</c:v>
                </c:pt>
                <c:pt idx="3706">
                  <c:v>5723</c:v>
                </c:pt>
                <c:pt idx="3707">
                  <c:v>5724</c:v>
                </c:pt>
                <c:pt idx="3708">
                  <c:v>5725</c:v>
                </c:pt>
                <c:pt idx="3709">
                  <c:v>5726</c:v>
                </c:pt>
                <c:pt idx="3710">
                  <c:v>5727</c:v>
                </c:pt>
                <c:pt idx="3711">
                  <c:v>5728</c:v>
                </c:pt>
                <c:pt idx="3712">
                  <c:v>5729</c:v>
                </c:pt>
                <c:pt idx="3713">
                  <c:v>5730</c:v>
                </c:pt>
                <c:pt idx="3714">
                  <c:v>5731</c:v>
                </c:pt>
                <c:pt idx="3715">
                  <c:v>5732</c:v>
                </c:pt>
                <c:pt idx="3716">
                  <c:v>5733</c:v>
                </c:pt>
                <c:pt idx="3717">
                  <c:v>5734</c:v>
                </c:pt>
                <c:pt idx="3718">
                  <c:v>5735</c:v>
                </c:pt>
                <c:pt idx="3719">
                  <c:v>5736</c:v>
                </c:pt>
                <c:pt idx="3720">
                  <c:v>5737</c:v>
                </c:pt>
                <c:pt idx="3721">
                  <c:v>5738</c:v>
                </c:pt>
                <c:pt idx="3722">
                  <c:v>5739</c:v>
                </c:pt>
                <c:pt idx="3723">
                  <c:v>5740</c:v>
                </c:pt>
                <c:pt idx="3724">
                  <c:v>5741</c:v>
                </c:pt>
                <c:pt idx="3725">
                  <c:v>5742</c:v>
                </c:pt>
                <c:pt idx="3726">
                  <c:v>5743</c:v>
                </c:pt>
                <c:pt idx="3727">
                  <c:v>5744</c:v>
                </c:pt>
                <c:pt idx="3728">
                  <c:v>5745</c:v>
                </c:pt>
                <c:pt idx="3729">
                  <c:v>5746</c:v>
                </c:pt>
                <c:pt idx="3730">
                  <c:v>5747</c:v>
                </c:pt>
                <c:pt idx="3731">
                  <c:v>5748</c:v>
                </c:pt>
                <c:pt idx="3732">
                  <c:v>5749</c:v>
                </c:pt>
                <c:pt idx="3733">
                  <c:v>5750</c:v>
                </c:pt>
                <c:pt idx="3734">
                  <c:v>5751</c:v>
                </c:pt>
                <c:pt idx="3735">
                  <c:v>5752</c:v>
                </c:pt>
                <c:pt idx="3736">
                  <c:v>5753</c:v>
                </c:pt>
                <c:pt idx="3737">
                  <c:v>5754</c:v>
                </c:pt>
                <c:pt idx="3738">
                  <c:v>5755</c:v>
                </c:pt>
                <c:pt idx="3739">
                  <c:v>5756</c:v>
                </c:pt>
                <c:pt idx="3740">
                  <c:v>5757</c:v>
                </c:pt>
                <c:pt idx="3741">
                  <c:v>5758</c:v>
                </c:pt>
                <c:pt idx="3742">
                  <c:v>5759</c:v>
                </c:pt>
                <c:pt idx="3743">
                  <c:v>5760</c:v>
                </c:pt>
                <c:pt idx="3744">
                  <c:v>5761</c:v>
                </c:pt>
                <c:pt idx="3745">
                  <c:v>5762</c:v>
                </c:pt>
                <c:pt idx="3746">
                  <c:v>5763</c:v>
                </c:pt>
                <c:pt idx="3747">
                  <c:v>5764</c:v>
                </c:pt>
                <c:pt idx="3748">
                  <c:v>5765</c:v>
                </c:pt>
                <c:pt idx="3749">
                  <c:v>5766</c:v>
                </c:pt>
                <c:pt idx="3750">
                  <c:v>5767</c:v>
                </c:pt>
                <c:pt idx="3751">
                  <c:v>5768</c:v>
                </c:pt>
                <c:pt idx="3752">
                  <c:v>5769</c:v>
                </c:pt>
                <c:pt idx="3753">
                  <c:v>5770</c:v>
                </c:pt>
                <c:pt idx="3754">
                  <c:v>5771</c:v>
                </c:pt>
                <c:pt idx="3755">
                  <c:v>5772</c:v>
                </c:pt>
                <c:pt idx="3756">
                  <c:v>5773</c:v>
                </c:pt>
                <c:pt idx="3757">
                  <c:v>5774</c:v>
                </c:pt>
                <c:pt idx="3758">
                  <c:v>5775</c:v>
                </c:pt>
                <c:pt idx="3759">
                  <c:v>5776</c:v>
                </c:pt>
                <c:pt idx="3760">
                  <c:v>5777</c:v>
                </c:pt>
                <c:pt idx="3761">
                  <c:v>5778</c:v>
                </c:pt>
                <c:pt idx="3762">
                  <c:v>5779</c:v>
                </c:pt>
                <c:pt idx="3763">
                  <c:v>5780</c:v>
                </c:pt>
                <c:pt idx="3764">
                  <c:v>5781</c:v>
                </c:pt>
                <c:pt idx="3765">
                  <c:v>5782</c:v>
                </c:pt>
                <c:pt idx="3766">
                  <c:v>5783</c:v>
                </c:pt>
                <c:pt idx="3767">
                  <c:v>5784</c:v>
                </c:pt>
                <c:pt idx="3768">
                  <c:v>5785</c:v>
                </c:pt>
                <c:pt idx="3769">
                  <c:v>5786</c:v>
                </c:pt>
                <c:pt idx="3770">
                  <c:v>5787</c:v>
                </c:pt>
                <c:pt idx="3771">
                  <c:v>5788</c:v>
                </c:pt>
                <c:pt idx="3772">
                  <c:v>5789</c:v>
                </c:pt>
                <c:pt idx="3773">
                  <c:v>5790</c:v>
                </c:pt>
                <c:pt idx="3774">
                  <c:v>5791</c:v>
                </c:pt>
                <c:pt idx="3775">
                  <c:v>5792</c:v>
                </c:pt>
                <c:pt idx="3776">
                  <c:v>5793</c:v>
                </c:pt>
                <c:pt idx="3777">
                  <c:v>5794</c:v>
                </c:pt>
                <c:pt idx="3778">
                  <c:v>5795</c:v>
                </c:pt>
                <c:pt idx="3779">
                  <c:v>5796</c:v>
                </c:pt>
                <c:pt idx="3780">
                  <c:v>5797</c:v>
                </c:pt>
                <c:pt idx="3781">
                  <c:v>5798</c:v>
                </c:pt>
                <c:pt idx="3782">
                  <c:v>5799</c:v>
                </c:pt>
                <c:pt idx="3783">
                  <c:v>5800</c:v>
                </c:pt>
                <c:pt idx="3784">
                  <c:v>5801</c:v>
                </c:pt>
                <c:pt idx="3785">
                  <c:v>5802</c:v>
                </c:pt>
                <c:pt idx="3786">
                  <c:v>5803</c:v>
                </c:pt>
                <c:pt idx="3787">
                  <c:v>5804</c:v>
                </c:pt>
                <c:pt idx="3788">
                  <c:v>5805</c:v>
                </c:pt>
                <c:pt idx="3789">
                  <c:v>5806</c:v>
                </c:pt>
                <c:pt idx="3790">
                  <c:v>5807</c:v>
                </c:pt>
                <c:pt idx="3791">
                  <c:v>5808</c:v>
                </c:pt>
                <c:pt idx="3792">
                  <c:v>5809</c:v>
                </c:pt>
                <c:pt idx="3793">
                  <c:v>5810</c:v>
                </c:pt>
                <c:pt idx="3794">
                  <c:v>5811</c:v>
                </c:pt>
                <c:pt idx="3795">
                  <c:v>5812</c:v>
                </c:pt>
                <c:pt idx="3796">
                  <c:v>5813</c:v>
                </c:pt>
                <c:pt idx="3797">
                  <c:v>5814</c:v>
                </c:pt>
                <c:pt idx="3798">
                  <c:v>5815</c:v>
                </c:pt>
                <c:pt idx="3799">
                  <c:v>5816</c:v>
                </c:pt>
                <c:pt idx="3800">
                  <c:v>5817</c:v>
                </c:pt>
                <c:pt idx="3801">
                  <c:v>5818</c:v>
                </c:pt>
                <c:pt idx="3802">
                  <c:v>5819</c:v>
                </c:pt>
                <c:pt idx="3803">
                  <c:v>5820</c:v>
                </c:pt>
                <c:pt idx="3804">
                  <c:v>5821</c:v>
                </c:pt>
                <c:pt idx="3805">
                  <c:v>5822</c:v>
                </c:pt>
                <c:pt idx="3806">
                  <c:v>5823</c:v>
                </c:pt>
                <c:pt idx="3807">
                  <c:v>5824</c:v>
                </c:pt>
                <c:pt idx="3808">
                  <c:v>5825</c:v>
                </c:pt>
                <c:pt idx="3809">
                  <c:v>5826</c:v>
                </c:pt>
                <c:pt idx="3810">
                  <c:v>5827</c:v>
                </c:pt>
                <c:pt idx="3811">
                  <c:v>5828</c:v>
                </c:pt>
                <c:pt idx="3812">
                  <c:v>5829</c:v>
                </c:pt>
                <c:pt idx="3813">
                  <c:v>5830</c:v>
                </c:pt>
                <c:pt idx="3814">
                  <c:v>5831</c:v>
                </c:pt>
                <c:pt idx="3815">
                  <c:v>5832</c:v>
                </c:pt>
                <c:pt idx="3816">
                  <c:v>5833</c:v>
                </c:pt>
                <c:pt idx="3817">
                  <c:v>5834</c:v>
                </c:pt>
                <c:pt idx="3818">
                  <c:v>5835</c:v>
                </c:pt>
                <c:pt idx="3819">
                  <c:v>5836</c:v>
                </c:pt>
                <c:pt idx="3820">
                  <c:v>5837</c:v>
                </c:pt>
                <c:pt idx="3821">
                  <c:v>5838</c:v>
                </c:pt>
                <c:pt idx="3822">
                  <c:v>5839</c:v>
                </c:pt>
                <c:pt idx="3823">
                  <c:v>5840</c:v>
                </c:pt>
                <c:pt idx="3824">
                  <c:v>5841</c:v>
                </c:pt>
                <c:pt idx="3825">
                  <c:v>5842</c:v>
                </c:pt>
                <c:pt idx="3826">
                  <c:v>5843</c:v>
                </c:pt>
                <c:pt idx="3827">
                  <c:v>5844</c:v>
                </c:pt>
                <c:pt idx="3828">
                  <c:v>5845</c:v>
                </c:pt>
                <c:pt idx="3829">
                  <c:v>5846</c:v>
                </c:pt>
                <c:pt idx="3830">
                  <c:v>5847</c:v>
                </c:pt>
                <c:pt idx="3831">
                  <c:v>5848</c:v>
                </c:pt>
                <c:pt idx="3832">
                  <c:v>5849</c:v>
                </c:pt>
                <c:pt idx="3833">
                  <c:v>5850</c:v>
                </c:pt>
                <c:pt idx="3834">
                  <c:v>5851</c:v>
                </c:pt>
                <c:pt idx="3835">
                  <c:v>5852</c:v>
                </c:pt>
                <c:pt idx="3836">
                  <c:v>5853</c:v>
                </c:pt>
                <c:pt idx="3837">
                  <c:v>5854</c:v>
                </c:pt>
                <c:pt idx="3838">
                  <c:v>5855</c:v>
                </c:pt>
                <c:pt idx="3839">
                  <c:v>5856</c:v>
                </c:pt>
                <c:pt idx="3840">
                  <c:v>5857</c:v>
                </c:pt>
                <c:pt idx="3841">
                  <c:v>5858</c:v>
                </c:pt>
                <c:pt idx="3842">
                  <c:v>5859</c:v>
                </c:pt>
                <c:pt idx="3843">
                  <c:v>5860</c:v>
                </c:pt>
                <c:pt idx="3844">
                  <c:v>5861</c:v>
                </c:pt>
                <c:pt idx="3845">
                  <c:v>5862</c:v>
                </c:pt>
                <c:pt idx="3846">
                  <c:v>5863</c:v>
                </c:pt>
                <c:pt idx="3847">
                  <c:v>5864</c:v>
                </c:pt>
                <c:pt idx="3848">
                  <c:v>5865</c:v>
                </c:pt>
                <c:pt idx="3849">
                  <c:v>5866</c:v>
                </c:pt>
                <c:pt idx="3850">
                  <c:v>5867</c:v>
                </c:pt>
                <c:pt idx="3851">
                  <c:v>5868</c:v>
                </c:pt>
                <c:pt idx="3852">
                  <c:v>5869</c:v>
                </c:pt>
                <c:pt idx="3853">
                  <c:v>5870</c:v>
                </c:pt>
                <c:pt idx="3854">
                  <c:v>5871</c:v>
                </c:pt>
                <c:pt idx="3855">
                  <c:v>5872</c:v>
                </c:pt>
                <c:pt idx="3856">
                  <c:v>5873</c:v>
                </c:pt>
                <c:pt idx="3857">
                  <c:v>5874</c:v>
                </c:pt>
                <c:pt idx="3858">
                  <c:v>5875</c:v>
                </c:pt>
                <c:pt idx="3859">
                  <c:v>5876</c:v>
                </c:pt>
                <c:pt idx="3860">
                  <c:v>5877</c:v>
                </c:pt>
                <c:pt idx="3861">
                  <c:v>5878</c:v>
                </c:pt>
                <c:pt idx="3862">
                  <c:v>5879</c:v>
                </c:pt>
                <c:pt idx="3863">
                  <c:v>5880</c:v>
                </c:pt>
                <c:pt idx="3864">
                  <c:v>5881</c:v>
                </c:pt>
                <c:pt idx="3865">
                  <c:v>5882</c:v>
                </c:pt>
                <c:pt idx="3866">
                  <c:v>5883</c:v>
                </c:pt>
                <c:pt idx="3867">
                  <c:v>5884</c:v>
                </c:pt>
                <c:pt idx="3868">
                  <c:v>5885</c:v>
                </c:pt>
                <c:pt idx="3869">
                  <c:v>5886</c:v>
                </c:pt>
                <c:pt idx="3870">
                  <c:v>5887</c:v>
                </c:pt>
                <c:pt idx="3871">
                  <c:v>5888</c:v>
                </c:pt>
                <c:pt idx="3872">
                  <c:v>5889</c:v>
                </c:pt>
                <c:pt idx="3873">
                  <c:v>5890</c:v>
                </c:pt>
                <c:pt idx="3874">
                  <c:v>5891</c:v>
                </c:pt>
                <c:pt idx="3875">
                  <c:v>5892</c:v>
                </c:pt>
                <c:pt idx="3876">
                  <c:v>5893</c:v>
                </c:pt>
                <c:pt idx="3877">
                  <c:v>5894</c:v>
                </c:pt>
                <c:pt idx="3878">
                  <c:v>5895</c:v>
                </c:pt>
                <c:pt idx="3879">
                  <c:v>5896</c:v>
                </c:pt>
                <c:pt idx="3880">
                  <c:v>5897</c:v>
                </c:pt>
                <c:pt idx="3881">
                  <c:v>5898</c:v>
                </c:pt>
                <c:pt idx="3882">
                  <c:v>5899</c:v>
                </c:pt>
                <c:pt idx="3883">
                  <c:v>5900</c:v>
                </c:pt>
                <c:pt idx="3884">
                  <c:v>5901</c:v>
                </c:pt>
                <c:pt idx="3885">
                  <c:v>5902</c:v>
                </c:pt>
                <c:pt idx="3886">
                  <c:v>5903</c:v>
                </c:pt>
                <c:pt idx="3887">
                  <c:v>5904</c:v>
                </c:pt>
                <c:pt idx="3888">
                  <c:v>5905</c:v>
                </c:pt>
                <c:pt idx="3889">
                  <c:v>5906</c:v>
                </c:pt>
                <c:pt idx="3890">
                  <c:v>5907</c:v>
                </c:pt>
                <c:pt idx="3891">
                  <c:v>5908</c:v>
                </c:pt>
                <c:pt idx="3892">
                  <c:v>5909</c:v>
                </c:pt>
                <c:pt idx="3893">
                  <c:v>5910</c:v>
                </c:pt>
                <c:pt idx="3894">
                  <c:v>5911</c:v>
                </c:pt>
                <c:pt idx="3895">
                  <c:v>5912</c:v>
                </c:pt>
                <c:pt idx="3896">
                  <c:v>5913</c:v>
                </c:pt>
                <c:pt idx="3897">
                  <c:v>5914</c:v>
                </c:pt>
                <c:pt idx="3898">
                  <c:v>5915</c:v>
                </c:pt>
                <c:pt idx="3899">
                  <c:v>5916</c:v>
                </c:pt>
                <c:pt idx="3900">
                  <c:v>5917</c:v>
                </c:pt>
                <c:pt idx="3901">
                  <c:v>5918</c:v>
                </c:pt>
                <c:pt idx="3902">
                  <c:v>5919</c:v>
                </c:pt>
                <c:pt idx="3903">
                  <c:v>5920</c:v>
                </c:pt>
                <c:pt idx="3904">
                  <c:v>5921</c:v>
                </c:pt>
                <c:pt idx="3905">
                  <c:v>5922</c:v>
                </c:pt>
                <c:pt idx="3906">
                  <c:v>5923</c:v>
                </c:pt>
                <c:pt idx="3907">
                  <c:v>5924</c:v>
                </c:pt>
                <c:pt idx="3908">
                  <c:v>5925</c:v>
                </c:pt>
                <c:pt idx="3909">
                  <c:v>5926</c:v>
                </c:pt>
                <c:pt idx="3910">
                  <c:v>5927</c:v>
                </c:pt>
                <c:pt idx="3911">
                  <c:v>5928</c:v>
                </c:pt>
                <c:pt idx="3912">
                  <c:v>5929</c:v>
                </c:pt>
                <c:pt idx="3913">
                  <c:v>5930</c:v>
                </c:pt>
                <c:pt idx="3914">
                  <c:v>5931</c:v>
                </c:pt>
                <c:pt idx="3915">
                  <c:v>5932</c:v>
                </c:pt>
                <c:pt idx="3916">
                  <c:v>5933</c:v>
                </c:pt>
                <c:pt idx="3917">
                  <c:v>5934</c:v>
                </c:pt>
                <c:pt idx="3918">
                  <c:v>5935</c:v>
                </c:pt>
                <c:pt idx="3919">
                  <c:v>5936</c:v>
                </c:pt>
                <c:pt idx="3920">
                  <c:v>5937</c:v>
                </c:pt>
                <c:pt idx="3921">
                  <c:v>5938</c:v>
                </c:pt>
                <c:pt idx="3922">
                  <c:v>5939</c:v>
                </c:pt>
                <c:pt idx="3923">
                  <c:v>5940</c:v>
                </c:pt>
                <c:pt idx="3924">
                  <c:v>5941</c:v>
                </c:pt>
                <c:pt idx="3925">
                  <c:v>5942</c:v>
                </c:pt>
                <c:pt idx="3926">
                  <c:v>5943</c:v>
                </c:pt>
                <c:pt idx="3927">
                  <c:v>5944</c:v>
                </c:pt>
                <c:pt idx="3928">
                  <c:v>5945</c:v>
                </c:pt>
                <c:pt idx="3929">
                  <c:v>5946</c:v>
                </c:pt>
                <c:pt idx="3930">
                  <c:v>5947</c:v>
                </c:pt>
                <c:pt idx="3931">
                  <c:v>5948</c:v>
                </c:pt>
                <c:pt idx="3932">
                  <c:v>5949</c:v>
                </c:pt>
                <c:pt idx="3933">
                  <c:v>5950</c:v>
                </c:pt>
                <c:pt idx="3934">
                  <c:v>5951</c:v>
                </c:pt>
                <c:pt idx="3935">
                  <c:v>5952</c:v>
                </c:pt>
                <c:pt idx="3936">
                  <c:v>5953</c:v>
                </c:pt>
                <c:pt idx="3937">
                  <c:v>5954</c:v>
                </c:pt>
                <c:pt idx="3938">
                  <c:v>5955</c:v>
                </c:pt>
                <c:pt idx="3939">
                  <c:v>5956</c:v>
                </c:pt>
                <c:pt idx="3940">
                  <c:v>5957</c:v>
                </c:pt>
                <c:pt idx="3941">
                  <c:v>5958</c:v>
                </c:pt>
                <c:pt idx="3942">
                  <c:v>5959</c:v>
                </c:pt>
                <c:pt idx="3943">
                  <c:v>5960</c:v>
                </c:pt>
                <c:pt idx="3944">
                  <c:v>5961</c:v>
                </c:pt>
                <c:pt idx="3945">
                  <c:v>5962</c:v>
                </c:pt>
                <c:pt idx="3946">
                  <c:v>5963</c:v>
                </c:pt>
                <c:pt idx="3947">
                  <c:v>5964</c:v>
                </c:pt>
                <c:pt idx="3948">
                  <c:v>5965</c:v>
                </c:pt>
                <c:pt idx="3949">
                  <c:v>5966</c:v>
                </c:pt>
                <c:pt idx="3950">
                  <c:v>5967</c:v>
                </c:pt>
                <c:pt idx="3951">
                  <c:v>5968</c:v>
                </c:pt>
                <c:pt idx="3952">
                  <c:v>5969</c:v>
                </c:pt>
                <c:pt idx="3953">
                  <c:v>5970</c:v>
                </c:pt>
                <c:pt idx="3954">
                  <c:v>5971</c:v>
                </c:pt>
                <c:pt idx="3955">
                  <c:v>5972</c:v>
                </c:pt>
                <c:pt idx="3956">
                  <c:v>5973</c:v>
                </c:pt>
                <c:pt idx="3957">
                  <c:v>5974</c:v>
                </c:pt>
                <c:pt idx="3958">
                  <c:v>5975</c:v>
                </c:pt>
                <c:pt idx="3959">
                  <c:v>5976</c:v>
                </c:pt>
                <c:pt idx="3960">
                  <c:v>5977</c:v>
                </c:pt>
                <c:pt idx="3961">
                  <c:v>5978</c:v>
                </c:pt>
                <c:pt idx="3962">
                  <c:v>5979</c:v>
                </c:pt>
                <c:pt idx="3963">
                  <c:v>5980</c:v>
                </c:pt>
                <c:pt idx="3964">
                  <c:v>5981</c:v>
                </c:pt>
                <c:pt idx="3965">
                  <c:v>5982</c:v>
                </c:pt>
                <c:pt idx="3966">
                  <c:v>5983</c:v>
                </c:pt>
                <c:pt idx="3967">
                  <c:v>5984</c:v>
                </c:pt>
                <c:pt idx="3968">
                  <c:v>5985</c:v>
                </c:pt>
                <c:pt idx="3969">
                  <c:v>5986</c:v>
                </c:pt>
                <c:pt idx="3970">
                  <c:v>5987</c:v>
                </c:pt>
                <c:pt idx="3971">
                  <c:v>5988</c:v>
                </c:pt>
                <c:pt idx="3972">
                  <c:v>5989</c:v>
                </c:pt>
                <c:pt idx="3973">
                  <c:v>5990</c:v>
                </c:pt>
                <c:pt idx="3974">
                  <c:v>5991</c:v>
                </c:pt>
                <c:pt idx="3975">
                  <c:v>5992</c:v>
                </c:pt>
                <c:pt idx="3976">
                  <c:v>5993</c:v>
                </c:pt>
                <c:pt idx="3977">
                  <c:v>5994</c:v>
                </c:pt>
                <c:pt idx="3978">
                  <c:v>5995</c:v>
                </c:pt>
                <c:pt idx="3979">
                  <c:v>5996</c:v>
                </c:pt>
                <c:pt idx="3980">
                  <c:v>5997</c:v>
                </c:pt>
                <c:pt idx="3981">
                  <c:v>5998</c:v>
                </c:pt>
                <c:pt idx="3982">
                  <c:v>5999</c:v>
                </c:pt>
                <c:pt idx="3983">
                  <c:v>6000</c:v>
                </c:pt>
                <c:pt idx="3984">
                  <c:v>6001</c:v>
                </c:pt>
                <c:pt idx="3985">
                  <c:v>6002</c:v>
                </c:pt>
                <c:pt idx="3986">
                  <c:v>6003</c:v>
                </c:pt>
                <c:pt idx="3987">
                  <c:v>6004</c:v>
                </c:pt>
                <c:pt idx="3988">
                  <c:v>6005</c:v>
                </c:pt>
                <c:pt idx="3989">
                  <c:v>6006</c:v>
                </c:pt>
                <c:pt idx="3990">
                  <c:v>6007</c:v>
                </c:pt>
                <c:pt idx="3991">
                  <c:v>6008</c:v>
                </c:pt>
                <c:pt idx="3992">
                  <c:v>6009</c:v>
                </c:pt>
                <c:pt idx="3993">
                  <c:v>6010</c:v>
                </c:pt>
                <c:pt idx="3994">
                  <c:v>6011</c:v>
                </c:pt>
                <c:pt idx="3995">
                  <c:v>6012</c:v>
                </c:pt>
                <c:pt idx="3996">
                  <c:v>6013</c:v>
                </c:pt>
                <c:pt idx="3997">
                  <c:v>6014</c:v>
                </c:pt>
                <c:pt idx="3998">
                  <c:v>6015</c:v>
                </c:pt>
                <c:pt idx="3999">
                  <c:v>6016</c:v>
                </c:pt>
                <c:pt idx="4000">
                  <c:v>6017</c:v>
                </c:pt>
                <c:pt idx="4001">
                  <c:v>6018</c:v>
                </c:pt>
                <c:pt idx="4002">
                  <c:v>6019</c:v>
                </c:pt>
                <c:pt idx="4003">
                  <c:v>6020</c:v>
                </c:pt>
                <c:pt idx="4004">
                  <c:v>6021</c:v>
                </c:pt>
                <c:pt idx="4005">
                  <c:v>6022</c:v>
                </c:pt>
                <c:pt idx="4006">
                  <c:v>6023</c:v>
                </c:pt>
                <c:pt idx="4007">
                  <c:v>6024</c:v>
                </c:pt>
                <c:pt idx="4008">
                  <c:v>6025</c:v>
                </c:pt>
                <c:pt idx="4009">
                  <c:v>6026</c:v>
                </c:pt>
                <c:pt idx="4010">
                  <c:v>6027</c:v>
                </c:pt>
                <c:pt idx="4011">
                  <c:v>6028</c:v>
                </c:pt>
                <c:pt idx="4012">
                  <c:v>6029</c:v>
                </c:pt>
                <c:pt idx="4013">
                  <c:v>6030</c:v>
                </c:pt>
                <c:pt idx="4014">
                  <c:v>6031</c:v>
                </c:pt>
                <c:pt idx="4015">
                  <c:v>6032</c:v>
                </c:pt>
                <c:pt idx="4016">
                  <c:v>6033</c:v>
                </c:pt>
                <c:pt idx="4017">
                  <c:v>6034</c:v>
                </c:pt>
                <c:pt idx="4018">
                  <c:v>6035</c:v>
                </c:pt>
                <c:pt idx="4019">
                  <c:v>6036</c:v>
                </c:pt>
                <c:pt idx="4020">
                  <c:v>6037</c:v>
                </c:pt>
                <c:pt idx="4021">
                  <c:v>6038</c:v>
                </c:pt>
                <c:pt idx="4022">
                  <c:v>6039</c:v>
                </c:pt>
                <c:pt idx="4023">
                  <c:v>6040</c:v>
                </c:pt>
                <c:pt idx="4024">
                  <c:v>6041</c:v>
                </c:pt>
                <c:pt idx="4025">
                  <c:v>6042</c:v>
                </c:pt>
                <c:pt idx="4026">
                  <c:v>6043</c:v>
                </c:pt>
                <c:pt idx="4027">
                  <c:v>6044</c:v>
                </c:pt>
                <c:pt idx="4028">
                  <c:v>6045</c:v>
                </c:pt>
                <c:pt idx="4029">
                  <c:v>6046</c:v>
                </c:pt>
                <c:pt idx="4030">
                  <c:v>6047</c:v>
                </c:pt>
                <c:pt idx="4031">
                  <c:v>6048</c:v>
                </c:pt>
                <c:pt idx="4032">
                  <c:v>6049</c:v>
                </c:pt>
                <c:pt idx="4033">
                  <c:v>6050</c:v>
                </c:pt>
                <c:pt idx="4034">
                  <c:v>6051</c:v>
                </c:pt>
                <c:pt idx="4035">
                  <c:v>6052</c:v>
                </c:pt>
                <c:pt idx="4036">
                  <c:v>6053</c:v>
                </c:pt>
                <c:pt idx="4037">
                  <c:v>6054</c:v>
                </c:pt>
                <c:pt idx="4038">
                  <c:v>6055</c:v>
                </c:pt>
                <c:pt idx="4039">
                  <c:v>6056</c:v>
                </c:pt>
                <c:pt idx="4040">
                  <c:v>6057</c:v>
                </c:pt>
                <c:pt idx="4041">
                  <c:v>6058</c:v>
                </c:pt>
                <c:pt idx="4042">
                  <c:v>6059</c:v>
                </c:pt>
                <c:pt idx="4043">
                  <c:v>6060</c:v>
                </c:pt>
                <c:pt idx="4044">
                  <c:v>6061</c:v>
                </c:pt>
                <c:pt idx="4045">
                  <c:v>6062</c:v>
                </c:pt>
                <c:pt idx="4046">
                  <c:v>6063</c:v>
                </c:pt>
                <c:pt idx="4047">
                  <c:v>6064</c:v>
                </c:pt>
                <c:pt idx="4048">
                  <c:v>6065</c:v>
                </c:pt>
                <c:pt idx="4049">
                  <c:v>6066</c:v>
                </c:pt>
                <c:pt idx="4050">
                  <c:v>6067</c:v>
                </c:pt>
                <c:pt idx="4051">
                  <c:v>6068</c:v>
                </c:pt>
                <c:pt idx="4052">
                  <c:v>6069</c:v>
                </c:pt>
                <c:pt idx="4053">
                  <c:v>6070</c:v>
                </c:pt>
                <c:pt idx="4054">
                  <c:v>6071</c:v>
                </c:pt>
                <c:pt idx="4055">
                  <c:v>6072</c:v>
                </c:pt>
                <c:pt idx="4056">
                  <c:v>6073</c:v>
                </c:pt>
                <c:pt idx="4057">
                  <c:v>6074</c:v>
                </c:pt>
                <c:pt idx="4058">
                  <c:v>6075</c:v>
                </c:pt>
                <c:pt idx="4059">
                  <c:v>6076</c:v>
                </c:pt>
                <c:pt idx="4060">
                  <c:v>6077</c:v>
                </c:pt>
                <c:pt idx="4061">
                  <c:v>6078</c:v>
                </c:pt>
                <c:pt idx="4062">
                  <c:v>6079</c:v>
                </c:pt>
                <c:pt idx="4063">
                  <c:v>6080</c:v>
                </c:pt>
                <c:pt idx="4064">
                  <c:v>6081</c:v>
                </c:pt>
                <c:pt idx="4065">
                  <c:v>6082</c:v>
                </c:pt>
                <c:pt idx="4066">
                  <c:v>6083</c:v>
                </c:pt>
                <c:pt idx="4067">
                  <c:v>6084</c:v>
                </c:pt>
                <c:pt idx="4068">
                  <c:v>6085</c:v>
                </c:pt>
                <c:pt idx="4069">
                  <c:v>6086</c:v>
                </c:pt>
                <c:pt idx="4070">
                  <c:v>6087</c:v>
                </c:pt>
                <c:pt idx="4071">
                  <c:v>6088</c:v>
                </c:pt>
                <c:pt idx="4072">
                  <c:v>6089</c:v>
                </c:pt>
                <c:pt idx="4073">
                  <c:v>6090</c:v>
                </c:pt>
                <c:pt idx="4074">
                  <c:v>6091</c:v>
                </c:pt>
                <c:pt idx="4075">
                  <c:v>6092</c:v>
                </c:pt>
                <c:pt idx="4076">
                  <c:v>6093</c:v>
                </c:pt>
                <c:pt idx="4077">
                  <c:v>6094</c:v>
                </c:pt>
                <c:pt idx="4078">
                  <c:v>6095</c:v>
                </c:pt>
                <c:pt idx="4079">
                  <c:v>6096</c:v>
                </c:pt>
                <c:pt idx="4080">
                  <c:v>6097</c:v>
                </c:pt>
                <c:pt idx="4081">
                  <c:v>6098</c:v>
                </c:pt>
                <c:pt idx="4082">
                  <c:v>6099</c:v>
                </c:pt>
                <c:pt idx="4083">
                  <c:v>6100</c:v>
                </c:pt>
                <c:pt idx="4084">
                  <c:v>6101</c:v>
                </c:pt>
                <c:pt idx="4085">
                  <c:v>6102</c:v>
                </c:pt>
                <c:pt idx="4086">
                  <c:v>6103</c:v>
                </c:pt>
                <c:pt idx="4087">
                  <c:v>6104</c:v>
                </c:pt>
                <c:pt idx="4088">
                  <c:v>6105</c:v>
                </c:pt>
                <c:pt idx="4089">
                  <c:v>6106</c:v>
                </c:pt>
                <c:pt idx="4090">
                  <c:v>6107</c:v>
                </c:pt>
                <c:pt idx="4091">
                  <c:v>6108</c:v>
                </c:pt>
                <c:pt idx="4092">
                  <c:v>6109</c:v>
                </c:pt>
                <c:pt idx="4093">
                  <c:v>6110</c:v>
                </c:pt>
                <c:pt idx="4094">
                  <c:v>6111</c:v>
                </c:pt>
                <c:pt idx="4095">
                  <c:v>6112</c:v>
                </c:pt>
                <c:pt idx="4096">
                  <c:v>6113</c:v>
                </c:pt>
                <c:pt idx="4097">
                  <c:v>6114</c:v>
                </c:pt>
                <c:pt idx="4098">
                  <c:v>6115</c:v>
                </c:pt>
                <c:pt idx="4099">
                  <c:v>6116</c:v>
                </c:pt>
                <c:pt idx="4100">
                  <c:v>6117</c:v>
                </c:pt>
                <c:pt idx="4101">
                  <c:v>6118</c:v>
                </c:pt>
                <c:pt idx="4102">
                  <c:v>6119</c:v>
                </c:pt>
                <c:pt idx="4103">
                  <c:v>6120</c:v>
                </c:pt>
                <c:pt idx="4104">
                  <c:v>6121</c:v>
                </c:pt>
                <c:pt idx="4105">
                  <c:v>6122</c:v>
                </c:pt>
                <c:pt idx="4106">
                  <c:v>6123</c:v>
                </c:pt>
                <c:pt idx="4107">
                  <c:v>6124</c:v>
                </c:pt>
                <c:pt idx="4108">
                  <c:v>6125</c:v>
                </c:pt>
                <c:pt idx="4109">
                  <c:v>6126</c:v>
                </c:pt>
                <c:pt idx="4110">
                  <c:v>6127</c:v>
                </c:pt>
                <c:pt idx="4111">
                  <c:v>6128</c:v>
                </c:pt>
                <c:pt idx="4112">
                  <c:v>6129</c:v>
                </c:pt>
                <c:pt idx="4113">
                  <c:v>6130</c:v>
                </c:pt>
                <c:pt idx="4114">
                  <c:v>6131</c:v>
                </c:pt>
                <c:pt idx="4115">
                  <c:v>6132</c:v>
                </c:pt>
                <c:pt idx="4116">
                  <c:v>6133</c:v>
                </c:pt>
                <c:pt idx="4117">
                  <c:v>6134</c:v>
                </c:pt>
                <c:pt idx="4118">
                  <c:v>6135</c:v>
                </c:pt>
                <c:pt idx="4119">
                  <c:v>6136</c:v>
                </c:pt>
                <c:pt idx="4120">
                  <c:v>6137</c:v>
                </c:pt>
                <c:pt idx="4121">
                  <c:v>6138</c:v>
                </c:pt>
                <c:pt idx="4122">
                  <c:v>6139</c:v>
                </c:pt>
                <c:pt idx="4123">
                  <c:v>6140</c:v>
                </c:pt>
                <c:pt idx="4124">
                  <c:v>6141</c:v>
                </c:pt>
                <c:pt idx="4125">
                  <c:v>6142</c:v>
                </c:pt>
                <c:pt idx="4126">
                  <c:v>6143</c:v>
                </c:pt>
                <c:pt idx="4127">
                  <c:v>6144</c:v>
                </c:pt>
                <c:pt idx="4128">
                  <c:v>6145</c:v>
                </c:pt>
                <c:pt idx="4129">
                  <c:v>6146</c:v>
                </c:pt>
                <c:pt idx="4130">
                  <c:v>6147</c:v>
                </c:pt>
                <c:pt idx="4131">
                  <c:v>6148</c:v>
                </c:pt>
                <c:pt idx="4132">
                  <c:v>6149</c:v>
                </c:pt>
                <c:pt idx="4133">
                  <c:v>6150</c:v>
                </c:pt>
                <c:pt idx="4134">
                  <c:v>6151</c:v>
                </c:pt>
                <c:pt idx="4135">
                  <c:v>6152</c:v>
                </c:pt>
                <c:pt idx="4136">
                  <c:v>6153</c:v>
                </c:pt>
                <c:pt idx="4137">
                  <c:v>6154</c:v>
                </c:pt>
                <c:pt idx="4138">
                  <c:v>6155</c:v>
                </c:pt>
                <c:pt idx="4139">
                  <c:v>6156</c:v>
                </c:pt>
                <c:pt idx="4140">
                  <c:v>6157</c:v>
                </c:pt>
                <c:pt idx="4141">
                  <c:v>6158</c:v>
                </c:pt>
                <c:pt idx="4142">
                  <c:v>6159</c:v>
                </c:pt>
                <c:pt idx="4143">
                  <c:v>6160</c:v>
                </c:pt>
                <c:pt idx="4144">
                  <c:v>6161</c:v>
                </c:pt>
                <c:pt idx="4145">
                  <c:v>6162</c:v>
                </c:pt>
                <c:pt idx="4146">
                  <c:v>6163</c:v>
                </c:pt>
                <c:pt idx="4147">
                  <c:v>6164</c:v>
                </c:pt>
                <c:pt idx="4148">
                  <c:v>6165</c:v>
                </c:pt>
                <c:pt idx="4149">
                  <c:v>6166</c:v>
                </c:pt>
                <c:pt idx="4150">
                  <c:v>6167</c:v>
                </c:pt>
                <c:pt idx="4151">
                  <c:v>6168</c:v>
                </c:pt>
                <c:pt idx="4152">
                  <c:v>6169</c:v>
                </c:pt>
                <c:pt idx="4153">
                  <c:v>6170</c:v>
                </c:pt>
                <c:pt idx="4154">
                  <c:v>6171</c:v>
                </c:pt>
                <c:pt idx="4155">
                  <c:v>6172</c:v>
                </c:pt>
                <c:pt idx="4156">
                  <c:v>6173</c:v>
                </c:pt>
                <c:pt idx="4157">
                  <c:v>6174</c:v>
                </c:pt>
                <c:pt idx="4158">
                  <c:v>6175</c:v>
                </c:pt>
                <c:pt idx="4159">
                  <c:v>6176</c:v>
                </c:pt>
                <c:pt idx="4160">
                  <c:v>6177</c:v>
                </c:pt>
                <c:pt idx="4161">
                  <c:v>6178</c:v>
                </c:pt>
                <c:pt idx="4162">
                  <c:v>6179</c:v>
                </c:pt>
                <c:pt idx="4163">
                  <c:v>6180</c:v>
                </c:pt>
                <c:pt idx="4164">
                  <c:v>6181</c:v>
                </c:pt>
                <c:pt idx="4165">
                  <c:v>6182</c:v>
                </c:pt>
                <c:pt idx="4166">
                  <c:v>6183</c:v>
                </c:pt>
                <c:pt idx="4167">
                  <c:v>6184</c:v>
                </c:pt>
                <c:pt idx="4168">
                  <c:v>6185</c:v>
                </c:pt>
                <c:pt idx="4169">
                  <c:v>6186</c:v>
                </c:pt>
                <c:pt idx="4170">
                  <c:v>6187</c:v>
                </c:pt>
                <c:pt idx="4171">
                  <c:v>6188</c:v>
                </c:pt>
                <c:pt idx="4172">
                  <c:v>6189</c:v>
                </c:pt>
                <c:pt idx="4173">
                  <c:v>6190</c:v>
                </c:pt>
                <c:pt idx="4174">
                  <c:v>6191</c:v>
                </c:pt>
                <c:pt idx="4175">
                  <c:v>6192</c:v>
                </c:pt>
                <c:pt idx="4176">
                  <c:v>6193</c:v>
                </c:pt>
                <c:pt idx="4177">
                  <c:v>6194</c:v>
                </c:pt>
                <c:pt idx="4178">
                  <c:v>6195</c:v>
                </c:pt>
                <c:pt idx="4179">
                  <c:v>6196</c:v>
                </c:pt>
                <c:pt idx="4180">
                  <c:v>6197</c:v>
                </c:pt>
                <c:pt idx="4181">
                  <c:v>6198</c:v>
                </c:pt>
                <c:pt idx="4182">
                  <c:v>6199</c:v>
                </c:pt>
                <c:pt idx="4183">
                  <c:v>6200</c:v>
                </c:pt>
                <c:pt idx="4184">
                  <c:v>6201</c:v>
                </c:pt>
                <c:pt idx="4185">
                  <c:v>6202</c:v>
                </c:pt>
                <c:pt idx="4186">
                  <c:v>6203</c:v>
                </c:pt>
                <c:pt idx="4187">
                  <c:v>6204</c:v>
                </c:pt>
                <c:pt idx="4188">
                  <c:v>6205</c:v>
                </c:pt>
                <c:pt idx="4189">
                  <c:v>6206</c:v>
                </c:pt>
                <c:pt idx="4190">
                  <c:v>6207</c:v>
                </c:pt>
                <c:pt idx="4191">
                  <c:v>6208</c:v>
                </c:pt>
                <c:pt idx="4192">
                  <c:v>6209</c:v>
                </c:pt>
                <c:pt idx="4193">
                  <c:v>6210</c:v>
                </c:pt>
                <c:pt idx="4194">
                  <c:v>6211</c:v>
                </c:pt>
                <c:pt idx="4195">
                  <c:v>6212</c:v>
                </c:pt>
                <c:pt idx="4196">
                  <c:v>6213</c:v>
                </c:pt>
                <c:pt idx="4197">
                  <c:v>6214</c:v>
                </c:pt>
                <c:pt idx="4198">
                  <c:v>6215</c:v>
                </c:pt>
                <c:pt idx="4199">
                  <c:v>6216</c:v>
                </c:pt>
                <c:pt idx="4200">
                  <c:v>6217</c:v>
                </c:pt>
                <c:pt idx="4201">
                  <c:v>6218</c:v>
                </c:pt>
                <c:pt idx="4202">
                  <c:v>6219</c:v>
                </c:pt>
                <c:pt idx="4203">
                  <c:v>6220</c:v>
                </c:pt>
                <c:pt idx="4204">
                  <c:v>6221</c:v>
                </c:pt>
                <c:pt idx="4205">
                  <c:v>6222</c:v>
                </c:pt>
                <c:pt idx="4206">
                  <c:v>6223</c:v>
                </c:pt>
                <c:pt idx="4207">
                  <c:v>6224</c:v>
                </c:pt>
                <c:pt idx="4208">
                  <c:v>6225</c:v>
                </c:pt>
                <c:pt idx="4209">
                  <c:v>6226</c:v>
                </c:pt>
                <c:pt idx="4210">
                  <c:v>6227</c:v>
                </c:pt>
                <c:pt idx="4211">
                  <c:v>6228</c:v>
                </c:pt>
                <c:pt idx="4212">
                  <c:v>6229</c:v>
                </c:pt>
                <c:pt idx="4213">
                  <c:v>6230</c:v>
                </c:pt>
                <c:pt idx="4214">
                  <c:v>6231</c:v>
                </c:pt>
                <c:pt idx="4215">
                  <c:v>6232</c:v>
                </c:pt>
                <c:pt idx="4216">
                  <c:v>6233</c:v>
                </c:pt>
                <c:pt idx="4217">
                  <c:v>6234</c:v>
                </c:pt>
                <c:pt idx="4218">
                  <c:v>6235</c:v>
                </c:pt>
                <c:pt idx="4219">
                  <c:v>6236</c:v>
                </c:pt>
                <c:pt idx="4220">
                  <c:v>6237</c:v>
                </c:pt>
                <c:pt idx="4221">
                  <c:v>6238</c:v>
                </c:pt>
                <c:pt idx="4222">
                  <c:v>6239</c:v>
                </c:pt>
                <c:pt idx="4223">
                  <c:v>6240</c:v>
                </c:pt>
                <c:pt idx="4224">
                  <c:v>6241</c:v>
                </c:pt>
                <c:pt idx="4225">
                  <c:v>6242</c:v>
                </c:pt>
                <c:pt idx="4226">
                  <c:v>6243</c:v>
                </c:pt>
                <c:pt idx="4227">
                  <c:v>6244</c:v>
                </c:pt>
                <c:pt idx="4228">
                  <c:v>6245</c:v>
                </c:pt>
                <c:pt idx="4229">
                  <c:v>6246</c:v>
                </c:pt>
                <c:pt idx="4230">
                  <c:v>6247</c:v>
                </c:pt>
                <c:pt idx="4231">
                  <c:v>6248</c:v>
                </c:pt>
                <c:pt idx="4232">
                  <c:v>6249</c:v>
                </c:pt>
                <c:pt idx="4233">
                  <c:v>6250</c:v>
                </c:pt>
                <c:pt idx="4234">
                  <c:v>6251</c:v>
                </c:pt>
                <c:pt idx="4235">
                  <c:v>6252</c:v>
                </c:pt>
                <c:pt idx="4236">
                  <c:v>6253</c:v>
                </c:pt>
                <c:pt idx="4237">
                  <c:v>6254</c:v>
                </c:pt>
                <c:pt idx="4238">
                  <c:v>6255</c:v>
                </c:pt>
                <c:pt idx="4239">
                  <c:v>6256</c:v>
                </c:pt>
                <c:pt idx="4240">
                  <c:v>6257</c:v>
                </c:pt>
                <c:pt idx="4241">
                  <c:v>6258</c:v>
                </c:pt>
                <c:pt idx="4242">
                  <c:v>6259</c:v>
                </c:pt>
                <c:pt idx="4243">
                  <c:v>6260</c:v>
                </c:pt>
                <c:pt idx="4244">
                  <c:v>6261</c:v>
                </c:pt>
                <c:pt idx="4245">
                  <c:v>6262</c:v>
                </c:pt>
                <c:pt idx="4246">
                  <c:v>6263</c:v>
                </c:pt>
                <c:pt idx="4247">
                  <c:v>6264</c:v>
                </c:pt>
                <c:pt idx="4248">
                  <c:v>6265</c:v>
                </c:pt>
                <c:pt idx="4249">
                  <c:v>6266</c:v>
                </c:pt>
                <c:pt idx="4250">
                  <c:v>6267</c:v>
                </c:pt>
                <c:pt idx="4251">
                  <c:v>6268</c:v>
                </c:pt>
                <c:pt idx="4252">
                  <c:v>6269</c:v>
                </c:pt>
                <c:pt idx="4253">
                  <c:v>6270</c:v>
                </c:pt>
                <c:pt idx="4254">
                  <c:v>6271</c:v>
                </c:pt>
                <c:pt idx="4255">
                  <c:v>6272</c:v>
                </c:pt>
                <c:pt idx="4256">
                  <c:v>6273</c:v>
                </c:pt>
                <c:pt idx="4257">
                  <c:v>6274</c:v>
                </c:pt>
                <c:pt idx="4258">
                  <c:v>6275</c:v>
                </c:pt>
                <c:pt idx="4259">
                  <c:v>6276</c:v>
                </c:pt>
                <c:pt idx="4260">
                  <c:v>6277</c:v>
                </c:pt>
                <c:pt idx="4261">
                  <c:v>6278</c:v>
                </c:pt>
                <c:pt idx="4262">
                  <c:v>6279</c:v>
                </c:pt>
                <c:pt idx="4263">
                  <c:v>6280</c:v>
                </c:pt>
                <c:pt idx="4264">
                  <c:v>6281</c:v>
                </c:pt>
                <c:pt idx="4265">
                  <c:v>6282</c:v>
                </c:pt>
                <c:pt idx="4266">
                  <c:v>6283</c:v>
                </c:pt>
                <c:pt idx="4267">
                  <c:v>6284</c:v>
                </c:pt>
                <c:pt idx="4268">
                  <c:v>6285</c:v>
                </c:pt>
                <c:pt idx="4269">
                  <c:v>6286</c:v>
                </c:pt>
                <c:pt idx="4270">
                  <c:v>6287</c:v>
                </c:pt>
                <c:pt idx="4271">
                  <c:v>6288</c:v>
                </c:pt>
                <c:pt idx="4272">
                  <c:v>6289</c:v>
                </c:pt>
                <c:pt idx="4273">
                  <c:v>6290</c:v>
                </c:pt>
                <c:pt idx="4274">
                  <c:v>6291</c:v>
                </c:pt>
                <c:pt idx="4275">
                  <c:v>6292</c:v>
                </c:pt>
                <c:pt idx="4276">
                  <c:v>6293</c:v>
                </c:pt>
                <c:pt idx="4277">
                  <c:v>6294</c:v>
                </c:pt>
                <c:pt idx="4278">
                  <c:v>6295</c:v>
                </c:pt>
                <c:pt idx="4279">
                  <c:v>6296</c:v>
                </c:pt>
                <c:pt idx="4280">
                  <c:v>6297</c:v>
                </c:pt>
                <c:pt idx="4281">
                  <c:v>6298</c:v>
                </c:pt>
                <c:pt idx="4282">
                  <c:v>6299</c:v>
                </c:pt>
                <c:pt idx="4283">
                  <c:v>6300</c:v>
                </c:pt>
                <c:pt idx="4284">
                  <c:v>6301</c:v>
                </c:pt>
                <c:pt idx="4285">
                  <c:v>6302</c:v>
                </c:pt>
                <c:pt idx="4286">
                  <c:v>6303</c:v>
                </c:pt>
                <c:pt idx="4287">
                  <c:v>6304</c:v>
                </c:pt>
                <c:pt idx="4288">
                  <c:v>6305</c:v>
                </c:pt>
                <c:pt idx="4289">
                  <c:v>6306</c:v>
                </c:pt>
                <c:pt idx="4290">
                  <c:v>6307</c:v>
                </c:pt>
                <c:pt idx="4291">
                  <c:v>6308</c:v>
                </c:pt>
                <c:pt idx="4292">
                  <c:v>6309</c:v>
                </c:pt>
                <c:pt idx="4293">
                  <c:v>6310</c:v>
                </c:pt>
                <c:pt idx="4294">
                  <c:v>6311</c:v>
                </c:pt>
                <c:pt idx="4295">
                  <c:v>6312</c:v>
                </c:pt>
                <c:pt idx="4296">
                  <c:v>6313</c:v>
                </c:pt>
                <c:pt idx="4297">
                  <c:v>6314</c:v>
                </c:pt>
                <c:pt idx="4298">
                  <c:v>6315</c:v>
                </c:pt>
                <c:pt idx="4299">
                  <c:v>6316</c:v>
                </c:pt>
                <c:pt idx="4300">
                  <c:v>6317</c:v>
                </c:pt>
                <c:pt idx="4301">
                  <c:v>6318</c:v>
                </c:pt>
                <c:pt idx="4302">
                  <c:v>6319</c:v>
                </c:pt>
                <c:pt idx="4303">
                  <c:v>6320</c:v>
                </c:pt>
                <c:pt idx="4304">
                  <c:v>6321</c:v>
                </c:pt>
                <c:pt idx="4305">
                  <c:v>6322</c:v>
                </c:pt>
                <c:pt idx="4306">
                  <c:v>6323</c:v>
                </c:pt>
                <c:pt idx="4307">
                  <c:v>6324</c:v>
                </c:pt>
                <c:pt idx="4308">
                  <c:v>6325</c:v>
                </c:pt>
                <c:pt idx="4309">
                  <c:v>6326</c:v>
                </c:pt>
                <c:pt idx="4310">
                  <c:v>6327</c:v>
                </c:pt>
                <c:pt idx="4311">
                  <c:v>6328</c:v>
                </c:pt>
                <c:pt idx="4312">
                  <c:v>6329</c:v>
                </c:pt>
                <c:pt idx="4313">
                  <c:v>6330</c:v>
                </c:pt>
                <c:pt idx="4314">
                  <c:v>6331</c:v>
                </c:pt>
                <c:pt idx="4315">
                  <c:v>6332</c:v>
                </c:pt>
                <c:pt idx="4316">
                  <c:v>6333</c:v>
                </c:pt>
                <c:pt idx="4317">
                  <c:v>6334</c:v>
                </c:pt>
                <c:pt idx="4318">
                  <c:v>6335</c:v>
                </c:pt>
                <c:pt idx="4319">
                  <c:v>6336</c:v>
                </c:pt>
                <c:pt idx="4320">
                  <c:v>6337</c:v>
                </c:pt>
                <c:pt idx="4321">
                  <c:v>6338</c:v>
                </c:pt>
                <c:pt idx="4322">
                  <c:v>6339</c:v>
                </c:pt>
                <c:pt idx="4323">
                  <c:v>6340</c:v>
                </c:pt>
                <c:pt idx="4324">
                  <c:v>6341</c:v>
                </c:pt>
                <c:pt idx="4325">
                  <c:v>6342</c:v>
                </c:pt>
                <c:pt idx="4326">
                  <c:v>6343</c:v>
                </c:pt>
                <c:pt idx="4327">
                  <c:v>6344</c:v>
                </c:pt>
                <c:pt idx="4328">
                  <c:v>6345</c:v>
                </c:pt>
                <c:pt idx="4329">
                  <c:v>6346</c:v>
                </c:pt>
                <c:pt idx="4330">
                  <c:v>6347</c:v>
                </c:pt>
                <c:pt idx="4331">
                  <c:v>6348</c:v>
                </c:pt>
                <c:pt idx="4332">
                  <c:v>6349</c:v>
                </c:pt>
                <c:pt idx="4333">
                  <c:v>6350</c:v>
                </c:pt>
                <c:pt idx="4334">
                  <c:v>6351</c:v>
                </c:pt>
                <c:pt idx="4335">
                  <c:v>6352</c:v>
                </c:pt>
                <c:pt idx="4336">
                  <c:v>6353</c:v>
                </c:pt>
                <c:pt idx="4337">
                  <c:v>6354</c:v>
                </c:pt>
                <c:pt idx="4338">
                  <c:v>6355</c:v>
                </c:pt>
                <c:pt idx="4339">
                  <c:v>6356</c:v>
                </c:pt>
                <c:pt idx="4340">
                  <c:v>6357</c:v>
                </c:pt>
                <c:pt idx="4341">
                  <c:v>6358</c:v>
                </c:pt>
                <c:pt idx="4342">
                  <c:v>6359</c:v>
                </c:pt>
                <c:pt idx="4343">
                  <c:v>6360</c:v>
                </c:pt>
                <c:pt idx="4344">
                  <c:v>6361</c:v>
                </c:pt>
                <c:pt idx="4345">
                  <c:v>6362</c:v>
                </c:pt>
                <c:pt idx="4346">
                  <c:v>6363</c:v>
                </c:pt>
                <c:pt idx="4347">
                  <c:v>6364</c:v>
                </c:pt>
                <c:pt idx="4348">
                  <c:v>6365</c:v>
                </c:pt>
                <c:pt idx="4349">
                  <c:v>6366</c:v>
                </c:pt>
                <c:pt idx="4350">
                  <c:v>6367</c:v>
                </c:pt>
                <c:pt idx="4351">
                  <c:v>6368</c:v>
                </c:pt>
                <c:pt idx="4352">
                  <c:v>6369</c:v>
                </c:pt>
                <c:pt idx="4353">
                  <c:v>6370</c:v>
                </c:pt>
                <c:pt idx="4354">
                  <c:v>6371</c:v>
                </c:pt>
                <c:pt idx="4355">
                  <c:v>6372</c:v>
                </c:pt>
                <c:pt idx="4356">
                  <c:v>6373</c:v>
                </c:pt>
                <c:pt idx="4357">
                  <c:v>6374</c:v>
                </c:pt>
                <c:pt idx="4358">
                  <c:v>6375</c:v>
                </c:pt>
                <c:pt idx="4359">
                  <c:v>6376</c:v>
                </c:pt>
                <c:pt idx="4360">
                  <c:v>6377</c:v>
                </c:pt>
                <c:pt idx="4361">
                  <c:v>6378</c:v>
                </c:pt>
                <c:pt idx="4362">
                  <c:v>6379</c:v>
                </c:pt>
                <c:pt idx="4363">
                  <c:v>6380</c:v>
                </c:pt>
                <c:pt idx="4364">
                  <c:v>6381</c:v>
                </c:pt>
                <c:pt idx="4365">
                  <c:v>6382</c:v>
                </c:pt>
                <c:pt idx="4366">
                  <c:v>6383</c:v>
                </c:pt>
                <c:pt idx="4367">
                  <c:v>6384</c:v>
                </c:pt>
                <c:pt idx="4368">
                  <c:v>6385</c:v>
                </c:pt>
                <c:pt idx="4369">
                  <c:v>6386</c:v>
                </c:pt>
                <c:pt idx="4370">
                  <c:v>6387</c:v>
                </c:pt>
                <c:pt idx="4371">
                  <c:v>6388</c:v>
                </c:pt>
                <c:pt idx="4372">
                  <c:v>6389</c:v>
                </c:pt>
                <c:pt idx="4373">
                  <c:v>6390</c:v>
                </c:pt>
                <c:pt idx="4374">
                  <c:v>6391</c:v>
                </c:pt>
                <c:pt idx="4375">
                  <c:v>6392</c:v>
                </c:pt>
                <c:pt idx="4376">
                  <c:v>6393</c:v>
                </c:pt>
                <c:pt idx="4377">
                  <c:v>6394</c:v>
                </c:pt>
                <c:pt idx="4378">
                  <c:v>6395</c:v>
                </c:pt>
                <c:pt idx="4379">
                  <c:v>6396</c:v>
                </c:pt>
                <c:pt idx="4380">
                  <c:v>6397</c:v>
                </c:pt>
                <c:pt idx="4381">
                  <c:v>6398</c:v>
                </c:pt>
                <c:pt idx="4382">
                  <c:v>6399</c:v>
                </c:pt>
                <c:pt idx="4383">
                  <c:v>6400</c:v>
                </c:pt>
                <c:pt idx="4384">
                  <c:v>6401</c:v>
                </c:pt>
                <c:pt idx="4385">
                  <c:v>6402</c:v>
                </c:pt>
                <c:pt idx="4386">
                  <c:v>6403</c:v>
                </c:pt>
                <c:pt idx="4387">
                  <c:v>6404</c:v>
                </c:pt>
                <c:pt idx="4388">
                  <c:v>6405</c:v>
                </c:pt>
                <c:pt idx="4389">
                  <c:v>6406</c:v>
                </c:pt>
                <c:pt idx="4390">
                  <c:v>6407</c:v>
                </c:pt>
                <c:pt idx="4391">
                  <c:v>6408</c:v>
                </c:pt>
                <c:pt idx="4392">
                  <c:v>6409</c:v>
                </c:pt>
                <c:pt idx="4393">
                  <c:v>6410</c:v>
                </c:pt>
                <c:pt idx="4394">
                  <c:v>6411</c:v>
                </c:pt>
                <c:pt idx="4395">
                  <c:v>6412</c:v>
                </c:pt>
                <c:pt idx="4396">
                  <c:v>6413</c:v>
                </c:pt>
                <c:pt idx="4397">
                  <c:v>6414</c:v>
                </c:pt>
                <c:pt idx="4398">
                  <c:v>6415</c:v>
                </c:pt>
                <c:pt idx="4399">
                  <c:v>6416</c:v>
                </c:pt>
                <c:pt idx="4400">
                  <c:v>6417</c:v>
                </c:pt>
                <c:pt idx="4401">
                  <c:v>6418</c:v>
                </c:pt>
                <c:pt idx="4402">
                  <c:v>6419</c:v>
                </c:pt>
                <c:pt idx="4403">
                  <c:v>6420</c:v>
                </c:pt>
                <c:pt idx="4404">
                  <c:v>6421</c:v>
                </c:pt>
                <c:pt idx="4405">
                  <c:v>6422</c:v>
                </c:pt>
                <c:pt idx="4406">
                  <c:v>6423</c:v>
                </c:pt>
                <c:pt idx="4407">
                  <c:v>6424</c:v>
                </c:pt>
                <c:pt idx="4408">
                  <c:v>6425</c:v>
                </c:pt>
                <c:pt idx="4409">
                  <c:v>6426</c:v>
                </c:pt>
                <c:pt idx="4410">
                  <c:v>6427</c:v>
                </c:pt>
                <c:pt idx="4411">
                  <c:v>6428</c:v>
                </c:pt>
                <c:pt idx="4412">
                  <c:v>6429</c:v>
                </c:pt>
                <c:pt idx="4413">
                  <c:v>6430</c:v>
                </c:pt>
                <c:pt idx="4414">
                  <c:v>6431</c:v>
                </c:pt>
                <c:pt idx="4415">
                  <c:v>6432</c:v>
                </c:pt>
                <c:pt idx="4416">
                  <c:v>6433</c:v>
                </c:pt>
                <c:pt idx="4417">
                  <c:v>6434</c:v>
                </c:pt>
                <c:pt idx="4418">
                  <c:v>6435</c:v>
                </c:pt>
                <c:pt idx="4419">
                  <c:v>6436</c:v>
                </c:pt>
                <c:pt idx="4420">
                  <c:v>6437</c:v>
                </c:pt>
                <c:pt idx="4421">
                  <c:v>6438</c:v>
                </c:pt>
                <c:pt idx="4422">
                  <c:v>6439</c:v>
                </c:pt>
                <c:pt idx="4423">
                  <c:v>6440</c:v>
                </c:pt>
                <c:pt idx="4424">
                  <c:v>6441</c:v>
                </c:pt>
                <c:pt idx="4425">
                  <c:v>6442</c:v>
                </c:pt>
                <c:pt idx="4426">
                  <c:v>6443</c:v>
                </c:pt>
                <c:pt idx="4427">
                  <c:v>6444</c:v>
                </c:pt>
                <c:pt idx="4428">
                  <c:v>6445</c:v>
                </c:pt>
                <c:pt idx="4429">
                  <c:v>6446</c:v>
                </c:pt>
                <c:pt idx="4430">
                  <c:v>6447</c:v>
                </c:pt>
                <c:pt idx="4431">
                  <c:v>6448</c:v>
                </c:pt>
                <c:pt idx="4432">
                  <c:v>6449</c:v>
                </c:pt>
                <c:pt idx="4433">
                  <c:v>6450</c:v>
                </c:pt>
                <c:pt idx="4434">
                  <c:v>6451</c:v>
                </c:pt>
                <c:pt idx="4435">
                  <c:v>6452</c:v>
                </c:pt>
                <c:pt idx="4436">
                  <c:v>6453</c:v>
                </c:pt>
                <c:pt idx="4437">
                  <c:v>6454</c:v>
                </c:pt>
                <c:pt idx="4438">
                  <c:v>6455</c:v>
                </c:pt>
                <c:pt idx="4439">
                  <c:v>6456</c:v>
                </c:pt>
                <c:pt idx="4440">
                  <c:v>6457</c:v>
                </c:pt>
                <c:pt idx="4441">
                  <c:v>6458</c:v>
                </c:pt>
                <c:pt idx="4442">
                  <c:v>6459</c:v>
                </c:pt>
                <c:pt idx="4443">
                  <c:v>6460</c:v>
                </c:pt>
                <c:pt idx="4444">
                  <c:v>6461</c:v>
                </c:pt>
                <c:pt idx="4445">
                  <c:v>6462</c:v>
                </c:pt>
                <c:pt idx="4446">
                  <c:v>6463</c:v>
                </c:pt>
                <c:pt idx="4447">
                  <c:v>6464</c:v>
                </c:pt>
                <c:pt idx="4448">
                  <c:v>6465</c:v>
                </c:pt>
                <c:pt idx="4449">
                  <c:v>6466</c:v>
                </c:pt>
                <c:pt idx="4450">
                  <c:v>6467</c:v>
                </c:pt>
                <c:pt idx="4451">
                  <c:v>6468</c:v>
                </c:pt>
                <c:pt idx="4452">
                  <c:v>6469</c:v>
                </c:pt>
                <c:pt idx="4453">
                  <c:v>6470</c:v>
                </c:pt>
                <c:pt idx="4454">
                  <c:v>6471</c:v>
                </c:pt>
                <c:pt idx="4455">
                  <c:v>6472</c:v>
                </c:pt>
                <c:pt idx="4456">
                  <c:v>6473</c:v>
                </c:pt>
                <c:pt idx="4457">
                  <c:v>6474</c:v>
                </c:pt>
                <c:pt idx="4458">
                  <c:v>6475</c:v>
                </c:pt>
                <c:pt idx="4459">
                  <c:v>6476</c:v>
                </c:pt>
                <c:pt idx="4460">
                  <c:v>6477</c:v>
                </c:pt>
                <c:pt idx="4461">
                  <c:v>6478</c:v>
                </c:pt>
                <c:pt idx="4462">
                  <c:v>6479</c:v>
                </c:pt>
                <c:pt idx="4463">
                  <c:v>6480</c:v>
                </c:pt>
                <c:pt idx="4464">
                  <c:v>6481</c:v>
                </c:pt>
                <c:pt idx="4465">
                  <c:v>6482</c:v>
                </c:pt>
                <c:pt idx="4466">
                  <c:v>6483</c:v>
                </c:pt>
                <c:pt idx="4467">
                  <c:v>6484</c:v>
                </c:pt>
                <c:pt idx="4468">
                  <c:v>6485</c:v>
                </c:pt>
                <c:pt idx="4469">
                  <c:v>6486</c:v>
                </c:pt>
                <c:pt idx="4470">
                  <c:v>6487</c:v>
                </c:pt>
                <c:pt idx="4471">
                  <c:v>6488</c:v>
                </c:pt>
                <c:pt idx="4472">
                  <c:v>6489</c:v>
                </c:pt>
                <c:pt idx="4473">
                  <c:v>6490</c:v>
                </c:pt>
                <c:pt idx="4474">
                  <c:v>6491</c:v>
                </c:pt>
                <c:pt idx="4475">
                  <c:v>6492</c:v>
                </c:pt>
                <c:pt idx="4476">
                  <c:v>6493</c:v>
                </c:pt>
                <c:pt idx="4477">
                  <c:v>6494</c:v>
                </c:pt>
                <c:pt idx="4478">
                  <c:v>6495</c:v>
                </c:pt>
                <c:pt idx="4479">
                  <c:v>6496</c:v>
                </c:pt>
                <c:pt idx="4480">
                  <c:v>6497</c:v>
                </c:pt>
                <c:pt idx="4481">
                  <c:v>6498</c:v>
                </c:pt>
                <c:pt idx="4482">
                  <c:v>6499</c:v>
                </c:pt>
                <c:pt idx="4483">
                  <c:v>6500</c:v>
                </c:pt>
                <c:pt idx="4484">
                  <c:v>6501</c:v>
                </c:pt>
                <c:pt idx="4485">
                  <c:v>6502</c:v>
                </c:pt>
                <c:pt idx="4486">
                  <c:v>6503</c:v>
                </c:pt>
                <c:pt idx="4487">
                  <c:v>6504</c:v>
                </c:pt>
                <c:pt idx="4488">
                  <c:v>6505</c:v>
                </c:pt>
                <c:pt idx="4489">
                  <c:v>6506</c:v>
                </c:pt>
                <c:pt idx="4490">
                  <c:v>6507</c:v>
                </c:pt>
                <c:pt idx="4491">
                  <c:v>6508</c:v>
                </c:pt>
                <c:pt idx="4492">
                  <c:v>6509</c:v>
                </c:pt>
                <c:pt idx="4493">
                  <c:v>6510</c:v>
                </c:pt>
                <c:pt idx="4494">
                  <c:v>6511</c:v>
                </c:pt>
                <c:pt idx="4495">
                  <c:v>6512</c:v>
                </c:pt>
                <c:pt idx="4496">
                  <c:v>6513</c:v>
                </c:pt>
                <c:pt idx="4497">
                  <c:v>6514</c:v>
                </c:pt>
                <c:pt idx="4498">
                  <c:v>6515</c:v>
                </c:pt>
                <c:pt idx="4499">
                  <c:v>6516</c:v>
                </c:pt>
                <c:pt idx="4500">
                  <c:v>6517</c:v>
                </c:pt>
                <c:pt idx="4501">
                  <c:v>6518</c:v>
                </c:pt>
                <c:pt idx="4502">
                  <c:v>6519</c:v>
                </c:pt>
                <c:pt idx="4503">
                  <c:v>6520</c:v>
                </c:pt>
                <c:pt idx="4504">
                  <c:v>6521</c:v>
                </c:pt>
                <c:pt idx="4505">
                  <c:v>6522</c:v>
                </c:pt>
                <c:pt idx="4506">
                  <c:v>6523</c:v>
                </c:pt>
                <c:pt idx="4507">
                  <c:v>6524</c:v>
                </c:pt>
                <c:pt idx="4508">
                  <c:v>6525</c:v>
                </c:pt>
                <c:pt idx="4509">
                  <c:v>6526</c:v>
                </c:pt>
                <c:pt idx="4510">
                  <c:v>6527</c:v>
                </c:pt>
                <c:pt idx="4511">
                  <c:v>6528</c:v>
                </c:pt>
                <c:pt idx="4512">
                  <c:v>6529</c:v>
                </c:pt>
                <c:pt idx="4513">
                  <c:v>6530</c:v>
                </c:pt>
                <c:pt idx="4514">
                  <c:v>6531</c:v>
                </c:pt>
                <c:pt idx="4515">
                  <c:v>6532</c:v>
                </c:pt>
                <c:pt idx="4516">
                  <c:v>6533</c:v>
                </c:pt>
                <c:pt idx="4517">
                  <c:v>6534</c:v>
                </c:pt>
                <c:pt idx="4518">
                  <c:v>6535</c:v>
                </c:pt>
                <c:pt idx="4519">
                  <c:v>6536</c:v>
                </c:pt>
                <c:pt idx="4520">
                  <c:v>6537</c:v>
                </c:pt>
                <c:pt idx="4521">
                  <c:v>6538</c:v>
                </c:pt>
                <c:pt idx="4522">
                  <c:v>6539</c:v>
                </c:pt>
                <c:pt idx="4523">
                  <c:v>6540</c:v>
                </c:pt>
                <c:pt idx="4524">
                  <c:v>6541</c:v>
                </c:pt>
                <c:pt idx="4525">
                  <c:v>6542</c:v>
                </c:pt>
                <c:pt idx="4526">
                  <c:v>6543</c:v>
                </c:pt>
                <c:pt idx="4527">
                  <c:v>6544</c:v>
                </c:pt>
                <c:pt idx="4528">
                  <c:v>6545</c:v>
                </c:pt>
                <c:pt idx="4529">
                  <c:v>6546</c:v>
                </c:pt>
                <c:pt idx="4530">
                  <c:v>6547</c:v>
                </c:pt>
                <c:pt idx="4531">
                  <c:v>6548</c:v>
                </c:pt>
                <c:pt idx="4532">
                  <c:v>6549</c:v>
                </c:pt>
                <c:pt idx="4533">
                  <c:v>6550</c:v>
                </c:pt>
                <c:pt idx="4534">
                  <c:v>6551</c:v>
                </c:pt>
                <c:pt idx="4535">
                  <c:v>6552</c:v>
                </c:pt>
                <c:pt idx="4536">
                  <c:v>6553</c:v>
                </c:pt>
                <c:pt idx="4537">
                  <c:v>6554</c:v>
                </c:pt>
                <c:pt idx="4538">
                  <c:v>6555</c:v>
                </c:pt>
                <c:pt idx="4539">
                  <c:v>6556</c:v>
                </c:pt>
                <c:pt idx="4540">
                  <c:v>6557</c:v>
                </c:pt>
                <c:pt idx="4541">
                  <c:v>6558</c:v>
                </c:pt>
                <c:pt idx="4542">
                  <c:v>6559</c:v>
                </c:pt>
                <c:pt idx="4543">
                  <c:v>6560</c:v>
                </c:pt>
                <c:pt idx="4544">
                  <c:v>6561</c:v>
                </c:pt>
                <c:pt idx="4545">
                  <c:v>6562</c:v>
                </c:pt>
                <c:pt idx="4546">
                  <c:v>6563</c:v>
                </c:pt>
                <c:pt idx="4547">
                  <c:v>6564</c:v>
                </c:pt>
                <c:pt idx="4548">
                  <c:v>6565</c:v>
                </c:pt>
                <c:pt idx="4549">
                  <c:v>6566</c:v>
                </c:pt>
                <c:pt idx="4550">
                  <c:v>6567</c:v>
                </c:pt>
                <c:pt idx="4551">
                  <c:v>6568</c:v>
                </c:pt>
                <c:pt idx="4552">
                  <c:v>6569</c:v>
                </c:pt>
                <c:pt idx="4553">
                  <c:v>6570</c:v>
                </c:pt>
                <c:pt idx="4554">
                  <c:v>6571</c:v>
                </c:pt>
                <c:pt idx="4555">
                  <c:v>6572</c:v>
                </c:pt>
                <c:pt idx="4556">
                  <c:v>6573</c:v>
                </c:pt>
                <c:pt idx="4557">
                  <c:v>6574</c:v>
                </c:pt>
                <c:pt idx="4558">
                  <c:v>6575</c:v>
                </c:pt>
                <c:pt idx="4559">
                  <c:v>6576</c:v>
                </c:pt>
                <c:pt idx="4560">
                  <c:v>6577</c:v>
                </c:pt>
                <c:pt idx="4561">
                  <c:v>6578</c:v>
                </c:pt>
                <c:pt idx="4562">
                  <c:v>6579</c:v>
                </c:pt>
                <c:pt idx="4563">
                  <c:v>6580</c:v>
                </c:pt>
                <c:pt idx="4564">
                  <c:v>6581</c:v>
                </c:pt>
                <c:pt idx="4565">
                  <c:v>6582</c:v>
                </c:pt>
                <c:pt idx="4566">
                  <c:v>6583</c:v>
                </c:pt>
                <c:pt idx="4567">
                  <c:v>6584</c:v>
                </c:pt>
                <c:pt idx="4568">
                  <c:v>6585</c:v>
                </c:pt>
                <c:pt idx="4569">
                  <c:v>6586</c:v>
                </c:pt>
                <c:pt idx="4570">
                  <c:v>6587</c:v>
                </c:pt>
                <c:pt idx="4571">
                  <c:v>6588</c:v>
                </c:pt>
                <c:pt idx="4572">
                  <c:v>6589</c:v>
                </c:pt>
                <c:pt idx="4573">
                  <c:v>6590</c:v>
                </c:pt>
                <c:pt idx="4574">
                  <c:v>6591</c:v>
                </c:pt>
                <c:pt idx="4575">
                  <c:v>6592</c:v>
                </c:pt>
                <c:pt idx="4576">
                  <c:v>6593</c:v>
                </c:pt>
                <c:pt idx="4577">
                  <c:v>6594</c:v>
                </c:pt>
                <c:pt idx="4578">
                  <c:v>6595</c:v>
                </c:pt>
                <c:pt idx="4579">
                  <c:v>6596</c:v>
                </c:pt>
                <c:pt idx="4580">
                  <c:v>6597</c:v>
                </c:pt>
                <c:pt idx="4581">
                  <c:v>6598</c:v>
                </c:pt>
                <c:pt idx="4582">
                  <c:v>6599</c:v>
                </c:pt>
                <c:pt idx="4583">
                  <c:v>6600</c:v>
                </c:pt>
                <c:pt idx="4584">
                  <c:v>6601</c:v>
                </c:pt>
                <c:pt idx="4585">
                  <c:v>6602</c:v>
                </c:pt>
                <c:pt idx="4586">
                  <c:v>6603</c:v>
                </c:pt>
                <c:pt idx="4587">
                  <c:v>6604</c:v>
                </c:pt>
                <c:pt idx="4588">
                  <c:v>6605</c:v>
                </c:pt>
                <c:pt idx="4589">
                  <c:v>6606</c:v>
                </c:pt>
                <c:pt idx="4590">
                  <c:v>6607</c:v>
                </c:pt>
                <c:pt idx="4591">
                  <c:v>6608</c:v>
                </c:pt>
                <c:pt idx="4592">
                  <c:v>6609</c:v>
                </c:pt>
                <c:pt idx="4593">
                  <c:v>6610</c:v>
                </c:pt>
                <c:pt idx="4594">
                  <c:v>6611</c:v>
                </c:pt>
                <c:pt idx="4595">
                  <c:v>6612</c:v>
                </c:pt>
                <c:pt idx="4596">
                  <c:v>6613</c:v>
                </c:pt>
                <c:pt idx="4597">
                  <c:v>6614</c:v>
                </c:pt>
                <c:pt idx="4598">
                  <c:v>6615</c:v>
                </c:pt>
                <c:pt idx="4599">
                  <c:v>6616</c:v>
                </c:pt>
                <c:pt idx="4600">
                  <c:v>6617</c:v>
                </c:pt>
                <c:pt idx="4601">
                  <c:v>6618</c:v>
                </c:pt>
                <c:pt idx="4602">
                  <c:v>6619</c:v>
                </c:pt>
                <c:pt idx="4603">
                  <c:v>6620</c:v>
                </c:pt>
                <c:pt idx="4604">
                  <c:v>6621</c:v>
                </c:pt>
                <c:pt idx="4605">
                  <c:v>6622</c:v>
                </c:pt>
                <c:pt idx="4606">
                  <c:v>6623</c:v>
                </c:pt>
                <c:pt idx="4607">
                  <c:v>6624</c:v>
                </c:pt>
                <c:pt idx="4608">
                  <c:v>6625</c:v>
                </c:pt>
                <c:pt idx="4609">
                  <c:v>6626</c:v>
                </c:pt>
                <c:pt idx="4610">
                  <c:v>6627</c:v>
                </c:pt>
                <c:pt idx="4611">
                  <c:v>6628</c:v>
                </c:pt>
                <c:pt idx="4612">
                  <c:v>6629</c:v>
                </c:pt>
                <c:pt idx="4613">
                  <c:v>6630</c:v>
                </c:pt>
                <c:pt idx="4614">
                  <c:v>6631</c:v>
                </c:pt>
                <c:pt idx="4615">
                  <c:v>6632</c:v>
                </c:pt>
                <c:pt idx="4616">
                  <c:v>6633</c:v>
                </c:pt>
                <c:pt idx="4617">
                  <c:v>6634</c:v>
                </c:pt>
                <c:pt idx="4618">
                  <c:v>6635</c:v>
                </c:pt>
                <c:pt idx="4619">
                  <c:v>6636</c:v>
                </c:pt>
                <c:pt idx="4620">
                  <c:v>6637</c:v>
                </c:pt>
                <c:pt idx="4621">
                  <c:v>6638</c:v>
                </c:pt>
                <c:pt idx="4622">
                  <c:v>6639</c:v>
                </c:pt>
                <c:pt idx="4623">
                  <c:v>6640</c:v>
                </c:pt>
                <c:pt idx="4624">
                  <c:v>6641</c:v>
                </c:pt>
                <c:pt idx="4625">
                  <c:v>6642</c:v>
                </c:pt>
                <c:pt idx="4626">
                  <c:v>6643</c:v>
                </c:pt>
                <c:pt idx="4627">
                  <c:v>6644</c:v>
                </c:pt>
                <c:pt idx="4628">
                  <c:v>6645</c:v>
                </c:pt>
                <c:pt idx="4629">
                  <c:v>6646</c:v>
                </c:pt>
                <c:pt idx="4630">
                  <c:v>6647</c:v>
                </c:pt>
                <c:pt idx="4631">
                  <c:v>6648</c:v>
                </c:pt>
                <c:pt idx="4632">
                  <c:v>6649</c:v>
                </c:pt>
                <c:pt idx="4633">
                  <c:v>6650</c:v>
                </c:pt>
                <c:pt idx="4634">
                  <c:v>6651</c:v>
                </c:pt>
                <c:pt idx="4635">
                  <c:v>6652</c:v>
                </c:pt>
                <c:pt idx="4636">
                  <c:v>6653</c:v>
                </c:pt>
                <c:pt idx="4637">
                  <c:v>6654</c:v>
                </c:pt>
                <c:pt idx="4638">
                  <c:v>6655</c:v>
                </c:pt>
                <c:pt idx="4639">
                  <c:v>6656</c:v>
                </c:pt>
                <c:pt idx="4640">
                  <c:v>6657</c:v>
                </c:pt>
                <c:pt idx="4641">
                  <c:v>6658</c:v>
                </c:pt>
                <c:pt idx="4642">
                  <c:v>6659</c:v>
                </c:pt>
                <c:pt idx="4643">
                  <c:v>6660</c:v>
                </c:pt>
                <c:pt idx="4644">
                  <c:v>6661</c:v>
                </c:pt>
                <c:pt idx="4645">
                  <c:v>6662</c:v>
                </c:pt>
                <c:pt idx="4646">
                  <c:v>6663</c:v>
                </c:pt>
                <c:pt idx="4647">
                  <c:v>6664</c:v>
                </c:pt>
                <c:pt idx="4648">
                  <c:v>6665</c:v>
                </c:pt>
                <c:pt idx="4649">
                  <c:v>6666</c:v>
                </c:pt>
                <c:pt idx="4650">
                  <c:v>6667</c:v>
                </c:pt>
                <c:pt idx="4651">
                  <c:v>6668</c:v>
                </c:pt>
                <c:pt idx="4652">
                  <c:v>6669</c:v>
                </c:pt>
                <c:pt idx="4653">
                  <c:v>6670</c:v>
                </c:pt>
                <c:pt idx="4654">
                  <c:v>6671</c:v>
                </c:pt>
                <c:pt idx="4655">
                  <c:v>6672</c:v>
                </c:pt>
                <c:pt idx="4656">
                  <c:v>6673</c:v>
                </c:pt>
                <c:pt idx="4657">
                  <c:v>6674</c:v>
                </c:pt>
                <c:pt idx="4658">
                  <c:v>6675</c:v>
                </c:pt>
                <c:pt idx="4659">
                  <c:v>6676</c:v>
                </c:pt>
                <c:pt idx="4660">
                  <c:v>6677</c:v>
                </c:pt>
                <c:pt idx="4661">
                  <c:v>6678</c:v>
                </c:pt>
                <c:pt idx="4662">
                  <c:v>6679</c:v>
                </c:pt>
                <c:pt idx="4663">
                  <c:v>6680</c:v>
                </c:pt>
                <c:pt idx="4664">
                  <c:v>6681</c:v>
                </c:pt>
                <c:pt idx="4665">
                  <c:v>6682</c:v>
                </c:pt>
                <c:pt idx="4666">
                  <c:v>6683</c:v>
                </c:pt>
                <c:pt idx="4667">
                  <c:v>6684</c:v>
                </c:pt>
                <c:pt idx="4668">
                  <c:v>6685</c:v>
                </c:pt>
                <c:pt idx="4669">
                  <c:v>6686</c:v>
                </c:pt>
                <c:pt idx="4670">
                  <c:v>6687</c:v>
                </c:pt>
                <c:pt idx="4671">
                  <c:v>6688</c:v>
                </c:pt>
                <c:pt idx="4672">
                  <c:v>6689</c:v>
                </c:pt>
                <c:pt idx="4673">
                  <c:v>6690</c:v>
                </c:pt>
                <c:pt idx="4674">
                  <c:v>6691</c:v>
                </c:pt>
                <c:pt idx="4675">
                  <c:v>6692</c:v>
                </c:pt>
                <c:pt idx="4676">
                  <c:v>6693</c:v>
                </c:pt>
                <c:pt idx="4677">
                  <c:v>6694</c:v>
                </c:pt>
                <c:pt idx="4678">
                  <c:v>6695</c:v>
                </c:pt>
                <c:pt idx="4679">
                  <c:v>6696</c:v>
                </c:pt>
                <c:pt idx="4680">
                  <c:v>6697</c:v>
                </c:pt>
                <c:pt idx="4681">
                  <c:v>6698</c:v>
                </c:pt>
                <c:pt idx="4682">
                  <c:v>6699</c:v>
                </c:pt>
                <c:pt idx="4683">
                  <c:v>6700</c:v>
                </c:pt>
                <c:pt idx="4684">
                  <c:v>6701</c:v>
                </c:pt>
                <c:pt idx="4685">
                  <c:v>6702</c:v>
                </c:pt>
                <c:pt idx="4686">
                  <c:v>6703</c:v>
                </c:pt>
                <c:pt idx="4687">
                  <c:v>6704</c:v>
                </c:pt>
                <c:pt idx="4688">
                  <c:v>6705</c:v>
                </c:pt>
                <c:pt idx="4689">
                  <c:v>6706</c:v>
                </c:pt>
                <c:pt idx="4690">
                  <c:v>6707</c:v>
                </c:pt>
                <c:pt idx="4691">
                  <c:v>6708</c:v>
                </c:pt>
                <c:pt idx="4692">
                  <c:v>6709</c:v>
                </c:pt>
                <c:pt idx="4693">
                  <c:v>6710</c:v>
                </c:pt>
                <c:pt idx="4694">
                  <c:v>6711</c:v>
                </c:pt>
                <c:pt idx="4695">
                  <c:v>6712</c:v>
                </c:pt>
                <c:pt idx="4696">
                  <c:v>6713</c:v>
                </c:pt>
                <c:pt idx="4697">
                  <c:v>6714</c:v>
                </c:pt>
                <c:pt idx="4698">
                  <c:v>6715</c:v>
                </c:pt>
                <c:pt idx="4699">
                  <c:v>6716</c:v>
                </c:pt>
                <c:pt idx="4700">
                  <c:v>6717</c:v>
                </c:pt>
                <c:pt idx="4701">
                  <c:v>6718</c:v>
                </c:pt>
                <c:pt idx="4702">
                  <c:v>6719</c:v>
                </c:pt>
                <c:pt idx="4703">
                  <c:v>6720</c:v>
                </c:pt>
                <c:pt idx="4704">
                  <c:v>6721</c:v>
                </c:pt>
                <c:pt idx="4705">
                  <c:v>6722</c:v>
                </c:pt>
                <c:pt idx="4706">
                  <c:v>6723</c:v>
                </c:pt>
                <c:pt idx="4707">
                  <c:v>6724</c:v>
                </c:pt>
                <c:pt idx="4708">
                  <c:v>6725</c:v>
                </c:pt>
                <c:pt idx="4709">
                  <c:v>6726</c:v>
                </c:pt>
                <c:pt idx="4710">
                  <c:v>6727</c:v>
                </c:pt>
                <c:pt idx="4711">
                  <c:v>6728</c:v>
                </c:pt>
                <c:pt idx="4712">
                  <c:v>6729</c:v>
                </c:pt>
                <c:pt idx="4713">
                  <c:v>6730</c:v>
                </c:pt>
                <c:pt idx="4714">
                  <c:v>6731</c:v>
                </c:pt>
                <c:pt idx="4715">
                  <c:v>6732</c:v>
                </c:pt>
                <c:pt idx="4716">
                  <c:v>6733</c:v>
                </c:pt>
                <c:pt idx="4717">
                  <c:v>6734</c:v>
                </c:pt>
                <c:pt idx="4718">
                  <c:v>6735</c:v>
                </c:pt>
                <c:pt idx="4719">
                  <c:v>6736</c:v>
                </c:pt>
                <c:pt idx="4720">
                  <c:v>6737</c:v>
                </c:pt>
                <c:pt idx="4721">
                  <c:v>6738</c:v>
                </c:pt>
                <c:pt idx="4722">
                  <c:v>6739</c:v>
                </c:pt>
                <c:pt idx="4723">
                  <c:v>6740</c:v>
                </c:pt>
                <c:pt idx="4724">
                  <c:v>6741</c:v>
                </c:pt>
                <c:pt idx="4725">
                  <c:v>6742</c:v>
                </c:pt>
                <c:pt idx="4726">
                  <c:v>6743</c:v>
                </c:pt>
                <c:pt idx="4727">
                  <c:v>6744</c:v>
                </c:pt>
                <c:pt idx="4728">
                  <c:v>6745</c:v>
                </c:pt>
                <c:pt idx="4729">
                  <c:v>6746</c:v>
                </c:pt>
                <c:pt idx="4730">
                  <c:v>6747</c:v>
                </c:pt>
                <c:pt idx="4731">
                  <c:v>6748</c:v>
                </c:pt>
                <c:pt idx="4732">
                  <c:v>6749</c:v>
                </c:pt>
                <c:pt idx="4733">
                  <c:v>6750</c:v>
                </c:pt>
                <c:pt idx="4734">
                  <c:v>6751</c:v>
                </c:pt>
                <c:pt idx="4735">
                  <c:v>6752</c:v>
                </c:pt>
                <c:pt idx="4736">
                  <c:v>6753</c:v>
                </c:pt>
                <c:pt idx="4737">
                  <c:v>6754</c:v>
                </c:pt>
                <c:pt idx="4738">
                  <c:v>6755</c:v>
                </c:pt>
                <c:pt idx="4739">
                  <c:v>6756</c:v>
                </c:pt>
                <c:pt idx="4740">
                  <c:v>6757</c:v>
                </c:pt>
                <c:pt idx="4741">
                  <c:v>6758</c:v>
                </c:pt>
                <c:pt idx="4742">
                  <c:v>6759</c:v>
                </c:pt>
                <c:pt idx="4743">
                  <c:v>6760</c:v>
                </c:pt>
                <c:pt idx="4744">
                  <c:v>6761</c:v>
                </c:pt>
                <c:pt idx="4745">
                  <c:v>6762</c:v>
                </c:pt>
                <c:pt idx="4746">
                  <c:v>6763</c:v>
                </c:pt>
                <c:pt idx="4747">
                  <c:v>6764</c:v>
                </c:pt>
                <c:pt idx="4748">
                  <c:v>6765</c:v>
                </c:pt>
                <c:pt idx="4749">
                  <c:v>6766</c:v>
                </c:pt>
                <c:pt idx="4750">
                  <c:v>6767</c:v>
                </c:pt>
                <c:pt idx="4751">
                  <c:v>6768</c:v>
                </c:pt>
                <c:pt idx="4752">
                  <c:v>6769</c:v>
                </c:pt>
                <c:pt idx="4753">
                  <c:v>6770</c:v>
                </c:pt>
                <c:pt idx="4754">
                  <c:v>6771</c:v>
                </c:pt>
                <c:pt idx="4755">
                  <c:v>6772</c:v>
                </c:pt>
                <c:pt idx="4756">
                  <c:v>6773</c:v>
                </c:pt>
                <c:pt idx="4757">
                  <c:v>6774</c:v>
                </c:pt>
                <c:pt idx="4758">
                  <c:v>6775</c:v>
                </c:pt>
                <c:pt idx="4759">
                  <c:v>6776</c:v>
                </c:pt>
                <c:pt idx="4760">
                  <c:v>6777</c:v>
                </c:pt>
                <c:pt idx="4761">
                  <c:v>6778</c:v>
                </c:pt>
                <c:pt idx="4762">
                  <c:v>6779</c:v>
                </c:pt>
                <c:pt idx="4763">
                  <c:v>6780</c:v>
                </c:pt>
                <c:pt idx="4764">
                  <c:v>6781</c:v>
                </c:pt>
                <c:pt idx="4765">
                  <c:v>6782</c:v>
                </c:pt>
                <c:pt idx="4766">
                  <c:v>6783</c:v>
                </c:pt>
                <c:pt idx="4767">
                  <c:v>6784</c:v>
                </c:pt>
                <c:pt idx="4768">
                  <c:v>6785</c:v>
                </c:pt>
                <c:pt idx="4769">
                  <c:v>6786</c:v>
                </c:pt>
                <c:pt idx="4770">
                  <c:v>6787</c:v>
                </c:pt>
                <c:pt idx="4771">
                  <c:v>6788</c:v>
                </c:pt>
                <c:pt idx="4772">
                  <c:v>6789</c:v>
                </c:pt>
                <c:pt idx="4773">
                  <c:v>6790</c:v>
                </c:pt>
                <c:pt idx="4774">
                  <c:v>6791</c:v>
                </c:pt>
                <c:pt idx="4775">
                  <c:v>6792</c:v>
                </c:pt>
                <c:pt idx="4776">
                  <c:v>6793</c:v>
                </c:pt>
                <c:pt idx="4777">
                  <c:v>6794</c:v>
                </c:pt>
                <c:pt idx="4778">
                  <c:v>6795</c:v>
                </c:pt>
                <c:pt idx="4779">
                  <c:v>6796</c:v>
                </c:pt>
                <c:pt idx="4780">
                  <c:v>6797</c:v>
                </c:pt>
                <c:pt idx="4781">
                  <c:v>6798</c:v>
                </c:pt>
                <c:pt idx="4782">
                  <c:v>6799</c:v>
                </c:pt>
                <c:pt idx="4783">
                  <c:v>6800</c:v>
                </c:pt>
                <c:pt idx="4784">
                  <c:v>6801</c:v>
                </c:pt>
                <c:pt idx="4785">
                  <c:v>6802</c:v>
                </c:pt>
                <c:pt idx="4786">
                  <c:v>6803</c:v>
                </c:pt>
                <c:pt idx="4787">
                  <c:v>6804</c:v>
                </c:pt>
                <c:pt idx="4788">
                  <c:v>6805</c:v>
                </c:pt>
                <c:pt idx="4789">
                  <c:v>6806</c:v>
                </c:pt>
                <c:pt idx="4790">
                  <c:v>6807</c:v>
                </c:pt>
                <c:pt idx="4791">
                  <c:v>6808</c:v>
                </c:pt>
                <c:pt idx="4792">
                  <c:v>6809</c:v>
                </c:pt>
                <c:pt idx="4793">
                  <c:v>6810</c:v>
                </c:pt>
                <c:pt idx="4794">
                  <c:v>6811</c:v>
                </c:pt>
                <c:pt idx="4795">
                  <c:v>6812</c:v>
                </c:pt>
                <c:pt idx="4796">
                  <c:v>6813</c:v>
                </c:pt>
                <c:pt idx="4797">
                  <c:v>6814</c:v>
                </c:pt>
                <c:pt idx="4798">
                  <c:v>6815</c:v>
                </c:pt>
                <c:pt idx="4799">
                  <c:v>6816</c:v>
                </c:pt>
                <c:pt idx="4800">
                  <c:v>6817</c:v>
                </c:pt>
                <c:pt idx="4801">
                  <c:v>6818</c:v>
                </c:pt>
                <c:pt idx="4802">
                  <c:v>6819</c:v>
                </c:pt>
                <c:pt idx="4803">
                  <c:v>6820</c:v>
                </c:pt>
                <c:pt idx="4804">
                  <c:v>6821</c:v>
                </c:pt>
                <c:pt idx="4805">
                  <c:v>6822</c:v>
                </c:pt>
                <c:pt idx="4806">
                  <c:v>6823</c:v>
                </c:pt>
                <c:pt idx="4807">
                  <c:v>6824</c:v>
                </c:pt>
                <c:pt idx="4808">
                  <c:v>6825</c:v>
                </c:pt>
                <c:pt idx="4809">
                  <c:v>6826</c:v>
                </c:pt>
                <c:pt idx="4810">
                  <c:v>6827</c:v>
                </c:pt>
                <c:pt idx="4811">
                  <c:v>6828</c:v>
                </c:pt>
                <c:pt idx="4812">
                  <c:v>6829</c:v>
                </c:pt>
                <c:pt idx="4813">
                  <c:v>6830</c:v>
                </c:pt>
                <c:pt idx="4814">
                  <c:v>6831</c:v>
                </c:pt>
                <c:pt idx="4815">
                  <c:v>6832</c:v>
                </c:pt>
                <c:pt idx="4816">
                  <c:v>6833</c:v>
                </c:pt>
                <c:pt idx="4817">
                  <c:v>6834</c:v>
                </c:pt>
                <c:pt idx="4818">
                  <c:v>6835</c:v>
                </c:pt>
                <c:pt idx="4819">
                  <c:v>6836</c:v>
                </c:pt>
                <c:pt idx="4820">
                  <c:v>6837</c:v>
                </c:pt>
                <c:pt idx="4821">
                  <c:v>6838</c:v>
                </c:pt>
                <c:pt idx="4822">
                  <c:v>6839</c:v>
                </c:pt>
                <c:pt idx="4823">
                  <c:v>6840</c:v>
                </c:pt>
                <c:pt idx="4824">
                  <c:v>6841</c:v>
                </c:pt>
                <c:pt idx="4825">
                  <c:v>6842</c:v>
                </c:pt>
                <c:pt idx="4826">
                  <c:v>6843</c:v>
                </c:pt>
                <c:pt idx="4827">
                  <c:v>6844</c:v>
                </c:pt>
                <c:pt idx="4828">
                  <c:v>6845</c:v>
                </c:pt>
                <c:pt idx="4829">
                  <c:v>6846</c:v>
                </c:pt>
                <c:pt idx="4830">
                  <c:v>6847</c:v>
                </c:pt>
                <c:pt idx="4831">
                  <c:v>6848</c:v>
                </c:pt>
                <c:pt idx="4832">
                  <c:v>6849</c:v>
                </c:pt>
                <c:pt idx="4833">
                  <c:v>6850</c:v>
                </c:pt>
                <c:pt idx="4834">
                  <c:v>6851</c:v>
                </c:pt>
                <c:pt idx="4835">
                  <c:v>6852</c:v>
                </c:pt>
                <c:pt idx="4836">
                  <c:v>6853</c:v>
                </c:pt>
                <c:pt idx="4837">
                  <c:v>6854</c:v>
                </c:pt>
                <c:pt idx="4838">
                  <c:v>6855</c:v>
                </c:pt>
                <c:pt idx="4839">
                  <c:v>6856</c:v>
                </c:pt>
                <c:pt idx="4840">
                  <c:v>6857</c:v>
                </c:pt>
                <c:pt idx="4841">
                  <c:v>6858</c:v>
                </c:pt>
                <c:pt idx="4842">
                  <c:v>6859</c:v>
                </c:pt>
                <c:pt idx="4843">
                  <c:v>6860</c:v>
                </c:pt>
                <c:pt idx="4844">
                  <c:v>6861</c:v>
                </c:pt>
                <c:pt idx="4845">
                  <c:v>6862</c:v>
                </c:pt>
                <c:pt idx="4846">
                  <c:v>6863</c:v>
                </c:pt>
                <c:pt idx="4847">
                  <c:v>6864</c:v>
                </c:pt>
                <c:pt idx="4848">
                  <c:v>6865</c:v>
                </c:pt>
                <c:pt idx="4849">
                  <c:v>6866</c:v>
                </c:pt>
                <c:pt idx="4850">
                  <c:v>6867</c:v>
                </c:pt>
                <c:pt idx="4851">
                  <c:v>6868</c:v>
                </c:pt>
                <c:pt idx="4852">
                  <c:v>6869</c:v>
                </c:pt>
                <c:pt idx="4853">
                  <c:v>6870</c:v>
                </c:pt>
                <c:pt idx="4854">
                  <c:v>6871</c:v>
                </c:pt>
                <c:pt idx="4855">
                  <c:v>6872</c:v>
                </c:pt>
                <c:pt idx="4856">
                  <c:v>6873</c:v>
                </c:pt>
                <c:pt idx="4857">
                  <c:v>6874</c:v>
                </c:pt>
                <c:pt idx="4858">
                  <c:v>6875</c:v>
                </c:pt>
                <c:pt idx="4859">
                  <c:v>6876</c:v>
                </c:pt>
                <c:pt idx="4860">
                  <c:v>6877</c:v>
                </c:pt>
                <c:pt idx="4861">
                  <c:v>6878</c:v>
                </c:pt>
                <c:pt idx="4862">
                  <c:v>6879</c:v>
                </c:pt>
                <c:pt idx="4863">
                  <c:v>6880</c:v>
                </c:pt>
                <c:pt idx="4864">
                  <c:v>6881</c:v>
                </c:pt>
                <c:pt idx="4865">
                  <c:v>6882</c:v>
                </c:pt>
                <c:pt idx="4866">
                  <c:v>6883</c:v>
                </c:pt>
                <c:pt idx="4867">
                  <c:v>6884</c:v>
                </c:pt>
                <c:pt idx="4868">
                  <c:v>6885</c:v>
                </c:pt>
                <c:pt idx="4869">
                  <c:v>6886</c:v>
                </c:pt>
                <c:pt idx="4870">
                  <c:v>6887</c:v>
                </c:pt>
                <c:pt idx="4871">
                  <c:v>6888</c:v>
                </c:pt>
                <c:pt idx="4872">
                  <c:v>6889</c:v>
                </c:pt>
                <c:pt idx="4873">
                  <c:v>6890</c:v>
                </c:pt>
                <c:pt idx="4874">
                  <c:v>6891</c:v>
                </c:pt>
                <c:pt idx="4875">
                  <c:v>6892</c:v>
                </c:pt>
                <c:pt idx="4876">
                  <c:v>6893</c:v>
                </c:pt>
                <c:pt idx="4877">
                  <c:v>6894</c:v>
                </c:pt>
                <c:pt idx="4878">
                  <c:v>6895</c:v>
                </c:pt>
                <c:pt idx="4879">
                  <c:v>6896</c:v>
                </c:pt>
                <c:pt idx="4880">
                  <c:v>6897</c:v>
                </c:pt>
                <c:pt idx="4881">
                  <c:v>6898</c:v>
                </c:pt>
                <c:pt idx="4882">
                  <c:v>6899</c:v>
                </c:pt>
                <c:pt idx="4883">
                  <c:v>6900</c:v>
                </c:pt>
                <c:pt idx="4884">
                  <c:v>6901</c:v>
                </c:pt>
                <c:pt idx="4885">
                  <c:v>6902</c:v>
                </c:pt>
                <c:pt idx="4886">
                  <c:v>6903</c:v>
                </c:pt>
                <c:pt idx="4887">
                  <c:v>6904</c:v>
                </c:pt>
                <c:pt idx="4888">
                  <c:v>6905</c:v>
                </c:pt>
                <c:pt idx="4889">
                  <c:v>6906</c:v>
                </c:pt>
                <c:pt idx="4890">
                  <c:v>6907</c:v>
                </c:pt>
                <c:pt idx="4891">
                  <c:v>6908</c:v>
                </c:pt>
                <c:pt idx="4892">
                  <c:v>6909</c:v>
                </c:pt>
                <c:pt idx="4893">
                  <c:v>6910</c:v>
                </c:pt>
                <c:pt idx="4894">
                  <c:v>6911</c:v>
                </c:pt>
                <c:pt idx="4895">
                  <c:v>6912</c:v>
                </c:pt>
                <c:pt idx="4896">
                  <c:v>6913</c:v>
                </c:pt>
                <c:pt idx="4897">
                  <c:v>6914</c:v>
                </c:pt>
                <c:pt idx="4898">
                  <c:v>6915</c:v>
                </c:pt>
                <c:pt idx="4899">
                  <c:v>6916</c:v>
                </c:pt>
                <c:pt idx="4900">
                  <c:v>6917</c:v>
                </c:pt>
                <c:pt idx="4901">
                  <c:v>6918</c:v>
                </c:pt>
                <c:pt idx="4902">
                  <c:v>6919</c:v>
                </c:pt>
                <c:pt idx="4903">
                  <c:v>6920</c:v>
                </c:pt>
                <c:pt idx="4904">
                  <c:v>6921</c:v>
                </c:pt>
                <c:pt idx="4905">
                  <c:v>6922</c:v>
                </c:pt>
                <c:pt idx="4906">
                  <c:v>6923</c:v>
                </c:pt>
                <c:pt idx="4907">
                  <c:v>6924</c:v>
                </c:pt>
                <c:pt idx="4908">
                  <c:v>6925</c:v>
                </c:pt>
                <c:pt idx="4909">
                  <c:v>6926</c:v>
                </c:pt>
                <c:pt idx="4910">
                  <c:v>6927</c:v>
                </c:pt>
                <c:pt idx="4911">
                  <c:v>6928</c:v>
                </c:pt>
                <c:pt idx="4912">
                  <c:v>6929</c:v>
                </c:pt>
                <c:pt idx="4913">
                  <c:v>6930</c:v>
                </c:pt>
                <c:pt idx="4914">
                  <c:v>6931</c:v>
                </c:pt>
                <c:pt idx="4915">
                  <c:v>6932</c:v>
                </c:pt>
                <c:pt idx="4916">
                  <c:v>6933</c:v>
                </c:pt>
                <c:pt idx="4917">
                  <c:v>6934</c:v>
                </c:pt>
                <c:pt idx="4918">
                  <c:v>6935</c:v>
                </c:pt>
                <c:pt idx="4919">
                  <c:v>6936</c:v>
                </c:pt>
                <c:pt idx="4920">
                  <c:v>6937</c:v>
                </c:pt>
                <c:pt idx="4921">
                  <c:v>6938</c:v>
                </c:pt>
                <c:pt idx="4922">
                  <c:v>6939</c:v>
                </c:pt>
                <c:pt idx="4923">
                  <c:v>6940</c:v>
                </c:pt>
                <c:pt idx="4924">
                  <c:v>6941</c:v>
                </c:pt>
                <c:pt idx="4925">
                  <c:v>6942</c:v>
                </c:pt>
                <c:pt idx="4926">
                  <c:v>6943</c:v>
                </c:pt>
                <c:pt idx="4927">
                  <c:v>6944</c:v>
                </c:pt>
                <c:pt idx="4928">
                  <c:v>6945</c:v>
                </c:pt>
                <c:pt idx="4929">
                  <c:v>6946</c:v>
                </c:pt>
                <c:pt idx="4930">
                  <c:v>6947</c:v>
                </c:pt>
                <c:pt idx="4931">
                  <c:v>6948</c:v>
                </c:pt>
                <c:pt idx="4932">
                  <c:v>6949</c:v>
                </c:pt>
                <c:pt idx="4933">
                  <c:v>6950</c:v>
                </c:pt>
                <c:pt idx="4934">
                  <c:v>6951</c:v>
                </c:pt>
                <c:pt idx="4935">
                  <c:v>6952</c:v>
                </c:pt>
                <c:pt idx="4936">
                  <c:v>6953</c:v>
                </c:pt>
                <c:pt idx="4937">
                  <c:v>6954</c:v>
                </c:pt>
                <c:pt idx="4938">
                  <c:v>6955</c:v>
                </c:pt>
                <c:pt idx="4939">
                  <c:v>6956</c:v>
                </c:pt>
                <c:pt idx="4940">
                  <c:v>6957</c:v>
                </c:pt>
                <c:pt idx="4941">
                  <c:v>6958</c:v>
                </c:pt>
                <c:pt idx="4942">
                  <c:v>6959</c:v>
                </c:pt>
                <c:pt idx="4943">
                  <c:v>6960</c:v>
                </c:pt>
                <c:pt idx="4944">
                  <c:v>6961</c:v>
                </c:pt>
                <c:pt idx="4945">
                  <c:v>6962</c:v>
                </c:pt>
                <c:pt idx="4946">
                  <c:v>6963</c:v>
                </c:pt>
                <c:pt idx="4947">
                  <c:v>6964</c:v>
                </c:pt>
                <c:pt idx="4948">
                  <c:v>6965</c:v>
                </c:pt>
                <c:pt idx="4949">
                  <c:v>6966</c:v>
                </c:pt>
                <c:pt idx="4950">
                  <c:v>6967</c:v>
                </c:pt>
                <c:pt idx="4951">
                  <c:v>6968</c:v>
                </c:pt>
                <c:pt idx="4952">
                  <c:v>6969</c:v>
                </c:pt>
                <c:pt idx="4953">
                  <c:v>6970</c:v>
                </c:pt>
                <c:pt idx="4954">
                  <c:v>6971</c:v>
                </c:pt>
                <c:pt idx="4955">
                  <c:v>6972</c:v>
                </c:pt>
                <c:pt idx="4956">
                  <c:v>6973</c:v>
                </c:pt>
                <c:pt idx="4957">
                  <c:v>6974</c:v>
                </c:pt>
                <c:pt idx="4958">
                  <c:v>6975</c:v>
                </c:pt>
                <c:pt idx="4959">
                  <c:v>6976</c:v>
                </c:pt>
                <c:pt idx="4960">
                  <c:v>6977</c:v>
                </c:pt>
                <c:pt idx="4961">
                  <c:v>6978</c:v>
                </c:pt>
                <c:pt idx="4962">
                  <c:v>6979</c:v>
                </c:pt>
                <c:pt idx="4963">
                  <c:v>6980</c:v>
                </c:pt>
                <c:pt idx="4964">
                  <c:v>6981</c:v>
                </c:pt>
                <c:pt idx="4965">
                  <c:v>6982</c:v>
                </c:pt>
                <c:pt idx="4966">
                  <c:v>6983</c:v>
                </c:pt>
                <c:pt idx="4967">
                  <c:v>6984</c:v>
                </c:pt>
                <c:pt idx="4968">
                  <c:v>6985</c:v>
                </c:pt>
                <c:pt idx="4969">
                  <c:v>6986</c:v>
                </c:pt>
                <c:pt idx="4970">
                  <c:v>6987</c:v>
                </c:pt>
                <c:pt idx="4971">
                  <c:v>6988</c:v>
                </c:pt>
                <c:pt idx="4972">
                  <c:v>6989</c:v>
                </c:pt>
                <c:pt idx="4973">
                  <c:v>6990</c:v>
                </c:pt>
                <c:pt idx="4974">
                  <c:v>6991</c:v>
                </c:pt>
                <c:pt idx="4975">
                  <c:v>6992</c:v>
                </c:pt>
                <c:pt idx="4976">
                  <c:v>6993</c:v>
                </c:pt>
                <c:pt idx="4977">
                  <c:v>6994</c:v>
                </c:pt>
                <c:pt idx="4978">
                  <c:v>6995</c:v>
                </c:pt>
                <c:pt idx="4979">
                  <c:v>6996</c:v>
                </c:pt>
                <c:pt idx="4980">
                  <c:v>6997</c:v>
                </c:pt>
                <c:pt idx="4981">
                  <c:v>6998</c:v>
                </c:pt>
                <c:pt idx="4982">
                  <c:v>6999</c:v>
                </c:pt>
                <c:pt idx="4983">
                  <c:v>7000</c:v>
                </c:pt>
                <c:pt idx="4984">
                  <c:v>7001</c:v>
                </c:pt>
                <c:pt idx="4985">
                  <c:v>7002</c:v>
                </c:pt>
                <c:pt idx="4986">
                  <c:v>7003</c:v>
                </c:pt>
                <c:pt idx="4987">
                  <c:v>7004</c:v>
                </c:pt>
                <c:pt idx="4988">
                  <c:v>7005</c:v>
                </c:pt>
                <c:pt idx="4989">
                  <c:v>7006</c:v>
                </c:pt>
                <c:pt idx="4990">
                  <c:v>7007</c:v>
                </c:pt>
                <c:pt idx="4991">
                  <c:v>7008</c:v>
                </c:pt>
                <c:pt idx="4992">
                  <c:v>7009</c:v>
                </c:pt>
                <c:pt idx="4993">
                  <c:v>7010</c:v>
                </c:pt>
                <c:pt idx="4994">
                  <c:v>7011</c:v>
                </c:pt>
                <c:pt idx="4995">
                  <c:v>7012</c:v>
                </c:pt>
                <c:pt idx="4996">
                  <c:v>7013</c:v>
                </c:pt>
                <c:pt idx="4997">
                  <c:v>7014</c:v>
                </c:pt>
                <c:pt idx="4998">
                  <c:v>7015</c:v>
                </c:pt>
                <c:pt idx="4999">
                  <c:v>7016</c:v>
                </c:pt>
                <c:pt idx="5000">
                  <c:v>7017</c:v>
                </c:pt>
                <c:pt idx="5001">
                  <c:v>7018</c:v>
                </c:pt>
                <c:pt idx="5002">
                  <c:v>7019</c:v>
                </c:pt>
                <c:pt idx="5003">
                  <c:v>7020</c:v>
                </c:pt>
                <c:pt idx="5004">
                  <c:v>7021</c:v>
                </c:pt>
                <c:pt idx="5005">
                  <c:v>7022</c:v>
                </c:pt>
                <c:pt idx="5006">
                  <c:v>7023</c:v>
                </c:pt>
                <c:pt idx="5007">
                  <c:v>7024</c:v>
                </c:pt>
                <c:pt idx="5008">
                  <c:v>7025</c:v>
                </c:pt>
                <c:pt idx="5009">
                  <c:v>7026</c:v>
                </c:pt>
                <c:pt idx="5010">
                  <c:v>7027</c:v>
                </c:pt>
                <c:pt idx="5011">
                  <c:v>7028</c:v>
                </c:pt>
                <c:pt idx="5012">
                  <c:v>7029</c:v>
                </c:pt>
                <c:pt idx="5013">
                  <c:v>7030</c:v>
                </c:pt>
                <c:pt idx="5014">
                  <c:v>7031</c:v>
                </c:pt>
                <c:pt idx="5015">
                  <c:v>7032</c:v>
                </c:pt>
                <c:pt idx="5016">
                  <c:v>7033</c:v>
                </c:pt>
                <c:pt idx="5017">
                  <c:v>7034</c:v>
                </c:pt>
                <c:pt idx="5018">
                  <c:v>7035</c:v>
                </c:pt>
                <c:pt idx="5019">
                  <c:v>7036</c:v>
                </c:pt>
                <c:pt idx="5020">
                  <c:v>7037</c:v>
                </c:pt>
                <c:pt idx="5021">
                  <c:v>7038</c:v>
                </c:pt>
                <c:pt idx="5022">
                  <c:v>7039</c:v>
                </c:pt>
                <c:pt idx="5023">
                  <c:v>7040</c:v>
                </c:pt>
                <c:pt idx="5024">
                  <c:v>7041</c:v>
                </c:pt>
                <c:pt idx="5025">
                  <c:v>7042</c:v>
                </c:pt>
                <c:pt idx="5026">
                  <c:v>7043</c:v>
                </c:pt>
                <c:pt idx="5027">
                  <c:v>7044</c:v>
                </c:pt>
                <c:pt idx="5028">
                  <c:v>7045</c:v>
                </c:pt>
                <c:pt idx="5029">
                  <c:v>7046</c:v>
                </c:pt>
                <c:pt idx="5030">
                  <c:v>7047</c:v>
                </c:pt>
                <c:pt idx="5031">
                  <c:v>7048</c:v>
                </c:pt>
                <c:pt idx="5032">
                  <c:v>7049</c:v>
                </c:pt>
                <c:pt idx="5033">
                  <c:v>7050</c:v>
                </c:pt>
                <c:pt idx="5034">
                  <c:v>7051</c:v>
                </c:pt>
                <c:pt idx="5035">
                  <c:v>7052</c:v>
                </c:pt>
                <c:pt idx="5036">
                  <c:v>7053</c:v>
                </c:pt>
                <c:pt idx="5037">
                  <c:v>7054</c:v>
                </c:pt>
                <c:pt idx="5038">
                  <c:v>7055</c:v>
                </c:pt>
                <c:pt idx="5039">
                  <c:v>7056</c:v>
                </c:pt>
                <c:pt idx="5040">
                  <c:v>7057</c:v>
                </c:pt>
                <c:pt idx="5041">
                  <c:v>7058</c:v>
                </c:pt>
                <c:pt idx="5042">
                  <c:v>7059</c:v>
                </c:pt>
                <c:pt idx="5043">
                  <c:v>7060</c:v>
                </c:pt>
                <c:pt idx="5044">
                  <c:v>7061</c:v>
                </c:pt>
                <c:pt idx="5045">
                  <c:v>7062</c:v>
                </c:pt>
                <c:pt idx="5046">
                  <c:v>7063</c:v>
                </c:pt>
                <c:pt idx="5047">
                  <c:v>7064</c:v>
                </c:pt>
                <c:pt idx="5048">
                  <c:v>7065</c:v>
                </c:pt>
                <c:pt idx="5049">
                  <c:v>7066</c:v>
                </c:pt>
                <c:pt idx="5050">
                  <c:v>7067</c:v>
                </c:pt>
                <c:pt idx="5051">
                  <c:v>7068</c:v>
                </c:pt>
                <c:pt idx="5052">
                  <c:v>7069</c:v>
                </c:pt>
                <c:pt idx="5053">
                  <c:v>7070</c:v>
                </c:pt>
                <c:pt idx="5054">
                  <c:v>7071</c:v>
                </c:pt>
                <c:pt idx="5055">
                  <c:v>7072</c:v>
                </c:pt>
                <c:pt idx="5056">
                  <c:v>7073</c:v>
                </c:pt>
                <c:pt idx="5057">
                  <c:v>7074</c:v>
                </c:pt>
                <c:pt idx="5058">
                  <c:v>7075</c:v>
                </c:pt>
                <c:pt idx="5059">
                  <c:v>7076</c:v>
                </c:pt>
                <c:pt idx="5060">
                  <c:v>7077</c:v>
                </c:pt>
                <c:pt idx="5061">
                  <c:v>7078</c:v>
                </c:pt>
                <c:pt idx="5062">
                  <c:v>7079</c:v>
                </c:pt>
                <c:pt idx="5063">
                  <c:v>7080</c:v>
                </c:pt>
                <c:pt idx="5064">
                  <c:v>7081</c:v>
                </c:pt>
                <c:pt idx="5065">
                  <c:v>7082</c:v>
                </c:pt>
                <c:pt idx="5066">
                  <c:v>7083</c:v>
                </c:pt>
                <c:pt idx="5067">
                  <c:v>7084</c:v>
                </c:pt>
                <c:pt idx="5068">
                  <c:v>7085</c:v>
                </c:pt>
                <c:pt idx="5069">
                  <c:v>7086</c:v>
                </c:pt>
                <c:pt idx="5070">
                  <c:v>7087</c:v>
                </c:pt>
                <c:pt idx="5071">
                  <c:v>7088</c:v>
                </c:pt>
                <c:pt idx="5072">
                  <c:v>7089</c:v>
                </c:pt>
                <c:pt idx="5073">
                  <c:v>7090</c:v>
                </c:pt>
                <c:pt idx="5074">
                  <c:v>7091</c:v>
                </c:pt>
                <c:pt idx="5075">
                  <c:v>7092</c:v>
                </c:pt>
                <c:pt idx="5076">
                  <c:v>7093</c:v>
                </c:pt>
                <c:pt idx="5077">
                  <c:v>7094</c:v>
                </c:pt>
                <c:pt idx="5078">
                  <c:v>7095</c:v>
                </c:pt>
                <c:pt idx="5079">
                  <c:v>7096</c:v>
                </c:pt>
                <c:pt idx="5080">
                  <c:v>7097</c:v>
                </c:pt>
                <c:pt idx="5081">
                  <c:v>7098</c:v>
                </c:pt>
                <c:pt idx="5082">
                  <c:v>7099</c:v>
                </c:pt>
                <c:pt idx="5083">
                  <c:v>7100</c:v>
                </c:pt>
                <c:pt idx="5084">
                  <c:v>7101</c:v>
                </c:pt>
                <c:pt idx="5085">
                  <c:v>7102</c:v>
                </c:pt>
                <c:pt idx="5086">
                  <c:v>7103</c:v>
                </c:pt>
                <c:pt idx="5087">
                  <c:v>7104</c:v>
                </c:pt>
                <c:pt idx="5088">
                  <c:v>7105</c:v>
                </c:pt>
                <c:pt idx="5089">
                  <c:v>7106</c:v>
                </c:pt>
                <c:pt idx="5090">
                  <c:v>7107</c:v>
                </c:pt>
                <c:pt idx="5091">
                  <c:v>7108</c:v>
                </c:pt>
                <c:pt idx="5092">
                  <c:v>7109</c:v>
                </c:pt>
                <c:pt idx="5093">
                  <c:v>7110</c:v>
                </c:pt>
                <c:pt idx="5094">
                  <c:v>7111</c:v>
                </c:pt>
                <c:pt idx="5095">
                  <c:v>7112</c:v>
                </c:pt>
                <c:pt idx="5096">
                  <c:v>7113</c:v>
                </c:pt>
                <c:pt idx="5097">
                  <c:v>7114</c:v>
                </c:pt>
                <c:pt idx="5098">
                  <c:v>7115</c:v>
                </c:pt>
                <c:pt idx="5099">
                  <c:v>7116</c:v>
                </c:pt>
                <c:pt idx="5100">
                  <c:v>7117</c:v>
                </c:pt>
                <c:pt idx="5101">
                  <c:v>7118</c:v>
                </c:pt>
                <c:pt idx="5102">
                  <c:v>7119</c:v>
                </c:pt>
                <c:pt idx="5103">
                  <c:v>7120</c:v>
                </c:pt>
                <c:pt idx="5104">
                  <c:v>7121</c:v>
                </c:pt>
                <c:pt idx="5105">
                  <c:v>7122</c:v>
                </c:pt>
                <c:pt idx="5106">
                  <c:v>7123</c:v>
                </c:pt>
                <c:pt idx="5107">
                  <c:v>7124</c:v>
                </c:pt>
                <c:pt idx="5108">
                  <c:v>7125</c:v>
                </c:pt>
                <c:pt idx="5109">
                  <c:v>7126</c:v>
                </c:pt>
                <c:pt idx="5110">
                  <c:v>7127</c:v>
                </c:pt>
                <c:pt idx="5111">
                  <c:v>7128</c:v>
                </c:pt>
                <c:pt idx="5112">
                  <c:v>7129</c:v>
                </c:pt>
                <c:pt idx="5113">
                  <c:v>7130</c:v>
                </c:pt>
                <c:pt idx="5114">
                  <c:v>7131</c:v>
                </c:pt>
                <c:pt idx="5115">
                  <c:v>7132</c:v>
                </c:pt>
                <c:pt idx="5116">
                  <c:v>7133</c:v>
                </c:pt>
                <c:pt idx="5117">
                  <c:v>7134</c:v>
                </c:pt>
                <c:pt idx="5118">
                  <c:v>7135</c:v>
                </c:pt>
                <c:pt idx="5119">
                  <c:v>7136</c:v>
                </c:pt>
                <c:pt idx="5120">
                  <c:v>7137</c:v>
                </c:pt>
                <c:pt idx="5121">
                  <c:v>7138</c:v>
                </c:pt>
                <c:pt idx="5122">
                  <c:v>7139</c:v>
                </c:pt>
                <c:pt idx="5123">
                  <c:v>7140</c:v>
                </c:pt>
                <c:pt idx="5124">
                  <c:v>7141</c:v>
                </c:pt>
                <c:pt idx="5125">
                  <c:v>7142</c:v>
                </c:pt>
                <c:pt idx="5126">
                  <c:v>7143</c:v>
                </c:pt>
                <c:pt idx="5127">
                  <c:v>7144</c:v>
                </c:pt>
                <c:pt idx="5128">
                  <c:v>7145</c:v>
                </c:pt>
                <c:pt idx="5129">
                  <c:v>7146</c:v>
                </c:pt>
                <c:pt idx="5130">
                  <c:v>7147</c:v>
                </c:pt>
                <c:pt idx="5131">
                  <c:v>7148</c:v>
                </c:pt>
                <c:pt idx="5132">
                  <c:v>7149</c:v>
                </c:pt>
                <c:pt idx="5133">
                  <c:v>7150</c:v>
                </c:pt>
                <c:pt idx="5134">
                  <c:v>7151</c:v>
                </c:pt>
                <c:pt idx="5135">
                  <c:v>7152</c:v>
                </c:pt>
                <c:pt idx="5136">
                  <c:v>7153</c:v>
                </c:pt>
                <c:pt idx="5137">
                  <c:v>7154</c:v>
                </c:pt>
                <c:pt idx="5138">
                  <c:v>7155</c:v>
                </c:pt>
                <c:pt idx="5139">
                  <c:v>7156</c:v>
                </c:pt>
                <c:pt idx="5140">
                  <c:v>7157</c:v>
                </c:pt>
                <c:pt idx="5141">
                  <c:v>7158</c:v>
                </c:pt>
                <c:pt idx="5142">
                  <c:v>7159</c:v>
                </c:pt>
                <c:pt idx="5143">
                  <c:v>7160</c:v>
                </c:pt>
                <c:pt idx="5144">
                  <c:v>7161</c:v>
                </c:pt>
                <c:pt idx="5145">
                  <c:v>7162</c:v>
                </c:pt>
                <c:pt idx="5146">
                  <c:v>7163</c:v>
                </c:pt>
                <c:pt idx="5147">
                  <c:v>7164</c:v>
                </c:pt>
                <c:pt idx="5148">
                  <c:v>7165</c:v>
                </c:pt>
                <c:pt idx="5149">
                  <c:v>7166</c:v>
                </c:pt>
                <c:pt idx="5150">
                  <c:v>7167</c:v>
                </c:pt>
                <c:pt idx="5151">
                  <c:v>7168</c:v>
                </c:pt>
                <c:pt idx="5152">
                  <c:v>7169</c:v>
                </c:pt>
                <c:pt idx="5153">
                  <c:v>7170</c:v>
                </c:pt>
                <c:pt idx="5154">
                  <c:v>7171</c:v>
                </c:pt>
                <c:pt idx="5155">
                  <c:v>7172</c:v>
                </c:pt>
                <c:pt idx="5156">
                  <c:v>7173</c:v>
                </c:pt>
                <c:pt idx="5157">
                  <c:v>7174</c:v>
                </c:pt>
                <c:pt idx="5158">
                  <c:v>7175</c:v>
                </c:pt>
                <c:pt idx="5159">
                  <c:v>7176</c:v>
                </c:pt>
                <c:pt idx="5160">
                  <c:v>7177</c:v>
                </c:pt>
                <c:pt idx="5161">
                  <c:v>7178</c:v>
                </c:pt>
                <c:pt idx="5162">
                  <c:v>7179</c:v>
                </c:pt>
                <c:pt idx="5163">
                  <c:v>7180</c:v>
                </c:pt>
                <c:pt idx="5164">
                  <c:v>7181</c:v>
                </c:pt>
                <c:pt idx="5165">
                  <c:v>7182</c:v>
                </c:pt>
                <c:pt idx="5166">
                  <c:v>7183</c:v>
                </c:pt>
                <c:pt idx="5167">
                  <c:v>7184</c:v>
                </c:pt>
                <c:pt idx="5168">
                  <c:v>7185</c:v>
                </c:pt>
                <c:pt idx="5169">
                  <c:v>7186</c:v>
                </c:pt>
                <c:pt idx="5170">
                  <c:v>7187</c:v>
                </c:pt>
                <c:pt idx="5171">
                  <c:v>7188</c:v>
                </c:pt>
                <c:pt idx="5172">
                  <c:v>7189</c:v>
                </c:pt>
                <c:pt idx="5173">
                  <c:v>7190</c:v>
                </c:pt>
                <c:pt idx="5174">
                  <c:v>7191</c:v>
                </c:pt>
                <c:pt idx="5175">
                  <c:v>7192</c:v>
                </c:pt>
                <c:pt idx="5176">
                  <c:v>7193</c:v>
                </c:pt>
                <c:pt idx="5177">
                  <c:v>7194</c:v>
                </c:pt>
                <c:pt idx="5178">
                  <c:v>7195</c:v>
                </c:pt>
                <c:pt idx="5179">
                  <c:v>7196</c:v>
                </c:pt>
                <c:pt idx="5180">
                  <c:v>7197</c:v>
                </c:pt>
                <c:pt idx="5181">
                  <c:v>7198</c:v>
                </c:pt>
                <c:pt idx="5182">
                  <c:v>7199</c:v>
                </c:pt>
                <c:pt idx="5183">
                  <c:v>7200</c:v>
                </c:pt>
                <c:pt idx="5184">
                  <c:v>7201</c:v>
                </c:pt>
                <c:pt idx="5185">
                  <c:v>7202</c:v>
                </c:pt>
                <c:pt idx="5186">
                  <c:v>7203</c:v>
                </c:pt>
                <c:pt idx="5187">
                  <c:v>7204</c:v>
                </c:pt>
                <c:pt idx="5188">
                  <c:v>7205</c:v>
                </c:pt>
                <c:pt idx="5189">
                  <c:v>7206</c:v>
                </c:pt>
                <c:pt idx="5190">
                  <c:v>7207</c:v>
                </c:pt>
                <c:pt idx="5191">
                  <c:v>7208</c:v>
                </c:pt>
                <c:pt idx="5192">
                  <c:v>7209</c:v>
                </c:pt>
                <c:pt idx="5193">
                  <c:v>7210</c:v>
                </c:pt>
                <c:pt idx="5194">
                  <c:v>7211</c:v>
                </c:pt>
                <c:pt idx="5195">
                  <c:v>7212</c:v>
                </c:pt>
                <c:pt idx="5196">
                  <c:v>7213</c:v>
                </c:pt>
                <c:pt idx="5197">
                  <c:v>7214</c:v>
                </c:pt>
                <c:pt idx="5198">
                  <c:v>7215</c:v>
                </c:pt>
                <c:pt idx="5199">
                  <c:v>7216</c:v>
                </c:pt>
                <c:pt idx="5200">
                  <c:v>7217</c:v>
                </c:pt>
                <c:pt idx="5201">
                  <c:v>7218</c:v>
                </c:pt>
                <c:pt idx="5202">
                  <c:v>7219</c:v>
                </c:pt>
                <c:pt idx="5203">
                  <c:v>7220</c:v>
                </c:pt>
                <c:pt idx="5204">
                  <c:v>7221</c:v>
                </c:pt>
                <c:pt idx="5205">
                  <c:v>7222</c:v>
                </c:pt>
                <c:pt idx="5206">
                  <c:v>7223</c:v>
                </c:pt>
                <c:pt idx="5207">
                  <c:v>7224</c:v>
                </c:pt>
                <c:pt idx="5208">
                  <c:v>7225</c:v>
                </c:pt>
                <c:pt idx="5209">
                  <c:v>7226</c:v>
                </c:pt>
                <c:pt idx="5210">
                  <c:v>7227</c:v>
                </c:pt>
                <c:pt idx="5211">
                  <c:v>7228</c:v>
                </c:pt>
                <c:pt idx="5212">
                  <c:v>7229</c:v>
                </c:pt>
                <c:pt idx="5213">
                  <c:v>7230</c:v>
                </c:pt>
                <c:pt idx="5214">
                  <c:v>7231</c:v>
                </c:pt>
                <c:pt idx="5215">
                  <c:v>7232</c:v>
                </c:pt>
                <c:pt idx="5216">
                  <c:v>7233</c:v>
                </c:pt>
                <c:pt idx="5217">
                  <c:v>7234</c:v>
                </c:pt>
                <c:pt idx="5218">
                  <c:v>7235</c:v>
                </c:pt>
                <c:pt idx="5219">
                  <c:v>7236</c:v>
                </c:pt>
                <c:pt idx="5220">
                  <c:v>7237</c:v>
                </c:pt>
                <c:pt idx="5221">
                  <c:v>7238</c:v>
                </c:pt>
                <c:pt idx="5222">
                  <c:v>7239</c:v>
                </c:pt>
                <c:pt idx="5223">
                  <c:v>7240</c:v>
                </c:pt>
                <c:pt idx="5224">
                  <c:v>7241</c:v>
                </c:pt>
                <c:pt idx="5225">
                  <c:v>7242</c:v>
                </c:pt>
                <c:pt idx="5226">
                  <c:v>7243</c:v>
                </c:pt>
                <c:pt idx="5227">
                  <c:v>7244</c:v>
                </c:pt>
                <c:pt idx="5228">
                  <c:v>7245</c:v>
                </c:pt>
                <c:pt idx="5229">
                  <c:v>7246</c:v>
                </c:pt>
                <c:pt idx="5230">
                  <c:v>7247</c:v>
                </c:pt>
                <c:pt idx="5231">
                  <c:v>7248</c:v>
                </c:pt>
                <c:pt idx="5232">
                  <c:v>7249</c:v>
                </c:pt>
                <c:pt idx="5233">
                  <c:v>7250</c:v>
                </c:pt>
                <c:pt idx="5234">
                  <c:v>7251</c:v>
                </c:pt>
                <c:pt idx="5235">
                  <c:v>7252</c:v>
                </c:pt>
                <c:pt idx="5236">
                  <c:v>7253</c:v>
                </c:pt>
                <c:pt idx="5237">
                  <c:v>7254</c:v>
                </c:pt>
                <c:pt idx="5238">
                  <c:v>7255</c:v>
                </c:pt>
                <c:pt idx="5239">
                  <c:v>7256</c:v>
                </c:pt>
                <c:pt idx="5240">
                  <c:v>7257</c:v>
                </c:pt>
                <c:pt idx="5241">
                  <c:v>7258</c:v>
                </c:pt>
                <c:pt idx="5242">
                  <c:v>7259</c:v>
                </c:pt>
                <c:pt idx="5243">
                  <c:v>7260</c:v>
                </c:pt>
                <c:pt idx="5244">
                  <c:v>7261</c:v>
                </c:pt>
                <c:pt idx="5245">
                  <c:v>7262</c:v>
                </c:pt>
                <c:pt idx="5246">
                  <c:v>7263</c:v>
                </c:pt>
                <c:pt idx="5247">
                  <c:v>7264</c:v>
                </c:pt>
                <c:pt idx="5248">
                  <c:v>7265</c:v>
                </c:pt>
                <c:pt idx="5249">
                  <c:v>7266</c:v>
                </c:pt>
                <c:pt idx="5250">
                  <c:v>7267</c:v>
                </c:pt>
                <c:pt idx="5251">
                  <c:v>7268</c:v>
                </c:pt>
                <c:pt idx="5252">
                  <c:v>7269</c:v>
                </c:pt>
                <c:pt idx="5253">
                  <c:v>7270</c:v>
                </c:pt>
                <c:pt idx="5254">
                  <c:v>7271</c:v>
                </c:pt>
                <c:pt idx="5255">
                  <c:v>7272</c:v>
                </c:pt>
                <c:pt idx="5256">
                  <c:v>7273</c:v>
                </c:pt>
                <c:pt idx="5257">
                  <c:v>7274</c:v>
                </c:pt>
                <c:pt idx="5258">
                  <c:v>7275</c:v>
                </c:pt>
                <c:pt idx="5259">
                  <c:v>7276</c:v>
                </c:pt>
                <c:pt idx="5260">
                  <c:v>7277</c:v>
                </c:pt>
                <c:pt idx="5261">
                  <c:v>7278</c:v>
                </c:pt>
                <c:pt idx="5262">
                  <c:v>7279</c:v>
                </c:pt>
                <c:pt idx="5263">
                  <c:v>7280</c:v>
                </c:pt>
                <c:pt idx="5264">
                  <c:v>7281</c:v>
                </c:pt>
                <c:pt idx="5265">
                  <c:v>7282</c:v>
                </c:pt>
                <c:pt idx="5266">
                  <c:v>7283</c:v>
                </c:pt>
                <c:pt idx="5267">
                  <c:v>7284</c:v>
                </c:pt>
                <c:pt idx="5268">
                  <c:v>7285</c:v>
                </c:pt>
                <c:pt idx="5269">
                  <c:v>7286</c:v>
                </c:pt>
                <c:pt idx="5270">
                  <c:v>7287</c:v>
                </c:pt>
                <c:pt idx="5271">
                  <c:v>7288</c:v>
                </c:pt>
                <c:pt idx="5272">
                  <c:v>7289</c:v>
                </c:pt>
                <c:pt idx="5273">
                  <c:v>7290</c:v>
                </c:pt>
                <c:pt idx="5274">
                  <c:v>7291</c:v>
                </c:pt>
                <c:pt idx="5275">
                  <c:v>7292</c:v>
                </c:pt>
                <c:pt idx="5276">
                  <c:v>7293</c:v>
                </c:pt>
                <c:pt idx="5277">
                  <c:v>7294</c:v>
                </c:pt>
                <c:pt idx="5278">
                  <c:v>7295</c:v>
                </c:pt>
                <c:pt idx="5279">
                  <c:v>7296</c:v>
                </c:pt>
                <c:pt idx="5280">
                  <c:v>7297</c:v>
                </c:pt>
                <c:pt idx="5281">
                  <c:v>7298</c:v>
                </c:pt>
                <c:pt idx="5282">
                  <c:v>7299</c:v>
                </c:pt>
                <c:pt idx="5283">
                  <c:v>7300</c:v>
                </c:pt>
                <c:pt idx="5284">
                  <c:v>7301</c:v>
                </c:pt>
                <c:pt idx="5285">
                  <c:v>7302</c:v>
                </c:pt>
                <c:pt idx="5286">
                  <c:v>7303</c:v>
                </c:pt>
                <c:pt idx="5287">
                  <c:v>7304</c:v>
                </c:pt>
                <c:pt idx="5288">
                  <c:v>7305</c:v>
                </c:pt>
                <c:pt idx="5289">
                  <c:v>7306</c:v>
                </c:pt>
                <c:pt idx="5290">
                  <c:v>7307</c:v>
                </c:pt>
                <c:pt idx="5291">
                  <c:v>7308</c:v>
                </c:pt>
                <c:pt idx="5292">
                  <c:v>7309</c:v>
                </c:pt>
                <c:pt idx="5293">
                  <c:v>7310</c:v>
                </c:pt>
                <c:pt idx="5294">
                  <c:v>7311</c:v>
                </c:pt>
                <c:pt idx="5295">
                  <c:v>7312</c:v>
                </c:pt>
                <c:pt idx="5296">
                  <c:v>7313</c:v>
                </c:pt>
                <c:pt idx="5297">
                  <c:v>7314</c:v>
                </c:pt>
                <c:pt idx="5298">
                  <c:v>7315</c:v>
                </c:pt>
                <c:pt idx="5299">
                  <c:v>7316</c:v>
                </c:pt>
                <c:pt idx="5300">
                  <c:v>7317</c:v>
                </c:pt>
                <c:pt idx="5301">
                  <c:v>7318</c:v>
                </c:pt>
                <c:pt idx="5302">
                  <c:v>7319</c:v>
                </c:pt>
                <c:pt idx="5303">
                  <c:v>7320</c:v>
                </c:pt>
                <c:pt idx="5304">
                  <c:v>7321</c:v>
                </c:pt>
                <c:pt idx="5305">
                  <c:v>7322</c:v>
                </c:pt>
                <c:pt idx="5306">
                  <c:v>7323</c:v>
                </c:pt>
                <c:pt idx="5307">
                  <c:v>7324</c:v>
                </c:pt>
                <c:pt idx="5308">
                  <c:v>7325</c:v>
                </c:pt>
                <c:pt idx="5309">
                  <c:v>7326</c:v>
                </c:pt>
                <c:pt idx="5310">
                  <c:v>7327</c:v>
                </c:pt>
                <c:pt idx="5311">
                  <c:v>7328</c:v>
                </c:pt>
                <c:pt idx="5312">
                  <c:v>7329</c:v>
                </c:pt>
                <c:pt idx="5313">
                  <c:v>7330</c:v>
                </c:pt>
                <c:pt idx="5314">
                  <c:v>7331</c:v>
                </c:pt>
                <c:pt idx="5315">
                  <c:v>7332</c:v>
                </c:pt>
                <c:pt idx="5316">
                  <c:v>7333</c:v>
                </c:pt>
                <c:pt idx="5317">
                  <c:v>7334</c:v>
                </c:pt>
                <c:pt idx="5318">
                  <c:v>7335</c:v>
                </c:pt>
                <c:pt idx="5319">
                  <c:v>7336</c:v>
                </c:pt>
                <c:pt idx="5320">
                  <c:v>7337</c:v>
                </c:pt>
                <c:pt idx="5321">
                  <c:v>7338</c:v>
                </c:pt>
                <c:pt idx="5322">
                  <c:v>7339</c:v>
                </c:pt>
                <c:pt idx="5323">
                  <c:v>7340</c:v>
                </c:pt>
                <c:pt idx="5324">
                  <c:v>7341</c:v>
                </c:pt>
                <c:pt idx="5325">
                  <c:v>7342</c:v>
                </c:pt>
                <c:pt idx="5326">
                  <c:v>7343</c:v>
                </c:pt>
                <c:pt idx="5327">
                  <c:v>7344</c:v>
                </c:pt>
                <c:pt idx="5328">
                  <c:v>7345</c:v>
                </c:pt>
                <c:pt idx="5329">
                  <c:v>7346</c:v>
                </c:pt>
                <c:pt idx="5330">
                  <c:v>7347</c:v>
                </c:pt>
                <c:pt idx="5331">
                  <c:v>7348</c:v>
                </c:pt>
                <c:pt idx="5332">
                  <c:v>7349</c:v>
                </c:pt>
                <c:pt idx="5333">
                  <c:v>7350</c:v>
                </c:pt>
                <c:pt idx="5334">
                  <c:v>7351</c:v>
                </c:pt>
                <c:pt idx="5335">
                  <c:v>7352</c:v>
                </c:pt>
                <c:pt idx="5336">
                  <c:v>7353</c:v>
                </c:pt>
                <c:pt idx="5337">
                  <c:v>7354</c:v>
                </c:pt>
                <c:pt idx="5338">
                  <c:v>7355</c:v>
                </c:pt>
                <c:pt idx="5339">
                  <c:v>7356</c:v>
                </c:pt>
                <c:pt idx="5340">
                  <c:v>7357</c:v>
                </c:pt>
                <c:pt idx="5341">
                  <c:v>7358</c:v>
                </c:pt>
                <c:pt idx="5342">
                  <c:v>7359</c:v>
                </c:pt>
                <c:pt idx="5343">
                  <c:v>7360</c:v>
                </c:pt>
                <c:pt idx="5344">
                  <c:v>7361</c:v>
                </c:pt>
                <c:pt idx="5345">
                  <c:v>7362</c:v>
                </c:pt>
                <c:pt idx="5346">
                  <c:v>7363</c:v>
                </c:pt>
                <c:pt idx="5347">
                  <c:v>7364</c:v>
                </c:pt>
                <c:pt idx="5348">
                  <c:v>7365</c:v>
                </c:pt>
                <c:pt idx="5349">
                  <c:v>7366</c:v>
                </c:pt>
                <c:pt idx="5350">
                  <c:v>7367</c:v>
                </c:pt>
                <c:pt idx="5351">
                  <c:v>7368</c:v>
                </c:pt>
                <c:pt idx="5352">
                  <c:v>7369</c:v>
                </c:pt>
                <c:pt idx="5353">
                  <c:v>7370</c:v>
                </c:pt>
                <c:pt idx="5354">
                  <c:v>7371</c:v>
                </c:pt>
                <c:pt idx="5355">
                  <c:v>7372</c:v>
                </c:pt>
                <c:pt idx="5356">
                  <c:v>7373</c:v>
                </c:pt>
                <c:pt idx="5357">
                  <c:v>7374</c:v>
                </c:pt>
                <c:pt idx="5358">
                  <c:v>7375</c:v>
                </c:pt>
                <c:pt idx="5359">
                  <c:v>7376</c:v>
                </c:pt>
                <c:pt idx="5360">
                  <c:v>7377</c:v>
                </c:pt>
                <c:pt idx="5361">
                  <c:v>7378</c:v>
                </c:pt>
                <c:pt idx="5362">
                  <c:v>7379</c:v>
                </c:pt>
                <c:pt idx="5363">
                  <c:v>7380</c:v>
                </c:pt>
                <c:pt idx="5364">
                  <c:v>7381</c:v>
                </c:pt>
                <c:pt idx="5365">
                  <c:v>7382</c:v>
                </c:pt>
                <c:pt idx="5366">
                  <c:v>7383</c:v>
                </c:pt>
                <c:pt idx="5367">
                  <c:v>7384</c:v>
                </c:pt>
                <c:pt idx="5368">
                  <c:v>7385</c:v>
                </c:pt>
                <c:pt idx="5369">
                  <c:v>7386</c:v>
                </c:pt>
                <c:pt idx="5370">
                  <c:v>7387</c:v>
                </c:pt>
                <c:pt idx="5371">
                  <c:v>7388</c:v>
                </c:pt>
                <c:pt idx="5372">
                  <c:v>7389</c:v>
                </c:pt>
                <c:pt idx="5373">
                  <c:v>7390</c:v>
                </c:pt>
                <c:pt idx="5374">
                  <c:v>7391</c:v>
                </c:pt>
                <c:pt idx="5375">
                  <c:v>7392</c:v>
                </c:pt>
                <c:pt idx="5376">
                  <c:v>7393</c:v>
                </c:pt>
                <c:pt idx="5377">
                  <c:v>7394</c:v>
                </c:pt>
                <c:pt idx="5378">
                  <c:v>7395</c:v>
                </c:pt>
                <c:pt idx="5379">
                  <c:v>7396</c:v>
                </c:pt>
                <c:pt idx="5380">
                  <c:v>7397</c:v>
                </c:pt>
                <c:pt idx="5381">
                  <c:v>7398</c:v>
                </c:pt>
                <c:pt idx="5382">
                  <c:v>7399</c:v>
                </c:pt>
                <c:pt idx="5383">
                  <c:v>7400</c:v>
                </c:pt>
                <c:pt idx="5384">
                  <c:v>7401</c:v>
                </c:pt>
                <c:pt idx="5385">
                  <c:v>7402</c:v>
                </c:pt>
                <c:pt idx="5386">
                  <c:v>7403</c:v>
                </c:pt>
                <c:pt idx="5387">
                  <c:v>7404</c:v>
                </c:pt>
                <c:pt idx="5388">
                  <c:v>7405</c:v>
                </c:pt>
                <c:pt idx="5389">
                  <c:v>7406</c:v>
                </c:pt>
                <c:pt idx="5390">
                  <c:v>7407</c:v>
                </c:pt>
                <c:pt idx="5391">
                  <c:v>7408</c:v>
                </c:pt>
                <c:pt idx="5392">
                  <c:v>7409</c:v>
                </c:pt>
                <c:pt idx="5393">
                  <c:v>7410</c:v>
                </c:pt>
                <c:pt idx="5394">
                  <c:v>7411</c:v>
                </c:pt>
                <c:pt idx="5395">
                  <c:v>7412</c:v>
                </c:pt>
                <c:pt idx="5396">
                  <c:v>7413</c:v>
                </c:pt>
                <c:pt idx="5397">
                  <c:v>7414</c:v>
                </c:pt>
                <c:pt idx="5398">
                  <c:v>7415</c:v>
                </c:pt>
                <c:pt idx="5399">
                  <c:v>7416</c:v>
                </c:pt>
                <c:pt idx="5400">
                  <c:v>7417</c:v>
                </c:pt>
                <c:pt idx="5401">
                  <c:v>7418</c:v>
                </c:pt>
                <c:pt idx="5402">
                  <c:v>7419</c:v>
                </c:pt>
                <c:pt idx="5403">
                  <c:v>7420</c:v>
                </c:pt>
                <c:pt idx="5404">
                  <c:v>7421</c:v>
                </c:pt>
                <c:pt idx="5405">
                  <c:v>7422</c:v>
                </c:pt>
                <c:pt idx="5406">
                  <c:v>7423</c:v>
                </c:pt>
                <c:pt idx="5407">
                  <c:v>7424</c:v>
                </c:pt>
                <c:pt idx="5408">
                  <c:v>7425</c:v>
                </c:pt>
                <c:pt idx="5409">
                  <c:v>7426</c:v>
                </c:pt>
                <c:pt idx="5410">
                  <c:v>7427</c:v>
                </c:pt>
                <c:pt idx="5411">
                  <c:v>7428</c:v>
                </c:pt>
                <c:pt idx="5412">
                  <c:v>7429</c:v>
                </c:pt>
                <c:pt idx="5413">
                  <c:v>7430</c:v>
                </c:pt>
                <c:pt idx="5414">
                  <c:v>7431</c:v>
                </c:pt>
                <c:pt idx="5415">
                  <c:v>7432</c:v>
                </c:pt>
                <c:pt idx="5416">
                  <c:v>7433</c:v>
                </c:pt>
                <c:pt idx="5417">
                  <c:v>7434</c:v>
                </c:pt>
                <c:pt idx="5418">
                  <c:v>7435</c:v>
                </c:pt>
                <c:pt idx="5419">
                  <c:v>7436</c:v>
                </c:pt>
                <c:pt idx="5420">
                  <c:v>7437</c:v>
                </c:pt>
                <c:pt idx="5421">
                  <c:v>7438</c:v>
                </c:pt>
                <c:pt idx="5422">
                  <c:v>7439</c:v>
                </c:pt>
                <c:pt idx="5423">
                  <c:v>7440</c:v>
                </c:pt>
                <c:pt idx="5424">
                  <c:v>7441</c:v>
                </c:pt>
                <c:pt idx="5425">
                  <c:v>7442</c:v>
                </c:pt>
                <c:pt idx="5426">
                  <c:v>7443</c:v>
                </c:pt>
                <c:pt idx="5427">
                  <c:v>7444</c:v>
                </c:pt>
                <c:pt idx="5428">
                  <c:v>7445</c:v>
                </c:pt>
                <c:pt idx="5429">
                  <c:v>7446</c:v>
                </c:pt>
                <c:pt idx="5430">
                  <c:v>7447</c:v>
                </c:pt>
                <c:pt idx="5431">
                  <c:v>7448</c:v>
                </c:pt>
                <c:pt idx="5432">
                  <c:v>7449</c:v>
                </c:pt>
                <c:pt idx="5433">
                  <c:v>7450</c:v>
                </c:pt>
                <c:pt idx="5434">
                  <c:v>7451</c:v>
                </c:pt>
                <c:pt idx="5435">
                  <c:v>7452</c:v>
                </c:pt>
                <c:pt idx="5436">
                  <c:v>7453</c:v>
                </c:pt>
                <c:pt idx="5437">
                  <c:v>7454</c:v>
                </c:pt>
                <c:pt idx="5438">
                  <c:v>7455</c:v>
                </c:pt>
                <c:pt idx="5439">
                  <c:v>7456</c:v>
                </c:pt>
                <c:pt idx="5440">
                  <c:v>7457</c:v>
                </c:pt>
                <c:pt idx="5441">
                  <c:v>7458</c:v>
                </c:pt>
                <c:pt idx="5442">
                  <c:v>7459</c:v>
                </c:pt>
                <c:pt idx="5443">
                  <c:v>7460</c:v>
                </c:pt>
                <c:pt idx="5444">
                  <c:v>7461</c:v>
                </c:pt>
                <c:pt idx="5445">
                  <c:v>7462</c:v>
                </c:pt>
                <c:pt idx="5446">
                  <c:v>7463</c:v>
                </c:pt>
                <c:pt idx="5447">
                  <c:v>7464</c:v>
                </c:pt>
                <c:pt idx="5448">
                  <c:v>7465</c:v>
                </c:pt>
                <c:pt idx="5449">
                  <c:v>7466</c:v>
                </c:pt>
                <c:pt idx="5450">
                  <c:v>7467</c:v>
                </c:pt>
                <c:pt idx="5451">
                  <c:v>7468</c:v>
                </c:pt>
                <c:pt idx="5452">
                  <c:v>7469</c:v>
                </c:pt>
                <c:pt idx="5453">
                  <c:v>7470</c:v>
                </c:pt>
                <c:pt idx="5454">
                  <c:v>7471</c:v>
                </c:pt>
                <c:pt idx="5455">
                  <c:v>7472</c:v>
                </c:pt>
                <c:pt idx="5456">
                  <c:v>7473</c:v>
                </c:pt>
                <c:pt idx="5457">
                  <c:v>7474</c:v>
                </c:pt>
                <c:pt idx="5458">
                  <c:v>7475</c:v>
                </c:pt>
                <c:pt idx="5459">
                  <c:v>7476</c:v>
                </c:pt>
                <c:pt idx="5460">
                  <c:v>7477</c:v>
                </c:pt>
                <c:pt idx="5461">
                  <c:v>7478</c:v>
                </c:pt>
                <c:pt idx="5462">
                  <c:v>7479</c:v>
                </c:pt>
                <c:pt idx="5463">
                  <c:v>7480</c:v>
                </c:pt>
                <c:pt idx="5464">
                  <c:v>7481</c:v>
                </c:pt>
                <c:pt idx="5465">
                  <c:v>7482</c:v>
                </c:pt>
                <c:pt idx="5466">
                  <c:v>7483</c:v>
                </c:pt>
                <c:pt idx="5467">
                  <c:v>7484</c:v>
                </c:pt>
                <c:pt idx="5468">
                  <c:v>7485</c:v>
                </c:pt>
                <c:pt idx="5469">
                  <c:v>7486</c:v>
                </c:pt>
                <c:pt idx="5470">
                  <c:v>7487</c:v>
                </c:pt>
                <c:pt idx="5471">
                  <c:v>7488</c:v>
                </c:pt>
                <c:pt idx="5472">
                  <c:v>7489</c:v>
                </c:pt>
                <c:pt idx="5473">
                  <c:v>7490</c:v>
                </c:pt>
                <c:pt idx="5474">
                  <c:v>7491</c:v>
                </c:pt>
                <c:pt idx="5475">
                  <c:v>7492</c:v>
                </c:pt>
                <c:pt idx="5476">
                  <c:v>7493</c:v>
                </c:pt>
                <c:pt idx="5477">
                  <c:v>7494</c:v>
                </c:pt>
                <c:pt idx="5478">
                  <c:v>7495</c:v>
                </c:pt>
                <c:pt idx="5479">
                  <c:v>7496</c:v>
                </c:pt>
                <c:pt idx="5480">
                  <c:v>7497</c:v>
                </c:pt>
                <c:pt idx="5481">
                  <c:v>7498</c:v>
                </c:pt>
                <c:pt idx="5482">
                  <c:v>7499</c:v>
                </c:pt>
                <c:pt idx="5483">
                  <c:v>7500</c:v>
                </c:pt>
                <c:pt idx="5484">
                  <c:v>7501</c:v>
                </c:pt>
                <c:pt idx="5485">
                  <c:v>7502</c:v>
                </c:pt>
                <c:pt idx="5486">
                  <c:v>7503</c:v>
                </c:pt>
                <c:pt idx="5487">
                  <c:v>7504</c:v>
                </c:pt>
                <c:pt idx="5488">
                  <c:v>7505</c:v>
                </c:pt>
                <c:pt idx="5489">
                  <c:v>7506</c:v>
                </c:pt>
                <c:pt idx="5490">
                  <c:v>7507</c:v>
                </c:pt>
                <c:pt idx="5491">
                  <c:v>7508</c:v>
                </c:pt>
                <c:pt idx="5492">
                  <c:v>7509</c:v>
                </c:pt>
                <c:pt idx="5493">
                  <c:v>7510</c:v>
                </c:pt>
                <c:pt idx="5494">
                  <c:v>7511</c:v>
                </c:pt>
                <c:pt idx="5495">
                  <c:v>7512</c:v>
                </c:pt>
                <c:pt idx="5496">
                  <c:v>7513</c:v>
                </c:pt>
                <c:pt idx="5497">
                  <c:v>7514</c:v>
                </c:pt>
                <c:pt idx="5498">
                  <c:v>7515</c:v>
                </c:pt>
                <c:pt idx="5499">
                  <c:v>7516</c:v>
                </c:pt>
                <c:pt idx="5500">
                  <c:v>7517</c:v>
                </c:pt>
                <c:pt idx="5501">
                  <c:v>7518</c:v>
                </c:pt>
                <c:pt idx="5502">
                  <c:v>7519</c:v>
                </c:pt>
                <c:pt idx="5503">
                  <c:v>7520</c:v>
                </c:pt>
                <c:pt idx="5504">
                  <c:v>7521</c:v>
                </c:pt>
                <c:pt idx="5505">
                  <c:v>7522</c:v>
                </c:pt>
                <c:pt idx="5506">
                  <c:v>7523</c:v>
                </c:pt>
                <c:pt idx="5507">
                  <c:v>7524</c:v>
                </c:pt>
                <c:pt idx="5508">
                  <c:v>7525</c:v>
                </c:pt>
                <c:pt idx="5509">
                  <c:v>7526</c:v>
                </c:pt>
                <c:pt idx="5510">
                  <c:v>7527</c:v>
                </c:pt>
                <c:pt idx="5511">
                  <c:v>7528</c:v>
                </c:pt>
                <c:pt idx="5512">
                  <c:v>7529</c:v>
                </c:pt>
                <c:pt idx="5513">
                  <c:v>7530</c:v>
                </c:pt>
                <c:pt idx="5514">
                  <c:v>7531</c:v>
                </c:pt>
                <c:pt idx="5515">
                  <c:v>7532</c:v>
                </c:pt>
                <c:pt idx="5516">
                  <c:v>7533</c:v>
                </c:pt>
                <c:pt idx="5517">
                  <c:v>7534</c:v>
                </c:pt>
                <c:pt idx="5518">
                  <c:v>7535</c:v>
                </c:pt>
                <c:pt idx="5519">
                  <c:v>7536</c:v>
                </c:pt>
                <c:pt idx="5520">
                  <c:v>7537</c:v>
                </c:pt>
                <c:pt idx="5521">
                  <c:v>7538</c:v>
                </c:pt>
                <c:pt idx="5522">
                  <c:v>7539</c:v>
                </c:pt>
                <c:pt idx="5523">
                  <c:v>7540</c:v>
                </c:pt>
                <c:pt idx="5524">
                  <c:v>7541</c:v>
                </c:pt>
                <c:pt idx="5525">
                  <c:v>7542</c:v>
                </c:pt>
                <c:pt idx="5526">
                  <c:v>7543</c:v>
                </c:pt>
                <c:pt idx="5527">
                  <c:v>7544</c:v>
                </c:pt>
                <c:pt idx="5528">
                  <c:v>7545</c:v>
                </c:pt>
                <c:pt idx="5529">
                  <c:v>7546</c:v>
                </c:pt>
                <c:pt idx="5530">
                  <c:v>7547</c:v>
                </c:pt>
                <c:pt idx="5531">
                  <c:v>7548</c:v>
                </c:pt>
                <c:pt idx="5532">
                  <c:v>7549</c:v>
                </c:pt>
                <c:pt idx="5533">
                  <c:v>7550</c:v>
                </c:pt>
                <c:pt idx="5534">
                  <c:v>7551</c:v>
                </c:pt>
                <c:pt idx="5535">
                  <c:v>7552</c:v>
                </c:pt>
                <c:pt idx="5536">
                  <c:v>7553</c:v>
                </c:pt>
                <c:pt idx="5537">
                  <c:v>7554</c:v>
                </c:pt>
                <c:pt idx="5538">
                  <c:v>7555</c:v>
                </c:pt>
                <c:pt idx="5539">
                  <c:v>7556</c:v>
                </c:pt>
                <c:pt idx="5540">
                  <c:v>7557</c:v>
                </c:pt>
                <c:pt idx="5541">
                  <c:v>7558</c:v>
                </c:pt>
                <c:pt idx="5542">
                  <c:v>7559</c:v>
                </c:pt>
                <c:pt idx="5543">
                  <c:v>7560</c:v>
                </c:pt>
                <c:pt idx="5544">
                  <c:v>7561</c:v>
                </c:pt>
                <c:pt idx="5545">
                  <c:v>7562</c:v>
                </c:pt>
                <c:pt idx="5546">
                  <c:v>7563</c:v>
                </c:pt>
                <c:pt idx="5547">
                  <c:v>7564</c:v>
                </c:pt>
                <c:pt idx="5548">
                  <c:v>7565</c:v>
                </c:pt>
                <c:pt idx="5549">
                  <c:v>7566</c:v>
                </c:pt>
                <c:pt idx="5550">
                  <c:v>7567</c:v>
                </c:pt>
                <c:pt idx="5551">
                  <c:v>7568</c:v>
                </c:pt>
                <c:pt idx="5552">
                  <c:v>7569</c:v>
                </c:pt>
                <c:pt idx="5553">
                  <c:v>7570</c:v>
                </c:pt>
                <c:pt idx="5554">
                  <c:v>7571</c:v>
                </c:pt>
                <c:pt idx="5555">
                  <c:v>7572</c:v>
                </c:pt>
                <c:pt idx="5556">
                  <c:v>7573</c:v>
                </c:pt>
                <c:pt idx="5557">
                  <c:v>7574</c:v>
                </c:pt>
                <c:pt idx="5558">
                  <c:v>7575</c:v>
                </c:pt>
                <c:pt idx="5559">
                  <c:v>7576</c:v>
                </c:pt>
                <c:pt idx="5560">
                  <c:v>7577</c:v>
                </c:pt>
                <c:pt idx="5561">
                  <c:v>7578</c:v>
                </c:pt>
                <c:pt idx="5562">
                  <c:v>7579</c:v>
                </c:pt>
                <c:pt idx="5563">
                  <c:v>7580</c:v>
                </c:pt>
                <c:pt idx="5564">
                  <c:v>7581</c:v>
                </c:pt>
                <c:pt idx="5565">
                  <c:v>7582</c:v>
                </c:pt>
                <c:pt idx="5566">
                  <c:v>7583</c:v>
                </c:pt>
                <c:pt idx="5567">
                  <c:v>7584</c:v>
                </c:pt>
                <c:pt idx="5568">
                  <c:v>7585</c:v>
                </c:pt>
                <c:pt idx="5569">
                  <c:v>7586</c:v>
                </c:pt>
                <c:pt idx="5570">
                  <c:v>7587</c:v>
                </c:pt>
                <c:pt idx="5571">
                  <c:v>7588</c:v>
                </c:pt>
                <c:pt idx="5572">
                  <c:v>7589</c:v>
                </c:pt>
                <c:pt idx="5573">
                  <c:v>7590</c:v>
                </c:pt>
                <c:pt idx="5574">
                  <c:v>7591</c:v>
                </c:pt>
                <c:pt idx="5575">
                  <c:v>7592</c:v>
                </c:pt>
                <c:pt idx="5576">
                  <c:v>7593</c:v>
                </c:pt>
                <c:pt idx="5577">
                  <c:v>7594</c:v>
                </c:pt>
                <c:pt idx="5578">
                  <c:v>7595</c:v>
                </c:pt>
                <c:pt idx="5579">
                  <c:v>7596</c:v>
                </c:pt>
                <c:pt idx="5580">
                  <c:v>7597</c:v>
                </c:pt>
                <c:pt idx="5581">
                  <c:v>7598</c:v>
                </c:pt>
                <c:pt idx="5582">
                  <c:v>7599</c:v>
                </c:pt>
                <c:pt idx="5583">
                  <c:v>7600</c:v>
                </c:pt>
                <c:pt idx="5584">
                  <c:v>7601</c:v>
                </c:pt>
                <c:pt idx="5585">
                  <c:v>7602</c:v>
                </c:pt>
                <c:pt idx="5586">
                  <c:v>7603</c:v>
                </c:pt>
                <c:pt idx="5587">
                  <c:v>7604</c:v>
                </c:pt>
                <c:pt idx="5588">
                  <c:v>7605</c:v>
                </c:pt>
                <c:pt idx="5589">
                  <c:v>7606</c:v>
                </c:pt>
                <c:pt idx="5590">
                  <c:v>7607</c:v>
                </c:pt>
                <c:pt idx="5591">
                  <c:v>7608</c:v>
                </c:pt>
                <c:pt idx="5592">
                  <c:v>7609</c:v>
                </c:pt>
                <c:pt idx="5593">
                  <c:v>7610</c:v>
                </c:pt>
                <c:pt idx="5594">
                  <c:v>7611</c:v>
                </c:pt>
                <c:pt idx="5595">
                  <c:v>7612</c:v>
                </c:pt>
                <c:pt idx="5596">
                  <c:v>7613</c:v>
                </c:pt>
                <c:pt idx="5597">
                  <c:v>7614</c:v>
                </c:pt>
                <c:pt idx="5598">
                  <c:v>7615</c:v>
                </c:pt>
                <c:pt idx="5599">
                  <c:v>7616</c:v>
                </c:pt>
                <c:pt idx="5600">
                  <c:v>7617</c:v>
                </c:pt>
                <c:pt idx="5601">
                  <c:v>7618</c:v>
                </c:pt>
                <c:pt idx="5602">
                  <c:v>7619</c:v>
                </c:pt>
                <c:pt idx="5603">
                  <c:v>7620</c:v>
                </c:pt>
                <c:pt idx="5604">
                  <c:v>7621</c:v>
                </c:pt>
                <c:pt idx="5605">
                  <c:v>7622</c:v>
                </c:pt>
                <c:pt idx="5606">
                  <c:v>7623</c:v>
                </c:pt>
                <c:pt idx="5607">
                  <c:v>7624</c:v>
                </c:pt>
                <c:pt idx="5608">
                  <c:v>7625</c:v>
                </c:pt>
                <c:pt idx="5609">
                  <c:v>7626</c:v>
                </c:pt>
                <c:pt idx="5610">
                  <c:v>7627</c:v>
                </c:pt>
                <c:pt idx="5611">
                  <c:v>7628</c:v>
                </c:pt>
                <c:pt idx="5612">
                  <c:v>7629</c:v>
                </c:pt>
                <c:pt idx="5613">
                  <c:v>7630</c:v>
                </c:pt>
                <c:pt idx="5614">
                  <c:v>7631</c:v>
                </c:pt>
                <c:pt idx="5615">
                  <c:v>7632</c:v>
                </c:pt>
                <c:pt idx="5616">
                  <c:v>7633</c:v>
                </c:pt>
                <c:pt idx="5617">
                  <c:v>7634</c:v>
                </c:pt>
                <c:pt idx="5618">
                  <c:v>7635</c:v>
                </c:pt>
                <c:pt idx="5619">
                  <c:v>7636</c:v>
                </c:pt>
                <c:pt idx="5620">
                  <c:v>7637</c:v>
                </c:pt>
                <c:pt idx="5621">
                  <c:v>7638</c:v>
                </c:pt>
                <c:pt idx="5622">
                  <c:v>7639</c:v>
                </c:pt>
                <c:pt idx="5623">
                  <c:v>7640</c:v>
                </c:pt>
                <c:pt idx="5624">
                  <c:v>7641</c:v>
                </c:pt>
                <c:pt idx="5625">
                  <c:v>7642</c:v>
                </c:pt>
                <c:pt idx="5626">
                  <c:v>7643</c:v>
                </c:pt>
                <c:pt idx="5627">
                  <c:v>7644</c:v>
                </c:pt>
                <c:pt idx="5628">
                  <c:v>7645</c:v>
                </c:pt>
                <c:pt idx="5629">
                  <c:v>7646</c:v>
                </c:pt>
                <c:pt idx="5630">
                  <c:v>7647</c:v>
                </c:pt>
                <c:pt idx="5631">
                  <c:v>7648</c:v>
                </c:pt>
                <c:pt idx="5632">
                  <c:v>7649</c:v>
                </c:pt>
                <c:pt idx="5633">
                  <c:v>7650</c:v>
                </c:pt>
                <c:pt idx="5634">
                  <c:v>7651</c:v>
                </c:pt>
                <c:pt idx="5635">
                  <c:v>7652</c:v>
                </c:pt>
                <c:pt idx="5636">
                  <c:v>7653</c:v>
                </c:pt>
                <c:pt idx="5637">
                  <c:v>7654</c:v>
                </c:pt>
                <c:pt idx="5638">
                  <c:v>7655</c:v>
                </c:pt>
                <c:pt idx="5639">
                  <c:v>7656</c:v>
                </c:pt>
                <c:pt idx="5640">
                  <c:v>7657</c:v>
                </c:pt>
                <c:pt idx="5641">
                  <c:v>7658</c:v>
                </c:pt>
                <c:pt idx="5642">
                  <c:v>7659</c:v>
                </c:pt>
                <c:pt idx="5643">
                  <c:v>7660</c:v>
                </c:pt>
                <c:pt idx="5644">
                  <c:v>7661</c:v>
                </c:pt>
                <c:pt idx="5645">
                  <c:v>7662</c:v>
                </c:pt>
                <c:pt idx="5646">
                  <c:v>7663</c:v>
                </c:pt>
                <c:pt idx="5647">
                  <c:v>7664</c:v>
                </c:pt>
                <c:pt idx="5648">
                  <c:v>7665</c:v>
                </c:pt>
                <c:pt idx="5649">
                  <c:v>7666</c:v>
                </c:pt>
                <c:pt idx="5650">
                  <c:v>7667</c:v>
                </c:pt>
                <c:pt idx="5651">
                  <c:v>7668</c:v>
                </c:pt>
                <c:pt idx="5652">
                  <c:v>7669</c:v>
                </c:pt>
                <c:pt idx="5653">
                  <c:v>7670</c:v>
                </c:pt>
                <c:pt idx="5654">
                  <c:v>7671</c:v>
                </c:pt>
                <c:pt idx="5655">
                  <c:v>7672</c:v>
                </c:pt>
                <c:pt idx="5656">
                  <c:v>7673</c:v>
                </c:pt>
                <c:pt idx="5657">
                  <c:v>7674</c:v>
                </c:pt>
                <c:pt idx="5658">
                  <c:v>7675</c:v>
                </c:pt>
                <c:pt idx="5659">
                  <c:v>7676</c:v>
                </c:pt>
                <c:pt idx="5660">
                  <c:v>7677</c:v>
                </c:pt>
                <c:pt idx="5661">
                  <c:v>7678</c:v>
                </c:pt>
                <c:pt idx="5662">
                  <c:v>7679</c:v>
                </c:pt>
                <c:pt idx="5663">
                  <c:v>7680</c:v>
                </c:pt>
                <c:pt idx="5664">
                  <c:v>7681</c:v>
                </c:pt>
                <c:pt idx="5665">
                  <c:v>7682</c:v>
                </c:pt>
                <c:pt idx="5666">
                  <c:v>7683</c:v>
                </c:pt>
                <c:pt idx="5667">
                  <c:v>7684</c:v>
                </c:pt>
                <c:pt idx="5668">
                  <c:v>7685</c:v>
                </c:pt>
                <c:pt idx="5669">
                  <c:v>7686</c:v>
                </c:pt>
                <c:pt idx="5670">
                  <c:v>7687</c:v>
                </c:pt>
                <c:pt idx="5671">
                  <c:v>7688</c:v>
                </c:pt>
                <c:pt idx="5672">
                  <c:v>7689</c:v>
                </c:pt>
                <c:pt idx="5673">
                  <c:v>7690</c:v>
                </c:pt>
                <c:pt idx="5674">
                  <c:v>7691</c:v>
                </c:pt>
                <c:pt idx="5675">
                  <c:v>7692</c:v>
                </c:pt>
                <c:pt idx="5676">
                  <c:v>7693</c:v>
                </c:pt>
                <c:pt idx="5677">
                  <c:v>7694</c:v>
                </c:pt>
                <c:pt idx="5678">
                  <c:v>7695</c:v>
                </c:pt>
                <c:pt idx="5679">
                  <c:v>7696</c:v>
                </c:pt>
                <c:pt idx="5680">
                  <c:v>7697</c:v>
                </c:pt>
                <c:pt idx="5681">
                  <c:v>7698</c:v>
                </c:pt>
                <c:pt idx="5682">
                  <c:v>7699</c:v>
                </c:pt>
                <c:pt idx="5683">
                  <c:v>7700</c:v>
                </c:pt>
                <c:pt idx="5684">
                  <c:v>7701</c:v>
                </c:pt>
                <c:pt idx="5685">
                  <c:v>7702</c:v>
                </c:pt>
                <c:pt idx="5686">
                  <c:v>7703</c:v>
                </c:pt>
                <c:pt idx="5687">
                  <c:v>7704</c:v>
                </c:pt>
                <c:pt idx="5688">
                  <c:v>7705</c:v>
                </c:pt>
                <c:pt idx="5689">
                  <c:v>7706</c:v>
                </c:pt>
                <c:pt idx="5690">
                  <c:v>7707</c:v>
                </c:pt>
                <c:pt idx="5691">
                  <c:v>7708</c:v>
                </c:pt>
                <c:pt idx="5692">
                  <c:v>7709</c:v>
                </c:pt>
                <c:pt idx="5693">
                  <c:v>7710</c:v>
                </c:pt>
                <c:pt idx="5694">
                  <c:v>7711</c:v>
                </c:pt>
                <c:pt idx="5695">
                  <c:v>7712</c:v>
                </c:pt>
                <c:pt idx="5696">
                  <c:v>7713</c:v>
                </c:pt>
                <c:pt idx="5697">
                  <c:v>7714</c:v>
                </c:pt>
                <c:pt idx="5698">
                  <c:v>7715</c:v>
                </c:pt>
                <c:pt idx="5699">
                  <c:v>7716</c:v>
                </c:pt>
                <c:pt idx="5700">
                  <c:v>7717</c:v>
                </c:pt>
                <c:pt idx="5701">
                  <c:v>7718</c:v>
                </c:pt>
                <c:pt idx="5702">
                  <c:v>7719</c:v>
                </c:pt>
                <c:pt idx="5703">
                  <c:v>7720</c:v>
                </c:pt>
                <c:pt idx="5704">
                  <c:v>7721</c:v>
                </c:pt>
                <c:pt idx="5705">
                  <c:v>7722</c:v>
                </c:pt>
                <c:pt idx="5706">
                  <c:v>7723</c:v>
                </c:pt>
                <c:pt idx="5707">
                  <c:v>7724</c:v>
                </c:pt>
                <c:pt idx="5708">
                  <c:v>7725</c:v>
                </c:pt>
                <c:pt idx="5709">
                  <c:v>7726</c:v>
                </c:pt>
                <c:pt idx="5710">
                  <c:v>7727</c:v>
                </c:pt>
                <c:pt idx="5711">
                  <c:v>7728</c:v>
                </c:pt>
                <c:pt idx="5712">
                  <c:v>7729</c:v>
                </c:pt>
                <c:pt idx="5713">
                  <c:v>7730</c:v>
                </c:pt>
                <c:pt idx="5714">
                  <c:v>7731</c:v>
                </c:pt>
                <c:pt idx="5715">
                  <c:v>7732</c:v>
                </c:pt>
                <c:pt idx="5716">
                  <c:v>7733</c:v>
                </c:pt>
                <c:pt idx="5717">
                  <c:v>7734</c:v>
                </c:pt>
                <c:pt idx="5718">
                  <c:v>7735</c:v>
                </c:pt>
                <c:pt idx="5719">
                  <c:v>7736</c:v>
                </c:pt>
                <c:pt idx="5720">
                  <c:v>7737</c:v>
                </c:pt>
                <c:pt idx="5721">
                  <c:v>7738</c:v>
                </c:pt>
                <c:pt idx="5722">
                  <c:v>7739</c:v>
                </c:pt>
                <c:pt idx="5723">
                  <c:v>7740</c:v>
                </c:pt>
                <c:pt idx="5724">
                  <c:v>7741</c:v>
                </c:pt>
                <c:pt idx="5725">
                  <c:v>7742</c:v>
                </c:pt>
                <c:pt idx="5726">
                  <c:v>7743</c:v>
                </c:pt>
                <c:pt idx="5727">
                  <c:v>7744</c:v>
                </c:pt>
                <c:pt idx="5728">
                  <c:v>7745</c:v>
                </c:pt>
                <c:pt idx="5729">
                  <c:v>7746</c:v>
                </c:pt>
                <c:pt idx="5730">
                  <c:v>7747</c:v>
                </c:pt>
                <c:pt idx="5731">
                  <c:v>7748</c:v>
                </c:pt>
                <c:pt idx="5732">
                  <c:v>7749</c:v>
                </c:pt>
                <c:pt idx="5733">
                  <c:v>7750</c:v>
                </c:pt>
                <c:pt idx="5734">
                  <c:v>7751</c:v>
                </c:pt>
                <c:pt idx="5735">
                  <c:v>7752</c:v>
                </c:pt>
                <c:pt idx="5736">
                  <c:v>7753</c:v>
                </c:pt>
                <c:pt idx="5737">
                  <c:v>7754</c:v>
                </c:pt>
                <c:pt idx="5738">
                  <c:v>7755</c:v>
                </c:pt>
                <c:pt idx="5739">
                  <c:v>7756</c:v>
                </c:pt>
                <c:pt idx="5740">
                  <c:v>7757</c:v>
                </c:pt>
                <c:pt idx="5741">
                  <c:v>7758</c:v>
                </c:pt>
                <c:pt idx="5742">
                  <c:v>7759</c:v>
                </c:pt>
                <c:pt idx="5743">
                  <c:v>7760</c:v>
                </c:pt>
                <c:pt idx="5744">
                  <c:v>7761</c:v>
                </c:pt>
                <c:pt idx="5745">
                  <c:v>7762</c:v>
                </c:pt>
                <c:pt idx="5746">
                  <c:v>7763</c:v>
                </c:pt>
                <c:pt idx="5747">
                  <c:v>7764</c:v>
                </c:pt>
                <c:pt idx="5748">
                  <c:v>7765</c:v>
                </c:pt>
                <c:pt idx="5749">
                  <c:v>7766</c:v>
                </c:pt>
                <c:pt idx="5750">
                  <c:v>7767</c:v>
                </c:pt>
                <c:pt idx="5751">
                  <c:v>7768</c:v>
                </c:pt>
                <c:pt idx="5752">
                  <c:v>7769</c:v>
                </c:pt>
                <c:pt idx="5753">
                  <c:v>7770</c:v>
                </c:pt>
                <c:pt idx="5754">
                  <c:v>7771</c:v>
                </c:pt>
                <c:pt idx="5755">
                  <c:v>7772</c:v>
                </c:pt>
                <c:pt idx="5756">
                  <c:v>7773</c:v>
                </c:pt>
                <c:pt idx="5757">
                  <c:v>7774</c:v>
                </c:pt>
                <c:pt idx="5758">
                  <c:v>7775</c:v>
                </c:pt>
                <c:pt idx="5759">
                  <c:v>7776</c:v>
                </c:pt>
                <c:pt idx="5760">
                  <c:v>7777</c:v>
                </c:pt>
                <c:pt idx="5761">
                  <c:v>7778</c:v>
                </c:pt>
                <c:pt idx="5762">
                  <c:v>7779</c:v>
                </c:pt>
                <c:pt idx="5763">
                  <c:v>7780</c:v>
                </c:pt>
                <c:pt idx="5764">
                  <c:v>7781</c:v>
                </c:pt>
                <c:pt idx="5765">
                  <c:v>7782</c:v>
                </c:pt>
                <c:pt idx="5766">
                  <c:v>7783</c:v>
                </c:pt>
                <c:pt idx="5767">
                  <c:v>7784</c:v>
                </c:pt>
                <c:pt idx="5768">
                  <c:v>7785</c:v>
                </c:pt>
                <c:pt idx="5769">
                  <c:v>7786</c:v>
                </c:pt>
                <c:pt idx="5770">
                  <c:v>7787</c:v>
                </c:pt>
                <c:pt idx="5771">
                  <c:v>7788</c:v>
                </c:pt>
                <c:pt idx="5772">
                  <c:v>7789</c:v>
                </c:pt>
                <c:pt idx="5773">
                  <c:v>7790</c:v>
                </c:pt>
                <c:pt idx="5774">
                  <c:v>7791</c:v>
                </c:pt>
                <c:pt idx="5775">
                  <c:v>7792</c:v>
                </c:pt>
                <c:pt idx="5776">
                  <c:v>7793</c:v>
                </c:pt>
                <c:pt idx="5777">
                  <c:v>7794</c:v>
                </c:pt>
                <c:pt idx="5778">
                  <c:v>7795</c:v>
                </c:pt>
                <c:pt idx="5779">
                  <c:v>7796</c:v>
                </c:pt>
                <c:pt idx="5780">
                  <c:v>7797</c:v>
                </c:pt>
                <c:pt idx="5781">
                  <c:v>7798</c:v>
                </c:pt>
                <c:pt idx="5782">
                  <c:v>7799</c:v>
                </c:pt>
                <c:pt idx="5783">
                  <c:v>7800</c:v>
                </c:pt>
                <c:pt idx="5784">
                  <c:v>7801</c:v>
                </c:pt>
                <c:pt idx="5785">
                  <c:v>7802</c:v>
                </c:pt>
                <c:pt idx="5786">
                  <c:v>7803</c:v>
                </c:pt>
                <c:pt idx="5787">
                  <c:v>7804</c:v>
                </c:pt>
                <c:pt idx="5788">
                  <c:v>7805</c:v>
                </c:pt>
                <c:pt idx="5789">
                  <c:v>7806</c:v>
                </c:pt>
                <c:pt idx="5790">
                  <c:v>7807</c:v>
                </c:pt>
                <c:pt idx="5791">
                  <c:v>7808</c:v>
                </c:pt>
                <c:pt idx="5792">
                  <c:v>7809</c:v>
                </c:pt>
                <c:pt idx="5793">
                  <c:v>7810</c:v>
                </c:pt>
                <c:pt idx="5794">
                  <c:v>7811</c:v>
                </c:pt>
                <c:pt idx="5795">
                  <c:v>7812</c:v>
                </c:pt>
                <c:pt idx="5796">
                  <c:v>7813</c:v>
                </c:pt>
                <c:pt idx="5797">
                  <c:v>7814</c:v>
                </c:pt>
                <c:pt idx="5798">
                  <c:v>7815</c:v>
                </c:pt>
                <c:pt idx="5799">
                  <c:v>7816</c:v>
                </c:pt>
                <c:pt idx="5800">
                  <c:v>7817</c:v>
                </c:pt>
                <c:pt idx="5801">
                  <c:v>7818</c:v>
                </c:pt>
                <c:pt idx="5802">
                  <c:v>7819</c:v>
                </c:pt>
                <c:pt idx="5803">
                  <c:v>7820</c:v>
                </c:pt>
                <c:pt idx="5804">
                  <c:v>7821</c:v>
                </c:pt>
                <c:pt idx="5805">
                  <c:v>7822</c:v>
                </c:pt>
                <c:pt idx="5806">
                  <c:v>7823</c:v>
                </c:pt>
                <c:pt idx="5807">
                  <c:v>7824</c:v>
                </c:pt>
                <c:pt idx="5808">
                  <c:v>7825</c:v>
                </c:pt>
                <c:pt idx="5809">
                  <c:v>7826</c:v>
                </c:pt>
                <c:pt idx="5810">
                  <c:v>7827</c:v>
                </c:pt>
                <c:pt idx="5811">
                  <c:v>7828</c:v>
                </c:pt>
                <c:pt idx="5812">
                  <c:v>7829</c:v>
                </c:pt>
                <c:pt idx="5813">
                  <c:v>7830</c:v>
                </c:pt>
                <c:pt idx="5814">
                  <c:v>7831</c:v>
                </c:pt>
                <c:pt idx="5815">
                  <c:v>7832</c:v>
                </c:pt>
                <c:pt idx="5816">
                  <c:v>7833</c:v>
                </c:pt>
                <c:pt idx="5817">
                  <c:v>7834</c:v>
                </c:pt>
                <c:pt idx="5818">
                  <c:v>7835</c:v>
                </c:pt>
                <c:pt idx="5819">
                  <c:v>7836</c:v>
                </c:pt>
                <c:pt idx="5820">
                  <c:v>7837</c:v>
                </c:pt>
                <c:pt idx="5821">
                  <c:v>7838</c:v>
                </c:pt>
                <c:pt idx="5822">
                  <c:v>7839</c:v>
                </c:pt>
                <c:pt idx="5823">
                  <c:v>7840</c:v>
                </c:pt>
                <c:pt idx="5824">
                  <c:v>7841</c:v>
                </c:pt>
                <c:pt idx="5825">
                  <c:v>7842</c:v>
                </c:pt>
                <c:pt idx="5826">
                  <c:v>7843</c:v>
                </c:pt>
                <c:pt idx="5827">
                  <c:v>7844</c:v>
                </c:pt>
                <c:pt idx="5828">
                  <c:v>7845</c:v>
                </c:pt>
                <c:pt idx="5829">
                  <c:v>7846</c:v>
                </c:pt>
                <c:pt idx="5830">
                  <c:v>7847</c:v>
                </c:pt>
                <c:pt idx="5831">
                  <c:v>7848</c:v>
                </c:pt>
                <c:pt idx="5832">
                  <c:v>7849</c:v>
                </c:pt>
                <c:pt idx="5833">
                  <c:v>7850</c:v>
                </c:pt>
                <c:pt idx="5834">
                  <c:v>7851</c:v>
                </c:pt>
                <c:pt idx="5835">
                  <c:v>7852</c:v>
                </c:pt>
                <c:pt idx="5836">
                  <c:v>7853</c:v>
                </c:pt>
                <c:pt idx="5837">
                  <c:v>7854</c:v>
                </c:pt>
                <c:pt idx="5838">
                  <c:v>7855</c:v>
                </c:pt>
                <c:pt idx="5839">
                  <c:v>7856</c:v>
                </c:pt>
                <c:pt idx="5840">
                  <c:v>7857</c:v>
                </c:pt>
                <c:pt idx="5841">
                  <c:v>7858</c:v>
                </c:pt>
                <c:pt idx="5842">
                  <c:v>7859</c:v>
                </c:pt>
                <c:pt idx="5843">
                  <c:v>7860</c:v>
                </c:pt>
                <c:pt idx="5844">
                  <c:v>7861</c:v>
                </c:pt>
                <c:pt idx="5845">
                  <c:v>7862</c:v>
                </c:pt>
                <c:pt idx="5846">
                  <c:v>7863</c:v>
                </c:pt>
                <c:pt idx="5847">
                  <c:v>7864</c:v>
                </c:pt>
                <c:pt idx="5848">
                  <c:v>7865</c:v>
                </c:pt>
                <c:pt idx="5849">
                  <c:v>7866</c:v>
                </c:pt>
                <c:pt idx="5850">
                  <c:v>7867</c:v>
                </c:pt>
                <c:pt idx="5851">
                  <c:v>7868</c:v>
                </c:pt>
                <c:pt idx="5852">
                  <c:v>7869</c:v>
                </c:pt>
                <c:pt idx="5853">
                  <c:v>7870</c:v>
                </c:pt>
                <c:pt idx="5854">
                  <c:v>7871</c:v>
                </c:pt>
                <c:pt idx="5855">
                  <c:v>7872</c:v>
                </c:pt>
                <c:pt idx="5856">
                  <c:v>7873</c:v>
                </c:pt>
                <c:pt idx="5857">
                  <c:v>7874</c:v>
                </c:pt>
                <c:pt idx="5858">
                  <c:v>7875</c:v>
                </c:pt>
                <c:pt idx="5859">
                  <c:v>7876</c:v>
                </c:pt>
                <c:pt idx="5860">
                  <c:v>7877</c:v>
                </c:pt>
                <c:pt idx="5861">
                  <c:v>7878</c:v>
                </c:pt>
                <c:pt idx="5862">
                  <c:v>7879</c:v>
                </c:pt>
                <c:pt idx="5863">
                  <c:v>7880</c:v>
                </c:pt>
                <c:pt idx="5864">
                  <c:v>7881</c:v>
                </c:pt>
                <c:pt idx="5865">
                  <c:v>7882</c:v>
                </c:pt>
                <c:pt idx="5866">
                  <c:v>7883</c:v>
                </c:pt>
                <c:pt idx="5867">
                  <c:v>7884</c:v>
                </c:pt>
                <c:pt idx="5868">
                  <c:v>7885</c:v>
                </c:pt>
                <c:pt idx="5869">
                  <c:v>7886</c:v>
                </c:pt>
                <c:pt idx="5870">
                  <c:v>7887</c:v>
                </c:pt>
                <c:pt idx="5871">
                  <c:v>7888</c:v>
                </c:pt>
                <c:pt idx="5872">
                  <c:v>7889</c:v>
                </c:pt>
                <c:pt idx="5873">
                  <c:v>7890</c:v>
                </c:pt>
                <c:pt idx="5874">
                  <c:v>7891</c:v>
                </c:pt>
                <c:pt idx="5875">
                  <c:v>7892</c:v>
                </c:pt>
                <c:pt idx="5876">
                  <c:v>7893</c:v>
                </c:pt>
                <c:pt idx="5877">
                  <c:v>7894</c:v>
                </c:pt>
                <c:pt idx="5878">
                  <c:v>7895</c:v>
                </c:pt>
                <c:pt idx="5879">
                  <c:v>7896</c:v>
                </c:pt>
                <c:pt idx="5880">
                  <c:v>7897</c:v>
                </c:pt>
                <c:pt idx="5881">
                  <c:v>7898</c:v>
                </c:pt>
                <c:pt idx="5882">
                  <c:v>7899</c:v>
                </c:pt>
                <c:pt idx="5883">
                  <c:v>7900</c:v>
                </c:pt>
                <c:pt idx="5884">
                  <c:v>7901</c:v>
                </c:pt>
                <c:pt idx="5885">
                  <c:v>7902</c:v>
                </c:pt>
                <c:pt idx="5886">
                  <c:v>7903</c:v>
                </c:pt>
                <c:pt idx="5887">
                  <c:v>7904</c:v>
                </c:pt>
                <c:pt idx="5888">
                  <c:v>7905</c:v>
                </c:pt>
                <c:pt idx="5889">
                  <c:v>7906</c:v>
                </c:pt>
                <c:pt idx="5890">
                  <c:v>7907</c:v>
                </c:pt>
                <c:pt idx="5891">
                  <c:v>7908</c:v>
                </c:pt>
                <c:pt idx="5892">
                  <c:v>7909</c:v>
                </c:pt>
                <c:pt idx="5893">
                  <c:v>7910</c:v>
                </c:pt>
                <c:pt idx="5894">
                  <c:v>7911</c:v>
                </c:pt>
                <c:pt idx="5895">
                  <c:v>7912</c:v>
                </c:pt>
                <c:pt idx="5896">
                  <c:v>7913</c:v>
                </c:pt>
                <c:pt idx="5897">
                  <c:v>7914</c:v>
                </c:pt>
                <c:pt idx="5898">
                  <c:v>7915</c:v>
                </c:pt>
                <c:pt idx="5899">
                  <c:v>7916</c:v>
                </c:pt>
                <c:pt idx="5900">
                  <c:v>7917</c:v>
                </c:pt>
                <c:pt idx="5901">
                  <c:v>7918</c:v>
                </c:pt>
                <c:pt idx="5902">
                  <c:v>7919</c:v>
                </c:pt>
                <c:pt idx="5903">
                  <c:v>7920</c:v>
                </c:pt>
                <c:pt idx="5904">
                  <c:v>7921</c:v>
                </c:pt>
                <c:pt idx="5905">
                  <c:v>7922</c:v>
                </c:pt>
                <c:pt idx="5906">
                  <c:v>7923</c:v>
                </c:pt>
                <c:pt idx="5907">
                  <c:v>7924</c:v>
                </c:pt>
                <c:pt idx="5908">
                  <c:v>7925</c:v>
                </c:pt>
                <c:pt idx="5909">
                  <c:v>7926</c:v>
                </c:pt>
                <c:pt idx="5910">
                  <c:v>7927</c:v>
                </c:pt>
                <c:pt idx="5911">
                  <c:v>7928</c:v>
                </c:pt>
                <c:pt idx="5912">
                  <c:v>7929</c:v>
                </c:pt>
                <c:pt idx="5913">
                  <c:v>7930</c:v>
                </c:pt>
                <c:pt idx="5914">
                  <c:v>7931</c:v>
                </c:pt>
                <c:pt idx="5915">
                  <c:v>7932</c:v>
                </c:pt>
                <c:pt idx="5916">
                  <c:v>7933</c:v>
                </c:pt>
                <c:pt idx="5917">
                  <c:v>7934</c:v>
                </c:pt>
                <c:pt idx="5918">
                  <c:v>7935</c:v>
                </c:pt>
                <c:pt idx="5919">
                  <c:v>7936</c:v>
                </c:pt>
                <c:pt idx="5920">
                  <c:v>7937</c:v>
                </c:pt>
                <c:pt idx="5921">
                  <c:v>7938</c:v>
                </c:pt>
                <c:pt idx="5922">
                  <c:v>7939</c:v>
                </c:pt>
                <c:pt idx="5923">
                  <c:v>7940</c:v>
                </c:pt>
                <c:pt idx="5924">
                  <c:v>7941</c:v>
                </c:pt>
                <c:pt idx="5925">
                  <c:v>7942</c:v>
                </c:pt>
                <c:pt idx="5926">
                  <c:v>7943</c:v>
                </c:pt>
                <c:pt idx="5927">
                  <c:v>7944</c:v>
                </c:pt>
                <c:pt idx="5928">
                  <c:v>7945</c:v>
                </c:pt>
                <c:pt idx="5929">
                  <c:v>7946</c:v>
                </c:pt>
                <c:pt idx="5930">
                  <c:v>7947</c:v>
                </c:pt>
                <c:pt idx="5931">
                  <c:v>7948</c:v>
                </c:pt>
                <c:pt idx="5932">
                  <c:v>7949</c:v>
                </c:pt>
                <c:pt idx="5933">
                  <c:v>7950</c:v>
                </c:pt>
                <c:pt idx="5934">
                  <c:v>7951</c:v>
                </c:pt>
                <c:pt idx="5935">
                  <c:v>7952</c:v>
                </c:pt>
                <c:pt idx="5936">
                  <c:v>7953</c:v>
                </c:pt>
                <c:pt idx="5937">
                  <c:v>7954</c:v>
                </c:pt>
                <c:pt idx="5938">
                  <c:v>7955</c:v>
                </c:pt>
                <c:pt idx="5939">
                  <c:v>7956</c:v>
                </c:pt>
                <c:pt idx="5940">
                  <c:v>7957</c:v>
                </c:pt>
                <c:pt idx="5941">
                  <c:v>7958</c:v>
                </c:pt>
                <c:pt idx="5942">
                  <c:v>7959</c:v>
                </c:pt>
                <c:pt idx="5943">
                  <c:v>7960</c:v>
                </c:pt>
                <c:pt idx="5944">
                  <c:v>7961</c:v>
                </c:pt>
                <c:pt idx="5945">
                  <c:v>7962</c:v>
                </c:pt>
                <c:pt idx="5946">
                  <c:v>7963</c:v>
                </c:pt>
                <c:pt idx="5947">
                  <c:v>7964</c:v>
                </c:pt>
                <c:pt idx="5948">
                  <c:v>7965</c:v>
                </c:pt>
                <c:pt idx="5949">
                  <c:v>7966</c:v>
                </c:pt>
                <c:pt idx="5950">
                  <c:v>7967</c:v>
                </c:pt>
                <c:pt idx="5951">
                  <c:v>7968</c:v>
                </c:pt>
                <c:pt idx="5952">
                  <c:v>7969</c:v>
                </c:pt>
                <c:pt idx="5953">
                  <c:v>7970</c:v>
                </c:pt>
                <c:pt idx="5954">
                  <c:v>7971</c:v>
                </c:pt>
                <c:pt idx="5955">
                  <c:v>7972</c:v>
                </c:pt>
                <c:pt idx="5956">
                  <c:v>7973</c:v>
                </c:pt>
                <c:pt idx="5957">
                  <c:v>7974</c:v>
                </c:pt>
                <c:pt idx="5958">
                  <c:v>7975</c:v>
                </c:pt>
                <c:pt idx="5959">
                  <c:v>7976</c:v>
                </c:pt>
                <c:pt idx="5960">
                  <c:v>7977</c:v>
                </c:pt>
                <c:pt idx="5961">
                  <c:v>7978</c:v>
                </c:pt>
                <c:pt idx="5962">
                  <c:v>7979</c:v>
                </c:pt>
                <c:pt idx="5963">
                  <c:v>7980</c:v>
                </c:pt>
                <c:pt idx="5964">
                  <c:v>7981</c:v>
                </c:pt>
                <c:pt idx="5965">
                  <c:v>7982</c:v>
                </c:pt>
                <c:pt idx="5966">
                  <c:v>7983</c:v>
                </c:pt>
                <c:pt idx="5967">
                  <c:v>7984</c:v>
                </c:pt>
                <c:pt idx="5968">
                  <c:v>7985</c:v>
                </c:pt>
                <c:pt idx="5969">
                  <c:v>7986</c:v>
                </c:pt>
                <c:pt idx="5970">
                  <c:v>7987</c:v>
                </c:pt>
                <c:pt idx="5971">
                  <c:v>7988</c:v>
                </c:pt>
                <c:pt idx="5972">
                  <c:v>7989</c:v>
                </c:pt>
                <c:pt idx="5973">
                  <c:v>7990</c:v>
                </c:pt>
                <c:pt idx="5974">
                  <c:v>7991</c:v>
                </c:pt>
                <c:pt idx="5975">
                  <c:v>7992</c:v>
                </c:pt>
                <c:pt idx="5976">
                  <c:v>7993</c:v>
                </c:pt>
                <c:pt idx="5977">
                  <c:v>7994</c:v>
                </c:pt>
                <c:pt idx="5978">
                  <c:v>7995</c:v>
                </c:pt>
                <c:pt idx="5979">
                  <c:v>7996</c:v>
                </c:pt>
                <c:pt idx="5980">
                  <c:v>7997</c:v>
                </c:pt>
                <c:pt idx="5981">
                  <c:v>7998</c:v>
                </c:pt>
                <c:pt idx="5982">
                  <c:v>7999</c:v>
                </c:pt>
                <c:pt idx="5983">
                  <c:v>8000</c:v>
                </c:pt>
                <c:pt idx="5984">
                  <c:v>8001</c:v>
                </c:pt>
                <c:pt idx="5985">
                  <c:v>8002</c:v>
                </c:pt>
                <c:pt idx="5986">
                  <c:v>8003</c:v>
                </c:pt>
                <c:pt idx="5987">
                  <c:v>8004</c:v>
                </c:pt>
                <c:pt idx="5988">
                  <c:v>8005</c:v>
                </c:pt>
                <c:pt idx="5989">
                  <c:v>8006</c:v>
                </c:pt>
                <c:pt idx="5990">
                  <c:v>8007</c:v>
                </c:pt>
                <c:pt idx="5991">
                  <c:v>8008</c:v>
                </c:pt>
                <c:pt idx="5992">
                  <c:v>8009</c:v>
                </c:pt>
                <c:pt idx="5993">
                  <c:v>8010</c:v>
                </c:pt>
                <c:pt idx="5994">
                  <c:v>8011</c:v>
                </c:pt>
                <c:pt idx="5995">
                  <c:v>8012</c:v>
                </c:pt>
                <c:pt idx="5996">
                  <c:v>8013</c:v>
                </c:pt>
                <c:pt idx="5997">
                  <c:v>8014</c:v>
                </c:pt>
                <c:pt idx="5998">
                  <c:v>8015</c:v>
                </c:pt>
                <c:pt idx="5999">
                  <c:v>8016</c:v>
                </c:pt>
                <c:pt idx="6000">
                  <c:v>8017</c:v>
                </c:pt>
                <c:pt idx="6001">
                  <c:v>8018</c:v>
                </c:pt>
                <c:pt idx="6002">
                  <c:v>8019</c:v>
                </c:pt>
                <c:pt idx="6003">
                  <c:v>8020</c:v>
                </c:pt>
                <c:pt idx="6004">
                  <c:v>8021</c:v>
                </c:pt>
                <c:pt idx="6005">
                  <c:v>8022</c:v>
                </c:pt>
                <c:pt idx="6006">
                  <c:v>8023</c:v>
                </c:pt>
                <c:pt idx="6007">
                  <c:v>8024</c:v>
                </c:pt>
                <c:pt idx="6008">
                  <c:v>8025</c:v>
                </c:pt>
                <c:pt idx="6009">
                  <c:v>8026</c:v>
                </c:pt>
                <c:pt idx="6010">
                  <c:v>8027</c:v>
                </c:pt>
                <c:pt idx="6011">
                  <c:v>8028</c:v>
                </c:pt>
                <c:pt idx="6012">
                  <c:v>8029</c:v>
                </c:pt>
                <c:pt idx="6013">
                  <c:v>8030</c:v>
                </c:pt>
                <c:pt idx="6014">
                  <c:v>8031</c:v>
                </c:pt>
                <c:pt idx="6015">
                  <c:v>8032</c:v>
                </c:pt>
                <c:pt idx="6016">
                  <c:v>8033</c:v>
                </c:pt>
                <c:pt idx="6017">
                  <c:v>8034</c:v>
                </c:pt>
                <c:pt idx="6018">
                  <c:v>8035</c:v>
                </c:pt>
                <c:pt idx="6019">
                  <c:v>8036</c:v>
                </c:pt>
                <c:pt idx="6020">
                  <c:v>8037</c:v>
                </c:pt>
                <c:pt idx="6021">
                  <c:v>8038</c:v>
                </c:pt>
                <c:pt idx="6022">
                  <c:v>8039</c:v>
                </c:pt>
                <c:pt idx="6023">
                  <c:v>8040</c:v>
                </c:pt>
                <c:pt idx="6024">
                  <c:v>8041</c:v>
                </c:pt>
                <c:pt idx="6025">
                  <c:v>8042</c:v>
                </c:pt>
                <c:pt idx="6026">
                  <c:v>8043</c:v>
                </c:pt>
                <c:pt idx="6027">
                  <c:v>8044</c:v>
                </c:pt>
                <c:pt idx="6028">
                  <c:v>8045</c:v>
                </c:pt>
                <c:pt idx="6029">
                  <c:v>8046</c:v>
                </c:pt>
                <c:pt idx="6030">
                  <c:v>8047</c:v>
                </c:pt>
                <c:pt idx="6031">
                  <c:v>8048</c:v>
                </c:pt>
                <c:pt idx="6032">
                  <c:v>8049</c:v>
                </c:pt>
                <c:pt idx="6033">
                  <c:v>8050</c:v>
                </c:pt>
                <c:pt idx="6034">
                  <c:v>8051</c:v>
                </c:pt>
                <c:pt idx="6035">
                  <c:v>8052</c:v>
                </c:pt>
                <c:pt idx="6036">
                  <c:v>8053</c:v>
                </c:pt>
                <c:pt idx="6037">
                  <c:v>8054</c:v>
                </c:pt>
                <c:pt idx="6038">
                  <c:v>8055</c:v>
                </c:pt>
                <c:pt idx="6039">
                  <c:v>8056</c:v>
                </c:pt>
                <c:pt idx="6040">
                  <c:v>8057</c:v>
                </c:pt>
                <c:pt idx="6041">
                  <c:v>8058</c:v>
                </c:pt>
                <c:pt idx="6042">
                  <c:v>8059</c:v>
                </c:pt>
                <c:pt idx="6043">
                  <c:v>8060</c:v>
                </c:pt>
                <c:pt idx="6044">
                  <c:v>8061</c:v>
                </c:pt>
                <c:pt idx="6045">
                  <c:v>8062</c:v>
                </c:pt>
                <c:pt idx="6046">
                  <c:v>8063</c:v>
                </c:pt>
                <c:pt idx="6047">
                  <c:v>8064</c:v>
                </c:pt>
                <c:pt idx="6048">
                  <c:v>8065</c:v>
                </c:pt>
                <c:pt idx="6049">
                  <c:v>8066</c:v>
                </c:pt>
                <c:pt idx="6050">
                  <c:v>8067</c:v>
                </c:pt>
                <c:pt idx="6051">
                  <c:v>8068</c:v>
                </c:pt>
                <c:pt idx="6052">
                  <c:v>8069</c:v>
                </c:pt>
                <c:pt idx="6053">
                  <c:v>8070</c:v>
                </c:pt>
                <c:pt idx="6054">
                  <c:v>8071</c:v>
                </c:pt>
                <c:pt idx="6055">
                  <c:v>8072</c:v>
                </c:pt>
                <c:pt idx="6056">
                  <c:v>8073</c:v>
                </c:pt>
                <c:pt idx="6057">
                  <c:v>8074</c:v>
                </c:pt>
                <c:pt idx="6058">
                  <c:v>8075</c:v>
                </c:pt>
                <c:pt idx="6059">
                  <c:v>8076</c:v>
                </c:pt>
                <c:pt idx="6060">
                  <c:v>8077</c:v>
                </c:pt>
                <c:pt idx="6061">
                  <c:v>8078</c:v>
                </c:pt>
                <c:pt idx="6062">
                  <c:v>8079</c:v>
                </c:pt>
                <c:pt idx="6063">
                  <c:v>8080</c:v>
                </c:pt>
                <c:pt idx="6064">
                  <c:v>8081</c:v>
                </c:pt>
                <c:pt idx="6065">
                  <c:v>8082</c:v>
                </c:pt>
                <c:pt idx="6066">
                  <c:v>8083</c:v>
                </c:pt>
                <c:pt idx="6067">
                  <c:v>8084</c:v>
                </c:pt>
                <c:pt idx="6068">
                  <c:v>8085</c:v>
                </c:pt>
                <c:pt idx="6069">
                  <c:v>8086</c:v>
                </c:pt>
                <c:pt idx="6070">
                  <c:v>8087</c:v>
                </c:pt>
                <c:pt idx="6071">
                  <c:v>8088</c:v>
                </c:pt>
                <c:pt idx="6072">
                  <c:v>8089</c:v>
                </c:pt>
                <c:pt idx="6073">
                  <c:v>8090</c:v>
                </c:pt>
                <c:pt idx="6074">
                  <c:v>8091</c:v>
                </c:pt>
                <c:pt idx="6075">
                  <c:v>8092</c:v>
                </c:pt>
                <c:pt idx="6076">
                  <c:v>8093</c:v>
                </c:pt>
                <c:pt idx="6077">
                  <c:v>8094</c:v>
                </c:pt>
                <c:pt idx="6078">
                  <c:v>8095</c:v>
                </c:pt>
                <c:pt idx="6079">
                  <c:v>8096</c:v>
                </c:pt>
                <c:pt idx="6080">
                  <c:v>8097</c:v>
                </c:pt>
                <c:pt idx="6081">
                  <c:v>8098</c:v>
                </c:pt>
                <c:pt idx="6082">
                  <c:v>8099</c:v>
                </c:pt>
                <c:pt idx="6083">
                  <c:v>8100</c:v>
                </c:pt>
                <c:pt idx="6084">
                  <c:v>8101</c:v>
                </c:pt>
                <c:pt idx="6085">
                  <c:v>8102</c:v>
                </c:pt>
                <c:pt idx="6086">
                  <c:v>8103</c:v>
                </c:pt>
                <c:pt idx="6087">
                  <c:v>8104</c:v>
                </c:pt>
                <c:pt idx="6088">
                  <c:v>8105</c:v>
                </c:pt>
                <c:pt idx="6089">
                  <c:v>8106</c:v>
                </c:pt>
                <c:pt idx="6090">
                  <c:v>8107</c:v>
                </c:pt>
                <c:pt idx="6091">
                  <c:v>8108</c:v>
                </c:pt>
                <c:pt idx="6092">
                  <c:v>8109</c:v>
                </c:pt>
                <c:pt idx="6093">
                  <c:v>8110</c:v>
                </c:pt>
                <c:pt idx="6094">
                  <c:v>8111</c:v>
                </c:pt>
                <c:pt idx="6095">
                  <c:v>8112</c:v>
                </c:pt>
                <c:pt idx="6096">
                  <c:v>8113</c:v>
                </c:pt>
                <c:pt idx="6097">
                  <c:v>8114</c:v>
                </c:pt>
                <c:pt idx="6098">
                  <c:v>8115</c:v>
                </c:pt>
                <c:pt idx="6099">
                  <c:v>8116</c:v>
                </c:pt>
                <c:pt idx="6100">
                  <c:v>8117</c:v>
                </c:pt>
                <c:pt idx="6101">
                  <c:v>8118</c:v>
                </c:pt>
                <c:pt idx="6102">
                  <c:v>8119</c:v>
                </c:pt>
                <c:pt idx="6103">
                  <c:v>8120</c:v>
                </c:pt>
                <c:pt idx="6104">
                  <c:v>8121</c:v>
                </c:pt>
                <c:pt idx="6105">
                  <c:v>8122</c:v>
                </c:pt>
                <c:pt idx="6106">
                  <c:v>8123</c:v>
                </c:pt>
                <c:pt idx="6107">
                  <c:v>8124</c:v>
                </c:pt>
                <c:pt idx="6108">
                  <c:v>8125</c:v>
                </c:pt>
                <c:pt idx="6109">
                  <c:v>8126</c:v>
                </c:pt>
                <c:pt idx="6110">
                  <c:v>8127</c:v>
                </c:pt>
                <c:pt idx="6111">
                  <c:v>8128</c:v>
                </c:pt>
                <c:pt idx="6112">
                  <c:v>8129</c:v>
                </c:pt>
                <c:pt idx="6113">
                  <c:v>8130</c:v>
                </c:pt>
                <c:pt idx="6114">
                  <c:v>8131</c:v>
                </c:pt>
                <c:pt idx="6115">
                  <c:v>8132</c:v>
                </c:pt>
                <c:pt idx="6116">
                  <c:v>8133</c:v>
                </c:pt>
                <c:pt idx="6117">
                  <c:v>8134</c:v>
                </c:pt>
                <c:pt idx="6118">
                  <c:v>8135</c:v>
                </c:pt>
                <c:pt idx="6119">
                  <c:v>8136</c:v>
                </c:pt>
                <c:pt idx="6120">
                  <c:v>8137</c:v>
                </c:pt>
                <c:pt idx="6121">
                  <c:v>8138</c:v>
                </c:pt>
                <c:pt idx="6122">
                  <c:v>8139</c:v>
                </c:pt>
                <c:pt idx="6123">
                  <c:v>8140</c:v>
                </c:pt>
                <c:pt idx="6124">
                  <c:v>8141</c:v>
                </c:pt>
                <c:pt idx="6125">
                  <c:v>8142</c:v>
                </c:pt>
                <c:pt idx="6126">
                  <c:v>8143</c:v>
                </c:pt>
                <c:pt idx="6127">
                  <c:v>8144</c:v>
                </c:pt>
                <c:pt idx="6128">
                  <c:v>8145</c:v>
                </c:pt>
                <c:pt idx="6129">
                  <c:v>8146</c:v>
                </c:pt>
                <c:pt idx="6130">
                  <c:v>8147</c:v>
                </c:pt>
                <c:pt idx="6131">
                  <c:v>8148</c:v>
                </c:pt>
                <c:pt idx="6132">
                  <c:v>8149</c:v>
                </c:pt>
                <c:pt idx="6133">
                  <c:v>8150</c:v>
                </c:pt>
                <c:pt idx="6134">
                  <c:v>8151</c:v>
                </c:pt>
                <c:pt idx="6135">
                  <c:v>8152</c:v>
                </c:pt>
                <c:pt idx="6136">
                  <c:v>8153</c:v>
                </c:pt>
                <c:pt idx="6137">
                  <c:v>8154</c:v>
                </c:pt>
                <c:pt idx="6138">
                  <c:v>8155</c:v>
                </c:pt>
                <c:pt idx="6139">
                  <c:v>8156</c:v>
                </c:pt>
                <c:pt idx="6140">
                  <c:v>8157</c:v>
                </c:pt>
                <c:pt idx="6141">
                  <c:v>8158</c:v>
                </c:pt>
                <c:pt idx="6142">
                  <c:v>8159</c:v>
                </c:pt>
                <c:pt idx="6143">
                  <c:v>8160</c:v>
                </c:pt>
                <c:pt idx="6144">
                  <c:v>8161</c:v>
                </c:pt>
                <c:pt idx="6145">
                  <c:v>8162</c:v>
                </c:pt>
                <c:pt idx="6146">
                  <c:v>8163</c:v>
                </c:pt>
                <c:pt idx="6147">
                  <c:v>8164</c:v>
                </c:pt>
                <c:pt idx="6148">
                  <c:v>8165</c:v>
                </c:pt>
                <c:pt idx="6149">
                  <c:v>8166</c:v>
                </c:pt>
                <c:pt idx="6150">
                  <c:v>8167</c:v>
                </c:pt>
                <c:pt idx="6151">
                  <c:v>8168</c:v>
                </c:pt>
                <c:pt idx="6152">
                  <c:v>8169</c:v>
                </c:pt>
                <c:pt idx="6153">
                  <c:v>8170</c:v>
                </c:pt>
                <c:pt idx="6154">
                  <c:v>8171</c:v>
                </c:pt>
                <c:pt idx="6155">
                  <c:v>8172</c:v>
                </c:pt>
                <c:pt idx="6156">
                  <c:v>8173</c:v>
                </c:pt>
                <c:pt idx="6157">
                  <c:v>8174</c:v>
                </c:pt>
                <c:pt idx="6158">
                  <c:v>8175</c:v>
                </c:pt>
                <c:pt idx="6159">
                  <c:v>8176</c:v>
                </c:pt>
                <c:pt idx="6160">
                  <c:v>8177</c:v>
                </c:pt>
                <c:pt idx="6161">
                  <c:v>8178</c:v>
                </c:pt>
                <c:pt idx="6162">
                  <c:v>8179</c:v>
                </c:pt>
                <c:pt idx="6163">
                  <c:v>8180</c:v>
                </c:pt>
                <c:pt idx="6164">
                  <c:v>8181</c:v>
                </c:pt>
                <c:pt idx="6165">
                  <c:v>8182</c:v>
                </c:pt>
                <c:pt idx="6166">
                  <c:v>8183</c:v>
                </c:pt>
                <c:pt idx="6167">
                  <c:v>8184</c:v>
                </c:pt>
                <c:pt idx="6168">
                  <c:v>8185</c:v>
                </c:pt>
                <c:pt idx="6169">
                  <c:v>8186</c:v>
                </c:pt>
                <c:pt idx="6170">
                  <c:v>8187</c:v>
                </c:pt>
                <c:pt idx="6171">
                  <c:v>8188</c:v>
                </c:pt>
                <c:pt idx="6172">
                  <c:v>8189</c:v>
                </c:pt>
                <c:pt idx="6173">
                  <c:v>8190</c:v>
                </c:pt>
                <c:pt idx="6174">
                  <c:v>8191</c:v>
                </c:pt>
                <c:pt idx="6175">
                  <c:v>8192</c:v>
                </c:pt>
                <c:pt idx="6176">
                  <c:v>8193</c:v>
                </c:pt>
                <c:pt idx="6177">
                  <c:v>8194</c:v>
                </c:pt>
                <c:pt idx="6178">
                  <c:v>8195</c:v>
                </c:pt>
                <c:pt idx="6179">
                  <c:v>8196</c:v>
                </c:pt>
                <c:pt idx="6180">
                  <c:v>8197</c:v>
                </c:pt>
                <c:pt idx="6181">
                  <c:v>8198</c:v>
                </c:pt>
                <c:pt idx="6182">
                  <c:v>8199</c:v>
                </c:pt>
                <c:pt idx="6183">
                  <c:v>8200</c:v>
                </c:pt>
                <c:pt idx="6184">
                  <c:v>8201</c:v>
                </c:pt>
                <c:pt idx="6185">
                  <c:v>8202</c:v>
                </c:pt>
                <c:pt idx="6186">
                  <c:v>8203</c:v>
                </c:pt>
                <c:pt idx="6187">
                  <c:v>8204</c:v>
                </c:pt>
                <c:pt idx="6188">
                  <c:v>8205</c:v>
                </c:pt>
                <c:pt idx="6189">
                  <c:v>8206</c:v>
                </c:pt>
                <c:pt idx="6190">
                  <c:v>8207</c:v>
                </c:pt>
                <c:pt idx="6191">
                  <c:v>8208</c:v>
                </c:pt>
                <c:pt idx="6192">
                  <c:v>8209</c:v>
                </c:pt>
                <c:pt idx="6193">
                  <c:v>8210</c:v>
                </c:pt>
                <c:pt idx="6194">
                  <c:v>8211</c:v>
                </c:pt>
                <c:pt idx="6195">
                  <c:v>8212</c:v>
                </c:pt>
                <c:pt idx="6196">
                  <c:v>8213</c:v>
                </c:pt>
                <c:pt idx="6197">
                  <c:v>8214</c:v>
                </c:pt>
                <c:pt idx="6198">
                  <c:v>8215</c:v>
                </c:pt>
                <c:pt idx="6199">
                  <c:v>8216</c:v>
                </c:pt>
                <c:pt idx="6200">
                  <c:v>8217</c:v>
                </c:pt>
                <c:pt idx="6201">
                  <c:v>8218</c:v>
                </c:pt>
                <c:pt idx="6202">
                  <c:v>8219</c:v>
                </c:pt>
                <c:pt idx="6203">
                  <c:v>8220</c:v>
                </c:pt>
                <c:pt idx="6204">
                  <c:v>8221</c:v>
                </c:pt>
                <c:pt idx="6205">
                  <c:v>8222</c:v>
                </c:pt>
                <c:pt idx="6206">
                  <c:v>8223</c:v>
                </c:pt>
                <c:pt idx="6207">
                  <c:v>8224</c:v>
                </c:pt>
                <c:pt idx="6208">
                  <c:v>8225</c:v>
                </c:pt>
                <c:pt idx="6209">
                  <c:v>8226</c:v>
                </c:pt>
                <c:pt idx="6210">
                  <c:v>8227</c:v>
                </c:pt>
                <c:pt idx="6211">
                  <c:v>8228</c:v>
                </c:pt>
                <c:pt idx="6212">
                  <c:v>8229</c:v>
                </c:pt>
                <c:pt idx="6213">
                  <c:v>8230</c:v>
                </c:pt>
                <c:pt idx="6214">
                  <c:v>8231</c:v>
                </c:pt>
                <c:pt idx="6215">
                  <c:v>8232</c:v>
                </c:pt>
                <c:pt idx="6216">
                  <c:v>8233</c:v>
                </c:pt>
                <c:pt idx="6217">
                  <c:v>8234</c:v>
                </c:pt>
                <c:pt idx="6218">
                  <c:v>8235</c:v>
                </c:pt>
                <c:pt idx="6219">
                  <c:v>8236</c:v>
                </c:pt>
                <c:pt idx="6220">
                  <c:v>8237</c:v>
                </c:pt>
                <c:pt idx="6221">
                  <c:v>8238</c:v>
                </c:pt>
                <c:pt idx="6222">
                  <c:v>8239</c:v>
                </c:pt>
                <c:pt idx="6223">
                  <c:v>8240</c:v>
                </c:pt>
                <c:pt idx="6224">
                  <c:v>8241</c:v>
                </c:pt>
                <c:pt idx="6225">
                  <c:v>8242</c:v>
                </c:pt>
                <c:pt idx="6226">
                  <c:v>8243</c:v>
                </c:pt>
                <c:pt idx="6227">
                  <c:v>8244</c:v>
                </c:pt>
                <c:pt idx="6228">
                  <c:v>8245</c:v>
                </c:pt>
                <c:pt idx="6229">
                  <c:v>8246</c:v>
                </c:pt>
                <c:pt idx="6230">
                  <c:v>8247</c:v>
                </c:pt>
                <c:pt idx="6231">
                  <c:v>8248</c:v>
                </c:pt>
                <c:pt idx="6232">
                  <c:v>8249</c:v>
                </c:pt>
                <c:pt idx="6233">
                  <c:v>8250</c:v>
                </c:pt>
                <c:pt idx="6234">
                  <c:v>8251</c:v>
                </c:pt>
                <c:pt idx="6235">
                  <c:v>8252</c:v>
                </c:pt>
                <c:pt idx="6236">
                  <c:v>8253</c:v>
                </c:pt>
                <c:pt idx="6237">
                  <c:v>8254</c:v>
                </c:pt>
                <c:pt idx="6238">
                  <c:v>8255</c:v>
                </c:pt>
                <c:pt idx="6239">
                  <c:v>8256</c:v>
                </c:pt>
                <c:pt idx="6240">
                  <c:v>8257</c:v>
                </c:pt>
                <c:pt idx="6241">
                  <c:v>8258</c:v>
                </c:pt>
                <c:pt idx="6242">
                  <c:v>8259</c:v>
                </c:pt>
                <c:pt idx="6243">
                  <c:v>8260</c:v>
                </c:pt>
                <c:pt idx="6244">
                  <c:v>8261</c:v>
                </c:pt>
                <c:pt idx="6245">
                  <c:v>8262</c:v>
                </c:pt>
                <c:pt idx="6246">
                  <c:v>8263</c:v>
                </c:pt>
                <c:pt idx="6247">
                  <c:v>8264</c:v>
                </c:pt>
                <c:pt idx="6248">
                  <c:v>8265</c:v>
                </c:pt>
                <c:pt idx="6249">
                  <c:v>8266</c:v>
                </c:pt>
                <c:pt idx="6250">
                  <c:v>8267</c:v>
                </c:pt>
                <c:pt idx="6251">
                  <c:v>8268</c:v>
                </c:pt>
                <c:pt idx="6252">
                  <c:v>8269</c:v>
                </c:pt>
                <c:pt idx="6253">
                  <c:v>8270</c:v>
                </c:pt>
                <c:pt idx="6254">
                  <c:v>8271</c:v>
                </c:pt>
                <c:pt idx="6255">
                  <c:v>8272</c:v>
                </c:pt>
                <c:pt idx="6256">
                  <c:v>8273</c:v>
                </c:pt>
                <c:pt idx="6257">
                  <c:v>8274</c:v>
                </c:pt>
                <c:pt idx="6258">
                  <c:v>8275</c:v>
                </c:pt>
                <c:pt idx="6259">
                  <c:v>8276</c:v>
                </c:pt>
                <c:pt idx="6260">
                  <c:v>8277</c:v>
                </c:pt>
                <c:pt idx="6261">
                  <c:v>8278</c:v>
                </c:pt>
                <c:pt idx="6262">
                  <c:v>8279</c:v>
                </c:pt>
                <c:pt idx="6263">
                  <c:v>8280</c:v>
                </c:pt>
                <c:pt idx="6264">
                  <c:v>8281</c:v>
                </c:pt>
                <c:pt idx="6265">
                  <c:v>8282</c:v>
                </c:pt>
                <c:pt idx="6266">
                  <c:v>8283</c:v>
                </c:pt>
                <c:pt idx="6267">
                  <c:v>8284</c:v>
                </c:pt>
                <c:pt idx="6268">
                  <c:v>8285</c:v>
                </c:pt>
                <c:pt idx="6269">
                  <c:v>8286</c:v>
                </c:pt>
                <c:pt idx="6270">
                  <c:v>8287</c:v>
                </c:pt>
                <c:pt idx="6271">
                  <c:v>8288</c:v>
                </c:pt>
                <c:pt idx="6272">
                  <c:v>8289</c:v>
                </c:pt>
                <c:pt idx="6273">
                  <c:v>8290</c:v>
                </c:pt>
                <c:pt idx="6274">
                  <c:v>8291</c:v>
                </c:pt>
                <c:pt idx="6275">
                  <c:v>8292</c:v>
                </c:pt>
                <c:pt idx="6276">
                  <c:v>8293</c:v>
                </c:pt>
                <c:pt idx="6277">
                  <c:v>8294</c:v>
                </c:pt>
                <c:pt idx="6278">
                  <c:v>8295</c:v>
                </c:pt>
                <c:pt idx="6279">
                  <c:v>8296</c:v>
                </c:pt>
                <c:pt idx="6280">
                  <c:v>8297</c:v>
                </c:pt>
                <c:pt idx="6281">
                  <c:v>8298</c:v>
                </c:pt>
                <c:pt idx="6282">
                  <c:v>8299</c:v>
                </c:pt>
                <c:pt idx="6283">
                  <c:v>8300</c:v>
                </c:pt>
                <c:pt idx="6284">
                  <c:v>8301</c:v>
                </c:pt>
                <c:pt idx="6285">
                  <c:v>8302</c:v>
                </c:pt>
                <c:pt idx="6286">
                  <c:v>8303</c:v>
                </c:pt>
                <c:pt idx="6287">
                  <c:v>8304</c:v>
                </c:pt>
                <c:pt idx="6288">
                  <c:v>8305</c:v>
                </c:pt>
                <c:pt idx="6289">
                  <c:v>8306</c:v>
                </c:pt>
                <c:pt idx="6290">
                  <c:v>8307</c:v>
                </c:pt>
                <c:pt idx="6291">
                  <c:v>8308</c:v>
                </c:pt>
                <c:pt idx="6292">
                  <c:v>8309</c:v>
                </c:pt>
                <c:pt idx="6293">
                  <c:v>8310</c:v>
                </c:pt>
                <c:pt idx="6294">
                  <c:v>8311</c:v>
                </c:pt>
                <c:pt idx="6295">
                  <c:v>8312</c:v>
                </c:pt>
                <c:pt idx="6296">
                  <c:v>8313</c:v>
                </c:pt>
                <c:pt idx="6297">
                  <c:v>8314</c:v>
                </c:pt>
                <c:pt idx="6298">
                  <c:v>8315</c:v>
                </c:pt>
                <c:pt idx="6299">
                  <c:v>8316</c:v>
                </c:pt>
                <c:pt idx="6300">
                  <c:v>8317</c:v>
                </c:pt>
                <c:pt idx="6301">
                  <c:v>8318</c:v>
                </c:pt>
                <c:pt idx="6302">
                  <c:v>8319</c:v>
                </c:pt>
                <c:pt idx="6303">
                  <c:v>8320</c:v>
                </c:pt>
                <c:pt idx="6304">
                  <c:v>8321</c:v>
                </c:pt>
                <c:pt idx="6305">
                  <c:v>8322</c:v>
                </c:pt>
                <c:pt idx="6306">
                  <c:v>8323</c:v>
                </c:pt>
                <c:pt idx="6307">
                  <c:v>8324</c:v>
                </c:pt>
                <c:pt idx="6308">
                  <c:v>8325</c:v>
                </c:pt>
                <c:pt idx="6309">
                  <c:v>8326</c:v>
                </c:pt>
                <c:pt idx="6310">
                  <c:v>8327</c:v>
                </c:pt>
                <c:pt idx="6311">
                  <c:v>8328</c:v>
                </c:pt>
                <c:pt idx="6312">
                  <c:v>8329</c:v>
                </c:pt>
                <c:pt idx="6313">
                  <c:v>8330</c:v>
                </c:pt>
                <c:pt idx="6314">
                  <c:v>8331</c:v>
                </c:pt>
                <c:pt idx="6315">
                  <c:v>8332</c:v>
                </c:pt>
                <c:pt idx="6316">
                  <c:v>8333</c:v>
                </c:pt>
                <c:pt idx="6317">
                  <c:v>8334</c:v>
                </c:pt>
                <c:pt idx="6318">
                  <c:v>8335</c:v>
                </c:pt>
                <c:pt idx="6319">
                  <c:v>8336</c:v>
                </c:pt>
                <c:pt idx="6320">
                  <c:v>8337</c:v>
                </c:pt>
                <c:pt idx="6321">
                  <c:v>8338</c:v>
                </c:pt>
                <c:pt idx="6322">
                  <c:v>8339</c:v>
                </c:pt>
                <c:pt idx="6323">
                  <c:v>8340</c:v>
                </c:pt>
                <c:pt idx="6324">
                  <c:v>8341</c:v>
                </c:pt>
                <c:pt idx="6325">
                  <c:v>8342</c:v>
                </c:pt>
                <c:pt idx="6326">
                  <c:v>8343</c:v>
                </c:pt>
                <c:pt idx="6327">
                  <c:v>8344</c:v>
                </c:pt>
                <c:pt idx="6328">
                  <c:v>8345</c:v>
                </c:pt>
                <c:pt idx="6329">
                  <c:v>8346</c:v>
                </c:pt>
                <c:pt idx="6330">
                  <c:v>8347</c:v>
                </c:pt>
                <c:pt idx="6331">
                  <c:v>8348</c:v>
                </c:pt>
                <c:pt idx="6332">
                  <c:v>8349</c:v>
                </c:pt>
                <c:pt idx="6333">
                  <c:v>8350</c:v>
                </c:pt>
                <c:pt idx="6334">
                  <c:v>8351</c:v>
                </c:pt>
                <c:pt idx="6335">
                  <c:v>8352</c:v>
                </c:pt>
                <c:pt idx="6336">
                  <c:v>8353</c:v>
                </c:pt>
                <c:pt idx="6337">
                  <c:v>8354</c:v>
                </c:pt>
                <c:pt idx="6338">
                  <c:v>8355</c:v>
                </c:pt>
                <c:pt idx="6339">
                  <c:v>8356</c:v>
                </c:pt>
                <c:pt idx="6340">
                  <c:v>8357</c:v>
                </c:pt>
                <c:pt idx="6341">
                  <c:v>8358</c:v>
                </c:pt>
                <c:pt idx="6342">
                  <c:v>8359</c:v>
                </c:pt>
                <c:pt idx="6343">
                  <c:v>8360</c:v>
                </c:pt>
                <c:pt idx="6344">
                  <c:v>8361</c:v>
                </c:pt>
                <c:pt idx="6345">
                  <c:v>8362</c:v>
                </c:pt>
                <c:pt idx="6346">
                  <c:v>8363</c:v>
                </c:pt>
                <c:pt idx="6347">
                  <c:v>8364</c:v>
                </c:pt>
                <c:pt idx="6348">
                  <c:v>8365</c:v>
                </c:pt>
                <c:pt idx="6349">
                  <c:v>8366</c:v>
                </c:pt>
                <c:pt idx="6350">
                  <c:v>8367</c:v>
                </c:pt>
                <c:pt idx="6351">
                  <c:v>8368</c:v>
                </c:pt>
                <c:pt idx="6352">
                  <c:v>8369</c:v>
                </c:pt>
                <c:pt idx="6353">
                  <c:v>8370</c:v>
                </c:pt>
                <c:pt idx="6354">
                  <c:v>8371</c:v>
                </c:pt>
                <c:pt idx="6355">
                  <c:v>8372</c:v>
                </c:pt>
                <c:pt idx="6356">
                  <c:v>8373</c:v>
                </c:pt>
                <c:pt idx="6357">
                  <c:v>8374</c:v>
                </c:pt>
                <c:pt idx="6358">
                  <c:v>8375</c:v>
                </c:pt>
                <c:pt idx="6359">
                  <c:v>8376</c:v>
                </c:pt>
                <c:pt idx="6360">
                  <c:v>8377</c:v>
                </c:pt>
                <c:pt idx="6361">
                  <c:v>8378</c:v>
                </c:pt>
                <c:pt idx="6362">
                  <c:v>8379</c:v>
                </c:pt>
                <c:pt idx="6363">
                  <c:v>8380</c:v>
                </c:pt>
                <c:pt idx="6364">
                  <c:v>8381</c:v>
                </c:pt>
                <c:pt idx="6365">
                  <c:v>8382</c:v>
                </c:pt>
                <c:pt idx="6366">
                  <c:v>8383</c:v>
                </c:pt>
                <c:pt idx="6367">
                  <c:v>8384</c:v>
                </c:pt>
                <c:pt idx="6368">
                  <c:v>8385</c:v>
                </c:pt>
                <c:pt idx="6369">
                  <c:v>8386</c:v>
                </c:pt>
                <c:pt idx="6370">
                  <c:v>8387</c:v>
                </c:pt>
                <c:pt idx="6371">
                  <c:v>8388</c:v>
                </c:pt>
                <c:pt idx="6372">
                  <c:v>8389</c:v>
                </c:pt>
                <c:pt idx="6373">
                  <c:v>8390</c:v>
                </c:pt>
                <c:pt idx="6374">
                  <c:v>8391</c:v>
                </c:pt>
                <c:pt idx="6375">
                  <c:v>8392</c:v>
                </c:pt>
                <c:pt idx="6376">
                  <c:v>8393</c:v>
                </c:pt>
                <c:pt idx="6377">
                  <c:v>8394</c:v>
                </c:pt>
                <c:pt idx="6378">
                  <c:v>8395</c:v>
                </c:pt>
                <c:pt idx="6379">
                  <c:v>8396</c:v>
                </c:pt>
                <c:pt idx="6380">
                  <c:v>8397</c:v>
                </c:pt>
                <c:pt idx="6381">
                  <c:v>8398</c:v>
                </c:pt>
                <c:pt idx="6382">
                  <c:v>8399</c:v>
                </c:pt>
                <c:pt idx="6383">
                  <c:v>8400</c:v>
                </c:pt>
                <c:pt idx="6384">
                  <c:v>8401</c:v>
                </c:pt>
                <c:pt idx="6385">
                  <c:v>8402</c:v>
                </c:pt>
                <c:pt idx="6386">
                  <c:v>8403</c:v>
                </c:pt>
                <c:pt idx="6387">
                  <c:v>8404</c:v>
                </c:pt>
                <c:pt idx="6388">
                  <c:v>8405</c:v>
                </c:pt>
                <c:pt idx="6389">
                  <c:v>8406</c:v>
                </c:pt>
                <c:pt idx="6390">
                  <c:v>8407</c:v>
                </c:pt>
                <c:pt idx="6391">
                  <c:v>8408</c:v>
                </c:pt>
                <c:pt idx="6392">
                  <c:v>8409</c:v>
                </c:pt>
                <c:pt idx="6393">
                  <c:v>8410</c:v>
                </c:pt>
                <c:pt idx="6394">
                  <c:v>8411</c:v>
                </c:pt>
                <c:pt idx="6395">
                  <c:v>8412</c:v>
                </c:pt>
                <c:pt idx="6396">
                  <c:v>8413</c:v>
                </c:pt>
                <c:pt idx="6397">
                  <c:v>8414</c:v>
                </c:pt>
                <c:pt idx="6398">
                  <c:v>8415</c:v>
                </c:pt>
                <c:pt idx="6399">
                  <c:v>8416</c:v>
                </c:pt>
                <c:pt idx="6400">
                  <c:v>8417</c:v>
                </c:pt>
                <c:pt idx="6401">
                  <c:v>8418</c:v>
                </c:pt>
                <c:pt idx="6402">
                  <c:v>8419</c:v>
                </c:pt>
                <c:pt idx="6403">
                  <c:v>8420</c:v>
                </c:pt>
                <c:pt idx="6404">
                  <c:v>8421</c:v>
                </c:pt>
                <c:pt idx="6405">
                  <c:v>8422</c:v>
                </c:pt>
                <c:pt idx="6406">
                  <c:v>8423</c:v>
                </c:pt>
                <c:pt idx="6407">
                  <c:v>8424</c:v>
                </c:pt>
                <c:pt idx="6408">
                  <c:v>8425</c:v>
                </c:pt>
                <c:pt idx="6409">
                  <c:v>8426</c:v>
                </c:pt>
                <c:pt idx="6410">
                  <c:v>8427</c:v>
                </c:pt>
                <c:pt idx="6411">
                  <c:v>8428</c:v>
                </c:pt>
                <c:pt idx="6412">
                  <c:v>8429</c:v>
                </c:pt>
                <c:pt idx="6413">
                  <c:v>8430</c:v>
                </c:pt>
                <c:pt idx="6414">
                  <c:v>8431</c:v>
                </c:pt>
                <c:pt idx="6415">
                  <c:v>8432</c:v>
                </c:pt>
                <c:pt idx="6416">
                  <c:v>8433</c:v>
                </c:pt>
                <c:pt idx="6417">
                  <c:v>8434</c:v>
                </c:pt>
                <c:pt idx="6418">
                  <c:v>8435</c:v>
                </c:pt>
                <c:pt idx="6419">
                  <c:v>8436</c:v>
                </c:pt>
                <c:pt idx="6420">
                  <c:v>8437</c:v>
                </c:pt>
                <c:pt idx="6421">
                  <c:v>8438</c:v>
                </c:pt>
                <c:pt idx="6422">
                  <c:v>8439</c:v>
                </c:pt>
                <c:pt idx="6423">
                  <c:v>8440</c:v>
                </c:pt>
                <c:pt idx="6424">
                  <c:v>8441</c:v>
                </c:pt>
                <c:pt idx="6425">
                  <c:v>8442</c:v>
                </c:pt>
                <c:pt idx="6426">
                  <c:v>8443</c:v>
                </c:pt>
                <c:pt idx="6427">
                  <c:v>8444</c:v>
                </c:pt>
                <c:pt idx="6428">
                  <c:v>8445</c:v>
                </c:pt>
                <c:pt idx="6429">
                  <c:v>8446</c:v>
                </c:pt>
                <c:pt idx="6430">
                  <c:v>8447</c:v>
                </c:pt>
                <c:pt idx="6431">
                  <c:v>8448</c:v>
                </c:pt>
                <c:pt idx="6432">
                  <c:v>8449</c:v>
                </c:pt>
                <c:pt idx="6433">
                  <c:v>8450</c:v>
                </c:pt>
                <c:pt idx="6434">
                  <c:v>8451</c:v>
                </c:pt>
                <c:pt idx="6435">
                  <c:v>8452</c:v>
                </c:pt>
                <c:pt idx="6436">
                  <c:v>8453</c:v>
                </c:pt>
                <c:pt idx="6437">
                  <c:v>8454</c:v>
                </c:pt>
                <c:pt idx="6438">
                  <c:v>8455</c:v>
                </c:pt>
                <c:pt idx="6439">
                  <c:v>8456</c:v>
                </c:pt>
                <c:pt idx="6440">
                  <c:v>8457</c:v>
                </c:pt>
                <c:pt idx="6441">
                  <c:v>8458</c:v>
                </c:pt>
                <c:pt idx="6442">
                  <c:v>8459</c:v>
                </c:pt>
                <c:pt idx="6443">
                  <c:v>8460</c:v>
                </c:pt>
                <c:pt idx="6444">
                  <c:v>8461</c:v>
                </c:pt>
                <c:pt idx="6445">
                  <c:v>8462</c:v>
                </c:pt>
                <c:pt idx="6446">
                  <c:v>8463</c:v>
                </c:pt>
                <c:pt idx="6447">
                  <c:v>8464</c:v>
                </c:pt>
                <c:pt idx="6448">
                  <c:v>8465</c:v>
                </c:pt>
                <c:pt idx="6449">
                  <c:v>8466</c:v>
                </c:pt>
                <c:pt idx="6450">
                  <c:v>8467</c:v>
                </c:pt>
                <c:pt idx="6451">
                  <c:v>8468</c:v>
                </c:pt>
                <c:pt idx="6452">
                  <c:v>8469</c:v>
                </c:pt>
                <c:pt idx="6453">
                  <c:v>8470</c:v>
                </c:pt>
                <c:pt idx="6454">
                  <c:v>8471</c:v>
                </c:pt>
                <c:pt idx="6455">
                  <c:v>8472</c:v>
                </c:pt>
                <c:pt idx="6456">
                  <c:v>8473</c:v>
                </c:pt>
                <c:pt idx="6457">
                  <c:v>8474</c:v>
                </c:pt>
                <c:pt idx="6458">
                  <c:v>8475</c:v>
                </c:pt>
                <c:pt idx="6459">
                  <c:v>8476</c:v>
                </c:pt>
                <c:pt idx="6460">
                  <c:v>8477</c:v>
                </c:pt>
                <c:pt idx="6461">
                  <c:v>8478</c:v>
                </c:pt>
                <c:pt idx="6462">
                  <c:v>8479</c:v>
                </c:pt>
                <c:pt idx="6463">
                  <c:v>8480</c:v>
                </c:pt>
                <c:pt idx="6464">
                  <c:v>8481</c:v>
                </c:pt>
                <c:pt idx="6465">
                  <c:v>8482</c:v>
                </c:pt>
                <c:pt idx="6466">
                  <c:v>8483</c:v>
                </c:pt>
                <c:pt idx="6467">
                  <c:v>8484</c:v>
                </c:pt>
                <c:pt idx="6468">
                  <c:v>8485</c:v>
                </c:pt>
                <c:pt idx="6469">
                  <c:v>8486</c:v>
                </c:pt>
                <c:pt idx="6470">
                  <c:v>8487</c:v>
                </c:pt>
                <c:pt idx="6471">
                  <c:v>8488</c:v>
                </c:pt>
                <c:pt idx="6472">
                  <c:v>8489</c:v>
                </c:pt>
                <c:pt idx="6473">
                  <c:v>8490</c:v>
                </c:pt>
                <c:pt idx="6474">
                  <c:v>8491</c:v>
                </c:pt>
                <c:pt idx="6475">
                  <c:v>8492</c:v>
                </c:pt>
                <c:pt idx="6476">
                  <c:v>8493</c:v>
                </c:pt>
                <c:pt idx="6477">
                  <c:v>8494</c:v>
                </c:pt>
                <c:pt idx="6478">
                  <c:v>8495</c:v>
                </c:pt>
                <c:pt idx="6479">
                  <c:v>8496</c:v>
                </c:pt>
                <c:pt idx="6480">
                  <c:v>8497</c:v>
                </c:pt>
                <c:pt idx="6481">
                  <c:v>8498</c:v>
                </c:pt>
                <c:pt idx="6482">
                  <c:v>8499</c:v>
                </c:pt>
                <c:pt idx="6483">
                  <c:v>8500</c:v>
                </c:pt>
                <c:pt idx="6484">
                  <c:v>8501</c:v>
                </c:pt>
                <c:pt idx="6485">
                  <c:v>8502</c:v>
                </c:pt>
                <c:pt idx="6486">
                  <c:v>8503</c:v>
                </c:pt>
                <c:pt idx="6487">
                  <c:v>8504</c:v>
                </c:pt>
                <c:pt idx="6488">
                  <c:v>8505</c:v>
                </c:pt>
                <c:pt idx="6489">
                  <c:v>8506</c:v>
                </c:pt>
                <c:pt idx="6490">
                  <c:v>8507</c:v>
                </c:pt>
                <c:pt idx="6491">
                  <c:v>8508</c:v>
                </c:pt>
                <c:pt idx="6492">
                  <c:v>8509</c:v>
                </c:pt>
                <c:pt idx="6493">
                  <c:v>8510</c:v>
                </c:pt>
                <c:pt idx="6494">
                  <c:v>8511</c:v>
                </c:pt>
                <c:pt idx="6495">
                  <c:v>8512</c:v>
                </c:pt>
                <c:pt idx="6496">
                  <c:v>8513</c:v>
                </c:pt>
                <c:pt idx="6497">
                  <c:v>8514</c:v>
                </c:pt>
                <c:pt idx="6498">
                  <c:v>8515</c:v>
                </c:pt>
                <c:pt idx="6499">
                  <c:v>8516</c:v>
                </c:pt>
                <c:pt idx="6500">
                  <c:v>8517</c:v>
                </c:pt>
                <c:pt idx="6501">
                  <c:v>8518</c:v>
                </c:pt>
                <c:pt idx="6502">
                  <c:v>8519</c:v>
                </c:pt>
                <c:pt idx="6503">
                  <c:v>8520</c:v>
                </c:pt>
                <c:pt idx="6504">
                  <c:v>8521</c:v>
                </c:pt>
                <c:pt idx="6505">
                  <c:v>8522</c:v>
                </c:pt>
                <c:pt idx="6506">
                  <c:v>8523</c:v>
                </c:pt>
                <c:pt idx="6507">
                  <c:v>8524</c:v>
                </c:pt>
                <c:pt idx="6508">
                  <c:v>8525</c:v>
                </c:pt>
                <c:pt idx="6509">
                  <c:v>8526</c:v>
                </c:pt>
                <c:pt idx="6510">
                  <c:v>8527</c:v>
                </c:pt>
                <c:pt idx="6511">
                  <c:v>8528</c:v>
                </c:pt>
                <c:pt idx="6512">
                  <c:v>8529</c:v>
                </c:pt>
                <c:pt idx="6513">
                  <c:v>8530</c:v>
                </c:pt>
                <c:pt idx="6514">
                  <c:v>8531</c:v>
                </c:pt>
                <c:pt idx="6515">
                  <c:v>8532</c:v>
                </c:pt>
                <c:pt idx="6516">
                  <c:v>8533</c:v>
                </c:pt>
                <c:pt idx="6517">
                  <c:v>8534</c:v>
                </c:pt>
                <c:pt idx="6518">
                  <c:v>8535</c:v>
                </c:pt>
                <c:pt idx="6519">
                  <c:v>8536</c:v>
                </c:pt>
                <c:pt idx="6520">
                  <c:v>8537</c:v>
                </c:pt>
                <c:pt idx="6521">
                  <c:v>8538</c:v>
                </c:pt>
                <c:pt idx="6522">
                  <c:v>8539</c:v>
                </c:pt>
                <c:pt idx="6523">
                  <c:v>8540</c:v>
                </c:pt>
                <c:pt idx="6524">
                  <c:v>8541</c:v>
                </c:pt>
                <c:pt idx="6525">
                  <c:v>8542</c:v>
                </c:pt>
                <c:pt idx="6526">
                  <c:v>8543</c:v>
                </c:pt>
                <c:pt idx="6527">
                  <c:v>8544</c:v>
                </c:pt>
                <c:pt idx="6528">
                  <c:v>8545</c:v>
                </c:pt>
                <c:pt idx="6529">
                  <c:v>8546</c:v>
                </c:pt>
                <c:pt idx="6530">
                  <c:v>8547</c:v>
                </c:pt>
                <c:pt idx="6531">
                  <c:v>8548</c:v>
                </c:pt>
                <c:pt idx="6532">
                  <c:v>8549</c:v>
                </c:pt>
                <c:pt idx="6533">
                  <c:v>8550</c:v>
                </c:pt>
                <c:pt idx="6534">
                  <c:v>8551</c:v>
                </c:pt>
                <c:pt idx="6535">
                  <c:v>8552</c:v>
                </c:pt>
                <c:pt idx="6536">
                  <c:v>8553</c:v>
                </c:pt>
                <c:pt idx="6537">
                  <c:v>8554</c:v>
                </c:pt>
                <c:pt idx="6538">
                  <c:v>8555</c:v>
                </c:pt>
                <c:pt idx="6539">
                  <c:v>8556</c:v>
                </c:pt>
                <c:pt idx="6540">
                  <c:v>8557</c:v>
                </c:pt>
                <c:pt idx="6541">
                  <c:v>8558</c:v>
                </c:pt>
                <c:pt idx="6542">
                  <c:v>8559</c:v>
                </c:pt>
                <c:pt idx="6543">
                  <c:v>8560</c:v>
                </c:pt>
                <c:pt idx="6544">
                  <c:v>8561</c:v>
                </c:pt>
                <c:pt idx="6545">
                  <c:v>8562</c:v>
                </c:pt>
                <c:pt idx="6546">
                  <c:v>8563</c:v>
                </c:pt>
                <c:pt idx="6547">
                  <c:v>8564</c:v>
                </c:pt>
                <c:pt idx="6548">
                  <c:v>8565</c:v>
                </c:pt>
                <c:pt idx="6549">
                  <c:v>8566</c:v>
                </c:pt>
                <c:pt idx="6550">
                  <c:v>8567</c:v>
                </c:pt>
                <c:pt idx="6551">
                  <c:v>8568</c:v>
                </c:pt>
                <c:pt idx="6552">
                  <c:v>8569</c:v>
                </c:pt>
                <c:pt idx="6553">
                  <c:v>8570</c:v>
                </c:pt>
                <c:pt idx="6554">
                  <c:v>8571</c:v>
                </c:pt>
                <c:pt idx="6555">
                  <c:v>8572</c:v>
                </c:pt>
                <c:pt idx="6556">
                  <c:v>8573</c:v>
                </c:pt>
                <c:pt idx="6557">
                  <c:v>8574</c:v>
                </c:pt>
                <c:pt idx="6558">
                  <c:v>8575</c:v>
                </c:pt>
                <c:pt idx="6559">
                  <c:v>8576</c:v>
                </c:pt>
                <c:pt idx="6560">
                  <c:v>8577</c:v>
                </c:pt>
                <c:pt idx="6561">
                  <c:v>8578</c:v>
                </c:pt>
                <c:pt idx="6562">
                  <c:v>8579</c:v>
                </c:pt>
                <c:pt idx="6563">
                  <c:v>8580</c:v>
                </c:pt>
                <c:pt idx="6564">
                  <c:v>8581</c:v>
                </c:pt>
                <c:pt idx="6565">
                  <c:v>8582</c:v>
                </c:pt>
                <c:pt idx="6566">
                  <c:v>8583</c:v>
                </c:pt>
                <c:pt idx="6567">
                  <c:v>8584</c:v>
                </c:pt>
                <c:pt idx="6568">
                  <c:v>8585</c:v>
                </c:pt>
                <c:pt idx="6569">
                  <c:v>8586</c:v>
                </c:pt>
                <c:pt idx="6570">
                  <c:v>8587</c:v>
                </c:pt>
                <c:pt idx="6571">
                  <c:v>8588</c:v>
                </c:pt>
                <c:pt idx="6572">
                  <c:v>8589</c:v>
                </c:pt>
                <c:pt idx="6573">
                  <c:v>8590</c:v>
                </c:pt>
                <c:pt idx="6574">
                  <c:v>8591</c:v>
                </c:pt>
                <c:pt idx="6575">
                  <c:v>8592</c:v>
                </c:pt>
                <c:pt idx="6576">
                  <c:v>8593</c:v>
                </c:pt>
                <c:pt idx="6577">
                  <c:v>8594</c:v>
                </c:pt>
                <c:pt idx="6578">
                  <c:v>8595</c:v>
                </c:pt>
                <c:pt idx="6579">
                  <c:v>8596</c:v>
                </c:pt>
                <c:pt idx="6580">
                  <c:v>8597</c:v>
                </c:pt>
                <c:pt idx="6581">
                  <c:v>8598</c:v>
                </c:pt>
                <c:pt idx="6582">
                  <c:v>8599</c:v>
                </c:pt>
                <c:pt idx="6583">
                  <c:v>8600</c:v>
                </c:pt>
                <c:pt idx="6584">
                  <c:v>8601</c:v>
                </c:pt>
                <c:pt idx="6585">
                  <c:v>8602</c:v>
                </c:pt>
                <c:pt idx="6586">
                  <c:v>8603</c:v>
                </c:pt>
                <c:pt idx="6587">
                  <c:v>8604</c:v>
                </c:pt>
                <c:pt idx="6588">
                  <c:v>8605</c:v>
                </c:pt>
                <c:pt idx="6589">
                  <c:v>8606</c:v>
                </c:pt>
                <c:pt idx="6590">
                  <c:v>8607</c:v>
                </c:pt>
                <c:pt idx="6591">
                  <c:v>8608</c:v>
                </c:pt>
                <c:pt idx="6592">
                  <c:v>8609</c:v>
                </c:pt>
                <c:pt idx="6593">
                  <c:v>8610</c:v>
                </c:pt>
                <c:pt idx="6594">
                  <c:v>8611</c:v>
                </c:pt>
                <c:pt idx="6595">
                  <c:v>8612</c:v>
                </c:pt>
                <c:pt idx="6596">
                  <c:v>8613</c:v>
                </c:pt>
                <c:pt idx="6597">
                  <c:v>8614</c:v>
                </c:pt>
                <c:pt idx="6598">
                  <c:v>8615</c:v>
                </c:pt>
                <c:pt idx="6599">
                  <c:v>8616</c:v>
                </c:pt>
                <c:pt idx="6600">
                  <c:v>8617</c:v>
                </c:pt>
                <c:pt idx="6601">
                  <c:v>8618</c:v>
                </c:pt>
                <c:pt idx="6602">
                  <c:v>8619</c:v>
                </c:pt>
                <c:pt idx="6603">
                  <c:v>8620</c:v>
                </c:pt>
                <c:pt idx="6604">
                  <c:v>8621</c:v>
                </c:pt>
                <c:pt idx="6605">
                  <c:v>8622</c:v>
                </c:pt>
                <c:pt idx="6606">
                  <c:v>8623</c:v>
                </c:pt>
                <c:pt idx="6607">
                  <c:v>8624</c:v>
                </c:pt>
                <c:pt idx="6608">
                  <c:v>8625</c:v>
                </c:pt>
                <c:pt idx="6609">
                  <c:v>8626</c:v>
                </c:pt>
                <c:pt idx="6610">
                  <c:v>8627</c:v>
                </c:pt>
                <c:pt idx="6611">
                  <c:v>8628</c:v>
                </c:pt>
                <c:pt idx="6612">
                  <c:v>8629</c:v>
                </c:pt>
                <c:pt idx="6613">
                  <c:v>8630</c:v>
                </c:pt>
                <c:pt idx="6614">
                  <c:v>8631</c:v>
                </c:pt>
                <c:pt idx="6615">
                  <c:v>8632</c:v>
                </c:pt>
                <c:pt idx="6616">
                  <c:v>8633</c:v>
                </c:pt>
                <c:pt idx="6617">
                  <c:v>8634</c:v>
                </c:pt>
                <c:pt idx="6618">
                  <c:v>8635</c:v>
                </c:pt>
                <c:pt idx="6619">
                  <c:v>8636</c:v>
                </c:pt>
                <c:pt idx="6620">
                  <c:v>8637</c:v>
                </c:pt>
                <c:pt idx="6621">
                  <c:v>8638</c:v>
                </c:pt>
                <c:pt idx="6622">
                  <c:v>8639</c:v>
                </c:pt>
                <c:pt idx="6623">
                  <c:v>8640</c:v>
                </c:pt>
                <c:pt idx="6624">
                  <c:v>8641</c:v>
                </c:pt>
                <c:pt idx="6625">
                  <c:v>8642</c:v>
                </c:pt>
                <c:pt idx="6626">
                  <c:v>8643</c:v>
                </c:pt>
                <c:pt idx="6627">
                  <c:v>8644</c:v>
                </c:pt>
                <c:pt idx="6628">
                  <c:v>8645</c:v>
                </c:pt>
                <c:pt idx="6629">
                  <c:v>8646</c:v>
                </c:pt>
                <c:pt idx="6630">
                  <c:v>8647</c:v>
                </c:pt>
                <c:pt idx="6631">
                  <c:v>8648</c:v>
                </c:pt>
                <c:pt idx="6632">
                  <c:v>8649</c:v>
                </c:pt>
                <c:pt idx="6633">
                  <c:v>8650</c:v>
                </c:pt>
                <c:pt idx="6634">
                  <c:v>8651</c:v>
                </c:pt>
                <c:pt idx="6635">
                  <c:v>8652</c:v>
                </c:pt>
                <c:pt idx="6636">
                  <c:v>8653</c:v>
                </c:pt>
                <c:pt idx="6637">
                  <c:v>8654</c:v>
                </c:pt>
                <c:pt idx="6638">
                  <c:v>8655</c:v>
                </c:pt>
                <c:pt idx="6639">
                  <c:v>8656</c:v>
                </c:pt>
                <c:pt idx="6640">
                  <c:v>8657</c:v>
                </c:pt>
                <c:pt idx="6641">
                  <c:v>8658</c:v>
                </c:pt>
                <c:pt idx="6642">
                  <c:v>8659</c:v>
                </c:pt>
                <c:pt idx="6643">
                  <c:v>8660</c:v>
                </c:pt>
                <c:pt idx="6644">
                  <c:v>8661</c:v>
                </c:pt>
                <c:pt idx="6645">
                  <c:v>8662</c:v>
                </c:pt>
                <c:pt idx="6646">
                  <c:v>8663</c:v>
                </c:pt>
                <c:pt idx="6647">
                  <c:v>8664</c:v>
                </c:pt>
                <c:pt idx="6648">
                  <c:v>8665</c:v>
                </c:pt>
                <c:pt idx="6649">
                  <c:v>8666</c:v>
                </c:pt>
                <c:pt idx="6650">
                  <c:v>8667</c:v>
                </c:pt>
                <c:pt idx="6651">
                  <c:v>8668</c:v>
                </c:pt>
                <c:pt idx="6652">
                  <c:v>8669</c:v>
                </c:pt>
                <c:pt idx="6653">
                  <c:v>8670</c:v>
                </c:pt>
                <c:pt idx="6654">
                  <c:v>8671</c:v>
                </c:pt>
                <c:pt idx="6655">
                  <c:v>8672</c:v>
                </c:pt>
                <c:pt idx="6656">
                  <c:v>8673</c:v>
                </c:pt>
                <c:pt idx="6657">
                  <c:v>8674</c:v>
                </c:pt>
                <c:pt idx="6658">
                  <c:v>8675</c:v>
                </c:pt>
                <c:pt idx="6659">
                  <c:v>8676</c:v>
                </c:pt>
                <c:pt idx="6660">
                  <c:v>8677</c:v>
                </c:pt>
                <c:pt idx="6661">
                  <c:v>8678</c:v>
                </c:pt>
                <c:pt idx="6662">
                  <c:v>8679</c:v>
                </c:pt>
                <c:pt idx="6663">
                  <c:v>8680</c:v>
                </c:pt>
                <c:pt idx="6664">
                  <c:v>8681</c:v>
                </c:pt>
                <c:pt idx="6665">
                  <c:v>8682</c:v>
                </c:pt>
                <c:pt idx="6666">
                  <c:v>8683</c:v>
                </c:pt>
                <c:pt idx="6667">
                  <c:v>8684</c:v>
                </c:pt>
                <c:pt idx="6668">
                  <c:v>8685</c:v>
                </c:pt>
                <c:pt idx="6669">
                  <c:v>8686</c:v>
                </c:pt>
                <c:pt idx="6670">
                  <c:v>8687</c:v>
                </c:pt>
                <c:pt idx="6671">
                  <c:v>8688</c:v>
                </c:pt>
                <c:pt idx="6672">
                  <c:v>8689</c:v>
                </c:pt>
                <c:pt idx="6673">
                  <c:v>8690</c:v>
                </c:pt>
                <c:pt idx="6674">
                  <c:v>8691</c:v>
                </c:pt>
                <c:pt idx="6675">
                  <c:v>8692</c:v>
                </c:pt>
                <c:pt idx="6676">
                  <c:v>8693</c:v>
                </c:pt>
                <c:pt idx="6677">
                  <c:v>8694</c:v>
                </c:pt>
                <c:pt idx="6678">
                  <c:v>8695</c:v>
                </c:pt>
                <c:pt idx="6679">
                  <c:v>8696</c:v>
                </c:pt>
                <c:pt idx="6680">
                  <c:v>8697</c:v>
                </c:pt>
                <c:pt idx="6681">
                  <c:v>8698</c:v>
                </c:pt>
                <c:pt idx="6682">
                  <c:v>8699</c:v>
                </c:pt>
                <c:pt idx="6683">
                  <c:v>8700</c:v>
                </c:pt>
                <c:pt idx="6684">
                  <c:v>8701</c:v>
                </c:pt>
                <c:pt idx="6685">
                  <c:v>8702</c:v>
                </c:pt>
                <c:pt idx="6686">
                  <c:v>8703</c:v>
                </c:pt>
                <c:pt idx="6687">
                  <c:v>8704</c:v>
                </c:pt>
                <c:pt idx="6688">
                  <c:v>8705</c:v>
                </c:pt>
                <c:pt idx="6689">
                  <c:v>8706</c:v>
                </c:pt>
                <c:pt idx="6690">
                  <c:v>8707</c:v>
                </c:pt>
                <c:pt idx="6691">
                  <c:v>8708</c:v>
                </c:pt>
                <c:pt idx="6692">
                  <c:v>8709</c:v>
                </c:pt>
                <c:pt idx="6693">
                  <c:v>8710</c:v>
                </c:pt>
                <c:pt idx="6694">
                  <c:v>8711</c:v>
                </c:pt>
                <c:pt idx="6695">
                  <c:v>8712</c:v>
                </c:pt>
                <c:pt idx="6696">
                  <c:v>8713</c:v>
                </c:pt>
                <c:pt idx="6697">
                  <c:v>8714</c:v>
                </c:pt>
                <c:pt idx="6698">
                  <c:v>8715</c:v>
                </c:pt>
                <c:pt idx="6699">
                  <c:v>8716</c:v>
                </c:pt>
                <c:pt idx="6700">
                  <c:v>8717</c:v>
                </c:pt>
                <c:pt idx="6701">
                  <c:v>8718</c:v>
                </c:pt>
                <c:pt idx="6702">
                  <c:v>8719</c:v>
                </c:pt>
                <c:pt idx="6703">
                  <c:v>8720</c:v>
                </c:pt>
                <c:pt idx="6704">
                  <c:v>8721</c:v>
                </c:pt>
                <c:pt idx="6705">
                  <c:v>8722</c:v>
                </c:pt>
                <c:pt idx="6706">
                  <c:v>8723</c:v>
                </c:pt>
                <c:pt idx="6707">
                  <c:v>8724</c:v>
                </c:pt>
                <c:pt idx="6708">
                  <c:v>8725</c:v>
                </c:pt>
                <c:pt idx="6709">
                  <c:v>8726</c:v>
                </c:pt>
                <c:pt idx="6710">
                  <c:v>8727</c:v>
                </c:pt>
                <c:pt idx="6711">
                  <c:v>8728</c:v>
                </c:pt>
                <c:pt idx="6712">
                  <c:v>8729</c:v>
                </c:pt>
                <c:pt idx="6713">
                  <c:v>8730</c:v>
                </c:pt>
                <c:pt idx="6714">
                  <c:v>8731</c:v>
                </c:pt>
                <c:pt idx="6715">
                  <c:v>8732</c:v>
                </c:pt>
                <c:pt idx="6716">
                  <c:v>8733</c:v>
                </c:pt>
                <c:pt idx="6717">
                  <c:v>8734</c:v>
                </c:pt>
                <c:pt idx="6718">
                  <c:v>8735</c:v>
                </c:pt>
                <c:pt idx="6719">
                  <c:v>8736</c:v>
                </c:pt>
                <c:pt idx="6720">
                  <c:v>8737</c:v>
                </c:pt>
                <c:pt idx="6721">
                  <c:v>8738</c:v>
                </c:pt>
                <c:pt idx="6722">
                  <c:v>8739</c:v>
                </c:pt>
                <c:pt idx="6723">
                  <c:v>8740</c:v>
                </c:pt>
                <c:pt idx="6724">
                  <c:v>8741</c:v>
                </c:pt>
                <c:pt idx="6725">
                  <c:v>8742</c:v>
                </c:pt>
                <c:pt idx="6726">
                  <c:v>8743</c:v>
                </c:pt>
                <c:pt idx="6727">
                  <c:v>8744</c:v>
                </c:pt>
                <c:pt idx="6728">
                  <c:v>8745</c:v>
                </c:pt>
                <c:pt idx="6729">
                  <c:v>8746</c:v>
                </c:pt>
                <c:pt idx="6730">
                  <c:v>8747</c:v>
                </c:pt>
                <c:pt idx="6731">
                  <c:v>8748</c:v>
                </c:pt>
                <c:pt idx="6732">
                  <c:v>8749</c:v>
                </c:pt>
                <c:pt idx="6733">
                  <c:v>8750</c:v>
                </c:pt>
                <c:pt idx="6734">
                  <c:v>8751</c:v>
                </c:pt>
                <c:pt idx="6735">
                  <c:v>8752</c:v>
                </c:pt>
                <c:pt idx="6736">
                  <c:v>8753</c:v>
                </c:pt>
                <c:pt idx="6737">
                  <c:v>8754</c:v>
                </c:pt>
                <c:pt idx="6738">
                  <c:v>8755</c:v>
                </c:pt>
                <c:pt idx="6739">
                  <c:v>8756</c:v>
                </c:pt>
                <c:pt idx="6740">
                  <c:v>8757</c:v>
                </c:pt>
                <c:pt idx="6741">
                  <c:v>8758</c:v>
                </c:pt>
                <c:pt idx="6742">
                  <c:v>8759</c:v>
                </c:pt>
                <c:pt idx="6743">
                  <c:v>8760</c:v>
                </c:pt>
                <c:pt idx="6744">
                  <c:v>8761</c:v>
                </c:pt>
                <c:pt idx="6745">
                  <c:v>8762</c:v>
                </c:pt>
                <c:pt idx="6746">
                  <c:v>8763</c:v>
                </c:pt>
                <c:pt idx="6747">
                  <c:v>8764</c:v>
                </c:pt>
                <c:pt idx="6748">
                  <c:v>8765</c:v>
                </c:pt>
                <c:pt idx="6749">
                  <c:v>8766</c:v>
                </c:pt>
                <c:pt idx="6750">
                  <c:v>8767</c:v>
                </c:pt>
                <c:pt idx="6751">
                  <c:v>8768</c:v>
                </c:pt>
                <c:pt idx="6752">
                  <c:v>8769</c:v>
                </c:pt>
                <c:pt idx="6753">
                  <c:v>8770</c:v>
                </c:pt>
                <c:pt idx="6754">
                  <c:v>8771</c:v>
                </c:pt>
                <c:pt idx="6755">
                  <c:v>8772</c:v>
                </c:pt>
                <c:pt idx="6756">
                  <c:v>8773</c:v>
                </c:pt>
                <c:pt idx="6757">
                  <c:v>8774</c:v>
                </c:pt>
                <c:pt idx="6758">
                  <c:v>8775</c:v>
                </c:pt>
                <c:pt idx="6759">
                  <c:v>8776</c:v>
                </c:pt>
                <c:pt idx="6760">
                  <c:v>8777</c:v>
                </c:pt>
                <c:pt idx="6761">
                  <c:v>8778</c:v>
                </c:pt>
                <c:pt idx="6762">
                  <c:v>8779</c:v>
                </c:pt>
                <c:pt idx="6763">
                  <c:v>8780</c:v>
                </c:pt>
                <c:pt idx="6764">
                  <c:v>8781</c:v>
                </c:pt>
                <c:pt idx="6765">
                  <c:v>8782</c:v>
                </c:pt>
                <c:pt idx="6766">
                  <c:v>8783</c:v>
                </c:pt>
                <c:pt idx="6767">
                  <c:v>8784</c:v>
                </c:pt>
                <c:pt idx="6768">
                  <c:v>8785</c:v>
                </c:pt>
                <c:pt idx="6769">
                  <c:v>8786</c:v>
                </c:pt>
                <c:pt idx="6770">
                  <c:v>8787</c:v>
                </c:pt>
                <c:pt idx="6771">
                  <c:v>8788</c:v>
                </c:pt>
                <c:pt idx="6772">
                  <c:v>8789</c:v>
                </c:pt>
                <c:pt idx="6773">
                  <c:v>8790</c:v>
                </c:pt>
                <c:pt idx="6774">
                  <c:v>8791</c:v>
                </c:pt>
                <c:pt idx="6775">
                  <c:v>8792</c:v>
                </c:pt>
                <c:pt idx="6776">
                  <c:v>8793</c:v>
                </c:pt>
                <c:pt idx="6777">
                  <c:v>8794</c:v>
                </c:pt>
                <c:pt idx="6778">
                  <c:v>8795</c:v>
                </c:pt>
                <c:pt idx="6779">
                  <c:v>8796</c:v>
                </c:pt>
                <c:pt idx="6780">
                  <c:v>8797</c:v>
                </c:pt>
                <c:pt idx="6781">
                  <c:v>8798</c:v>
                </c:pt>
                <c:pt idx="6782">
                  <c:v>8799</c:v>
                </c:pt>
                <c:pt idx="6783">
                  <c:v>8800</c:v>
                </c:pt>
                <c:pt idx="6784">
                  <c:v>8801</c:v>
                </c:pt>
                <c:pt idx="6785">
                  <c:v>8802</c:v>
                </c:pt>
                <c:pt idx="6786">
                  <c:v>8803</c:v>
                </c:pt>
                <c:pt idx="6787">
                  <c:v>8804</c:v>
                </c:pt>
                <c:pt idx="6788">
                  <c:v>8805</c:v>
                </c:pt>
                <c:pt idx="6789">
                  <c:v>8806</c:v>
                </c:pt>
                <c:pt idx="6790">
                  <c:v>8807</c:v>
                </c:pt>
                <c:pt idx="6791">
                  <c:v>8808</c:v>
                </c:pt>
                <c:pt idx="6792">
                  <c:v>8809</c:v>
                </c:pt>
                <c:pt idx="6793">
                  <c:v>8810</c:v>
                </c:pt>
                <c:pt idx="6794">
                  <c:v>8811</c:v>
                </c:pt>
                <c:pt idx="6795">
                  <c:v>8812</c:v>
                </c:pt>
                <c:pt idx="6796">
                  <c:v>8813</c:v>
                </c:pt>
                <c:pt idx="6797">
                  <c:v>8814</c:v>
                </c:pt>
                <c:pt idx="6798">
                  <c:v>8815</c:v>
                </c:pt>
                <c:pt idx="6799">
                  <c:v>8816</c:v>
                </c:pt>
                <c:pt idx="6800">
                  <c:v>8817</c:v>
                </c:pt>
                <c:pt idx="6801">
                  <c:v>8818</c:v>
                </c:pt>
                <c:pt idx="6802">
                  <c:v>8819</c:v>
                </c:pt>
                <c:pt idx="6803">
                  <c:v>8820</c:v>
                </c:pt>
                <c:pt idx="6804">
                  <c:v>8821</c:v>
                </c:pt>
                <c:pt idx="6805">
                  <c:v>8822</c:v>
                </c:pt>
                <c:pt idx="6806">
                  <c:v>8823</c:v>
                </c:pt>
                <c:pt idx="6807">
                  <c:v>8824</c:v>
                </c:pt>
                <c:pt idx="6808">
                  <c:v>8825</c:v>
                </c:pt>
                <c:pt idx="6809">
                  <c:v>8826</c:v>
                </c:pt>
                <c:pt idx="6810">
                  <c:v>8827</c:v>
                </c:pt>
                <c:pt idx="6811">
                  <c:v>8828</c:v>
                </c:pt>
                <c:pt idx="6812">
                  <c:v>8829</c:v>
                </c:pt>
                <c:pt idx="6813">
                  <c:v>8830</c:v>
                </c:pt>
                <c:pt idx="6814">
                  <c:v>8831</c:v>
                </c:pt>
                <c:pt idx="6815">
                  <c:v>8832</c:v>
                </c:pt>
                <c:pt idx="6816">
                  <c:v>8833</c:v>
                </c:pt>
                <c:pt idx="6817">
                  <c:v>8834</c:v>
                </c:pt>
                <c:pt idx="6818">
                  <c:v>8835</c:v>
                </c:pt>
                <c:pt idx="6819">
                  <c:v>8836</c:v>
                </c:pt>
                <c:pt idx="6820">
                  <c:v>8837</c:v>
                </c:pt>
                <c:pt idx="6821">
                  <c:v>8838</c:v>
                </c:pt>
                <c:pt idx="6822">
                  <c:v>8839</c:v>
                </c:pt>
                <c:pt idx="6823">
                  <c:v>8840</c:v>
                </c:pt>
                <c:pt idx="6824">
                  <c:v>8841</c:v>
                </c:pt>
                <c:pt idx="6825">
                  <c:v>8842</c:v>
                </c:pt>
                <c:pt idx="6826">
                  <c:v>8843</c:v>
                </c:pt>
                <c:pt idx="6827">
                  <c:v>8844</c:v>
                </c:pt>
                <c:pt idx="6828">
                  <c:v>8845</c:v>
                </c:pt>
                <c:pt idx="6829">
                  <c:v>8846</c:v>
                </c:pt>
                <c:pt idx="6830">
                  <c:v>8847</c:v>
                </c:pt>
                <c:pt idx="6831">
                  <c:v>8848</c:v>
                </c:pt>
                <c:pt idx="6832">
                  <c:v>8849</c:v>
                </c:pt>
                <c:pt idx="6833">
                  <c:v>8850</c:v>
                </c:pt>
                <c:pt idx="6834">
                  <c:v>8851</c:v>
                </c:pt>
                <c:pt idx="6835">
                  <c:v>8852</c:v>
                </c:pt>
                <c:pt idx="6836">
                  <c:v>8853</c:v>
                </c:pt>
                <c:pt idx="6837">
                  <c:v>8854</c:v>
                </c:pt>
                <c:pt idx="6838">
                  <c:v>8855</c:v>
                </c:pt>
                <c:pt idx="6839">
                  <c:v>8856</c:v>
                </c:pt>
                <c:pt idx="6840">
                  <c:v>8857</c:v>
                </c:pt>
                <c:pt idx="6841">
                  <c:v>8858</c:v>
                </c:pt>
                <c:pt idx="6842">
                  <c:v>8859</c:v>
                </c:pt>
                <c:pt idx="6843">
                  <c:v>8860</c:v>
                </c:pt>
                <c:pt idx="6844">
                  <c:v>8861</c:v>
                </c:pt>
                <c:pt idx="6845">
                  <c:v>8862</c:v>
                </c:pt>
                <c:pt idx="6846">
                  <c:v>8863</c:v>
                </c:pt>
                <c:pt idx="6847">
                  <c:v>8864</c:v>
                </c:pt>
                <c:pt idx="6848">
                  <c:v>8865</c:v>
                </c:pt>
                <c:pt idx="6849">
                  <c:v>8866</c:v>
                </c:pt>
                <c:pt idx="6850">
                  <c:v>8867</c:v>
                </c:pt>
                <c:pt idx="6851">
                  <c:v>8868</c:v>
                </c:pt>
                <c:pt idx="6852">
                  <c:v>8869</c:v>
                </c:pt>
                <c:pt idx="6853">
                  <c:v>8870</c:v>
                </c:pt>
                <c:pt idx="6854">
                  <c:v>8871</c:v>
                </c:pt>
                <c:pt idx="6855">
                  <c:v>8872</c:v>
                </c:pt>
                <c:pt idx="6856">
                  <c:v>8873</c:v>
                </c:pt>
                <c:pt idx="6857">
                  <c:v>8874</c:v>
                </c:pt>
                <c:pt idx="6858">
                  <c:v>8875</c:v>
                </c:pt>
                <c:pt idx="6859">
                  <c:v>8876</c:v>
                </c:pt>
                <c:pt idx="6860">
                  <c:v>8877</c:v>
                </c:pt>
                <c:pt idx="6861">
                  <c:v>8878</c:v>
                </c:pt>
                <c:pt idx="6862">
                  <c:v>8879</c:v>
                </c:pt>
                <c:pt idx="6863">
                  <c:v>8880</c:v>
                </c:pt>
                <c:pt idx="6864">
                  <c:v>8881</c:v>
                </c:pt>
                <c:pt idx="6865">
                  <c:v>8882</c:v>
                </c:pt>
                <c:pt idx="6866">
                  <c:v>8883</c:v>
                </c:pt>
                <c:pt idx="6867">
                  <c:v>8884</c:v>
                </c:pt>
                <c:pt idx="6868">
                  <c:v>8885</c:v>
                </c:pt>
                <c:pt idx="6869">
                  <c:v>8886</c:v>
                </c:pt>
                <c:pt idx="6870">
                  <c:v>8887</c:v>
                </c:pt>
                <c:pt idx="6871">
                  <c:v>8888</c:v>
                </c:pt>
                <c:pt idx="6872">
                  <c:v>8889</c:v>
                </c:pt>
                <c:pt idx="6873">
                  <c:v>8890</c:v>
                </c:pt>
                <c:pt idx="6874">
                  <c:v>8891</c:v>
                </c:pt>
                <c:pt idx="6875">
                  <c:v>8892</c:v>
                </c:pt>
                <c:pt idx="6876">
                  <c:v>8893</c:v>
                </c:pt>
                <c:pt idx="6877">
                  <c:v>8894</c:v>
                </c:pt>
                <c:pt idx="6878">
                  <c:v>8895</c:v>
                </c:pt>
                <c:pt idx="6879">
                  <c:v>8896</c:v>
                </c:pt>
                <c:pt idx="6880">
                  <c:v>8897</c:v>
                </c:pt>
                <c:pt idx="6881">
                  <c:v>8898</c:v>
                </c:pt>
                <c:pt idx="6882">
                  <c:v>8899</c:v>
                </c:pt>
                <c:pt idx="6883">
                  <c:v>8900</c:v>
                </c:pt>
                <c:pt idx="6884">
                  <c:v>8901</c:v>
                </c:pt>
                <c:pt idx="6885">
                  <c:v>8902</c:v>
                </c:pt>
                <c:pt idx="6886">
                  <c:v>8903</c:v>
                </c:pt>
                <c:pt idx="6887">
                  <c:v>8904</c:v>
                </c:pt>
                <c:pt idx="6888">
                  <c:v>8905</c:v>
                </c:pt>
                <c:pt idx="6889">
                  <c:v>8906</c:v>
                </c:pt>
                <c:pt idx="6890">
                  <c:v>8907</c:v>
                </c:pt>
                <c:pt idx="6891">
                  <c:v>8908</c:v>
                </c:pt>
                <c:pt idx="6892">
                  <c:v>8909</c:v>
                </c:pt>
                <c:pt idx="6893">
                  <c:v>8910</c:v>
                </c:pt>
                <c:pt idx="6894">
                  <c:v>8911</c:v>
                </c:pt>
                <c:pt idx="6895">
                  <c:v>8912</c:v>
                </c:pt>
                <c:pt idx="6896">
                  <c:v>8913</c:v>
                </c:pt>
                <c:pt idx="6897">
                  <c:v>8914</c:v>
                </c:pt>
                <c:pt idx="6898">
                  <c:v>8915</c:v>
                </c:pt>
                <c:pt idx="6899">
                  <c:v>8916</c:v>
                </c:pt>
                <c:pt idx="6900">
                  <c:v>8917</c:v>
                </c:pt>
                <c:pt idx="6901">
                  <c:v>8918</c:v>
                </c:pt>
                <c:pt idx="6902">
                  <c:v>8919</c:v>
                </c:pt>
                <c:pt idx="6903">
                  <c:v>8920</c:v>
                </c:pt>
                <c:pt idx="6904">
                  <c:v>8921</c:v>
                </c:pt>
                <c:pt idx="6905">
                  <c:v>8922</c:v>
                </c:pt>
                <c:pt idx="6906">
                  <c:v>8923</c:v>
                </c:pt>
                <c:pt idx="6907">
                  <c:v>8924</c:v>
                </c:pt>
                <c:pt idx="6908">
                  <c:v>8925</c:v>
                </c:pt>
                <c:pt idx="6909">
                  <c:v>8926</c:v>
                </c:pt>
                <c:pt idx="6910">
                  <c:v>8927</c:v>
                </c:pt>
                <c:pt idx="6911">
                  <c:v>8928</c:v>
                </c:pt>
                <c:pt idx="6912">
                  <c:v>8929</c:v>
                </c:pt>
                <c:pt idx="6913">
                  <c:v>8930</c:v>
                </c:pt>
                <c:pt idx="6914">
                  <c:v>8931</c:v>
                </c:pt>
                <c:pt idx="6915">
                  <c:v>8932</c:v>
                </c:pt>
                <c:pt idx="6916">
                  <c:v>8933</c:v>
                </c:pt>
                <c:pt idx="6917">
                  <c:v>8934</c:v>
                </c:pt>
                <c:pt idx="6918">
                  <c:v>8935</c:v>
                </c:pt>
                <c:pt idx="6919">
                  <c:v>8936</c:v>
                </c:pt>
                <c:pt idx="6920">
                  <c:v>8937</c:v>
                </c:pt>
                <c:pt idx="6921">
                  <c:v>8938</c:v>
                </c:pt>
                <c:pt idx="6922">
                  <c:v>8939</c:v>
                </c:pt>
                <c:pt idx="6923">
                  <c:v>8940</c:v>
                </c:pt>
                <c:pt idx="6924">
                  <c:v>8941</c:v>
                </c:pt>
                <c:pt idx="6925">
                  <c:v>8942</c:v>
                </c:pt>
                <c:pt idx="6926">
                  <c:v>8943</c:v>
                </c:pt>
                <c:pt idx="6927">
                  <c:v>8944</c:v>
                </c:pt>
                <c:pt idx="6928">
                  <c:v>8945</c:v>
                </c:pt>
                <c:pt idx="6929">
                  <c:v>8946</c:v>
                </c:pt>
                <c:pt idx="6930">
                  <c:v>8947</c:v>
                </c:pt>
                <c:pt idx="6931">
                  <c:v>8948</c:v>
                </c:pt>
                <c:pt idx="6932">
                  <c:v>8949</c:v>
                </c:pt>
                <c:pt idx="6933">
                  <c:v>8950</c:v>
                </c:pt>
                <c:pt idx="6934">
                  <c:v>8951</c:v>
                </c:pt>
                <c:pt idx="6935">
                  <c:v>8952</c:v>
                </c:pt>
                <c:pt idx="6936">
                  <c:v>8953</c:v>
                </c:pt>
                <c:pt idx="6937">
                  <c:v>8954</c:v>
                </c:pt>
                <c:pt idx="6938">
                  <c:v>8955</c:v>
                </c:pt>
                <c:pt idx="6939">
                  <c:v>8956</c:v>
                </c:pt>
                <c:pt idx="6940">
                  <c:v>8957</c:v>
                </c:pt>
                <c:pt idx="6941">
                  <c:v>8958</c:v>
                </c:pt>
                <c:pt idx="6942">
                  <c:v>8959</c:v>
                </c:pt>
                <c:pt idx="6943">
                  <c:v>8960</c:v>
                </c:pt>
                <c:pt idx="6944">
                  <c:v>8961</c:v>
                </c:pt>
                <c:pt idx="6945">
                  <c:v>8962</c:v>
                </c:pt>
                <c:pt idx="6946">
                  <c:v>8963</c:v>
                </c:pt>
                <c:pt idx="6947">
                  <c:v>8964</c:v>
                </c:pt>
                <c:pt idx="6948">
                  <c:v>8965</c:v>
                </c:pt>
                <c:pt idx="6949">
                  <c:v>8966</c:v>
                </c:pt>
                <c:pt idx="6950">
                  <c:v>8967</c:v>
                </c:pt>
                <c:pt idx="6951">
                  <c:v>8968</c:v>
                </c:pt>
                <c:pt idx="6952">
                  <c:v>8969</c:v>
                </c:pt>
                <c:pt idx="6953">
                  <c:v>8970</c:v>
                </c:pt>
                <c:pt idx="6954">
                  <c:v>8971</c:v>
                </c:pt>
                <c:pt idx="6955">
                  <c:v>8972</c:v>
                </c:pt>
                <c:pt idx="6956">
                  <c:v>8973</c:v>
                </c:pt>
                <c:pt idx="6957">
                  <c:v>8974</c:v>
                </c:pt>
                <c:pt idx="6958">
                  <c:v>8975</c:v>
                </c:pt>
                <c:pt idx="6959">
                  <c:v>8976</c:v>
                </c:pt>
                <c:pt idx="6960">
                  <c:v>8977</c:v>
                </c:pt>
                <c:pt idx="6961">
                  <c:v>8978</c:v>
                </c:pt>
                <c:pt idx="6962">
                  <c:v>8979</c:v>
                </c:pt>
                <c:pt idx="6963">
                  <c:v>8980</c:v>
                </c:pt>
                <c:pt idx="6964">
                  <c:v>8981</c:v>
                </c:pt>
                <c:pt idx="6965">
                  <c:v>8982</c:v>
                </c:pt>
                <c:pt idx="6966">
                  <c:v>8983</c:v>
                </c:pt>
                <c:pt idx="6967">
                  <c:v>8984</c:v>
                </c:pt>
                <c:pt idx="6968">
                  <c:v>8985</c:v>
                </c:pt>
                <c:pt idx="6969">
                  <c:v>8986</c:v>
                </c:pt>
                <c:pt idx="6970">
                  <c:v>8987</c:v>
                </c:pt>
                <c:pt idx="6971">
                  <c:v>8988</c:v>
                </c:pt>
                <c:pt idx="6972">
                  <c:v>8989</c:v>
                </c:pt>
                <c:pt idx="6973">
                  <c:v>8990</c:v>
                </c:pt>
                <c:pt idx="6974">
                  <c:v>8991</c:v>
                </c:pt>
                <c:pt idx="6975">
                  <c:v>8992</c:v>
                </c:pt>
                <c:pt idx="6976">
                  <c:v>8993</c:v>
                </c:pt>
                <c:pt idx="6977">
                  <c:v>8994</c:v>
                </c:pt>
                <c:pt idx="6978">
                  <c:v>8995</c:v>
                </c:pt>
                <c:pt idx="6979">
                  <c:v>8996</c:v>
                </c:pt>
                <c:pt idx="6980">
                  <c:v>8997</c:v>
                </c:pt>
                <c:pt idx="6981">
                  <c:v>8998</c:v>
                </c:pt>
                <c:pt idx="6982">
                  <c:v>8999</c:v>
                </c:pt>
                <c:pt idx="6983">
                  <c:v>9000</c:v>
                </c:pt>
                <c:pt idx="6984">
                  <c:v>9001</c:v>
                </c:pt>
                <c:pt idx="6985">
                  <c:v>9002</c:v>
                </c:pt>
                <c:pt idx="6986">
                  <c:v>9003</c:v>
                </c:pt>
                <c:pt idx="6987">
                  <c:v>9004</c:v>
                </c:pt>
                <c:pt idx="6988">
                  <c:v>9005</c:v>
                </c:pt>
                <c:pt idx="6989">
                  <c:v>9006</c:v>
                </c:pt>
                <c:pt idx="6990">
                  <c:v>9007</c:v>
                </c:pt>
                <c:pt idx="6991">
                  <c:v>9008</c:v>
                </c:pt>
                <c:pt idx="6992">
                  <c:v>9009</c:v>
                </c:pt>
                <c:pt idx="6993">
                  <c:v>9010</c:v>
                </c:pt>
                <c:pt idx="6994">
                  <c:v>9011</c:v>
                </c:pt>
                <c:pt idx="6995">
                  <c:v>9012</c:v>
                </c:pt>
                <c:pt idx="6996">
                  <c:v>9013</c:v>
                </c:pt>
                <c:pt idx="6997">
                  <c:v>9014</c:v>
                </c:pt>
                <c:pt idx="6998">
                  <c:v>9015</c:v>
                </c:pt>
                <c:pt idx="6999">
                  <c:v>9016</c:v>
                </c:pt>
                <c:pt idx="7000">
                  <c:v>9017</c:v>
                </c:pt>
                <c:pt idx="7001">
                  <c:v>9018</c:v>
                </c:pt>
                <c:pt idx="7002">
                  <c:v>9019</c:v>
                </c:pt>
                <c:pt idx="7003">
                  <c:v>9020</c:v>
                </c:pt>
                <c:pt idx="7004">
                  <c:v>9021</c:v>
                </c:pt>
                <c:pt idx="7005">
                  <c:v>9022</c:v>
                </c:pt>
                <c:pt idx="7006">
                  <c:v>9023</c:v>
                </c:pt>
                <c:pt idx="7007">
                  <c:v>9024</c:v>
                </c:pt>
                <c:pt idx="7008">
                  <c:v>9025</c:v>
                </c:pt>
                <c:pt idx="7009">
                  <c:v>9026</c:v>
                </c:pt>
                <c:pt idx="7010">
                  <c:v>9027</c:v>
                </c:pt>
                <c:pt idx="7011">
                  <c:v>9028</c:v>
                </c:pt>
                <c:pt idx="7012">
                  <c:v>9029</c:v>
                </c:pt>
                <c:pt idx="7013">
                  <c:v>9030</c:v>
                </c:pt>
                <c:pt idx="7014">
                  <c:v>9031</c:v>
                </c:pt>
                <c:pt idx="7015">
                  <c:v>9032</c:v>
                </c:pt>
                <c:pt idx="7016">
                  <c:v>9033</c:v>
                </c:pt>
                <c:pt idx="7017">
                  <c:v>9034</c:v>
                </c:pt>
                <c:pt idx="7018">
                  <c:v>9035</c:v>
                </c:pt>
                <c:pt idx="7019">
                  <c:v>9036</c:v>
                </c:pt>
                <c:pt idx="7020">
                  <c:v>9037</c:v>
                </c:pt>
                <c:pt idx="7021">
                  <c:v>9038</c:v>
                </c:pt>
                <c:pt idx="7022">
                  <c:v>9039</c:v>
                </c:pt>
                <c:pt idx="7023">
                  <c:v>9040</c:v>
                </c:pt>
                <c:pt idx="7024">
                  <c:v>9041</c:v>
                </c:pt>
                <c:pt idx="7025">
                  <c:v>9042</c:v>
                </c:pt>
                <c:pt idx="7026">
                  <c:v>9043</c:v>
                </c:pt>
                <c:pt idx="7027">
                  <c:v>9044</c:v>
                </c:pt>
                <c:pt idx="7028">
                  <c:v>9045</c:v>
                </c:pt>
                <c:pt idx="7029">
                  <c:v>9046</c:v>
                </c:pt>
                <c:pt idx="7030">
                  <c:v>9047</c:v>
                </c:pt>
                <c:pt idx="7031">
                  <c:v>9048</c:v>
                </c:pt>
                <c:pt idx="7032">
                  <c:v>9049</c:v>
                </c:pt>
                <c:pt idx="7033">
                  <c:v>9050</c:v>
                </c:pt>
                <c:pt idx="7034">
                  <c:v>9051</c:v>
                </c:pt>
                <c:pt idx="7035">
                  <c:v>9052</c:v>
                </c:pt>
                <c:pt idx="7036">
                  <c:v>9053</c:v>
                </c:pt>
                <c:pt idx="7037">
                  <c:v>9054</c:v>
                </c:pt>
                <c:pt idx="7038">
                  <c:v>9055</c:v>
                </c:pt>
                <c:pt idx="7039">
                  <c:v>9056</c:v>
                </c:pt>
                <c:pt idx="7040">
                  <c:v>9057</c:v>
                </c:pt>
                <c:pt idx="7041">
                  <c:v>9058</c:v>
                </c:pt>
                <c:pt idx="7042">
                  <c:v>9059</c:v>
                </c:pt>
                <c:pt idx="7043">
                  <c:v>9060</c:v>
                </c:pt>
                <c:pt idx="7044">
                  <c:v>9061</c:v>
                </c:pt>
                <c:pt idx="7045">
                  <c:v>9062</c:v>
                </c:pt>
                <c:pt idx="7046">
                  <c:v>9063</c:v>
                </c:pt>
                <c:pt idx="7047">
                  <c:v>9064</c:v>
                </c:pt>
                <c:pt idx="7048">
                  <c:v>9065</c:v>
                </c:pt>
                <c:pt idx="7049">
                  <c:v>9066</c:v>
                </c:pt>
                <c:pt idx="7050">
                  <c:v>9067</c:v>
                </c:pt>
                <c:pt idx="7051">
                  <c:v>9068</c:v>
                </c:pt>
                <c:pt idx="7052">
                  <c:v>9069</c:v>
                </c:pt>
                <c:pt idx="7053">
                  <c:v>9070</c:v>
                </c:pt>
                <c:pt idx="7054">
                  <c:v>9071</c:v>
                </c:pt>
                <c:pt idx="7055">
                  <c:v>9072</c:v>
                </c:pt>
                <c:pt idx="7056">
                  <c:v>9073</c:v>
                </c:pt>
                <c:pt idx="7057">
                  <c:v>9074</c:v>
                </c:pt>
                <c:pt idx="7058">
                  <c:v>9075</c:v>
                </c:pt>
                <c:pt idx="7059">
                  <c:v>9076</c:v>
                </c:pt>
                <c:pt idx="7060">
                  <c:v>9077</c:v>
                </c:pt>
                <c:pt idx="7061">
                  <c:v>9078</c:v>
                </c:pt>
                <c:pt idx="7062">
                  <c:v>9079</c:v>
                </c:pt>
                <c:pt idx="7063">
                  <c:v>9080</c:v>
                </c:pt>
                <c:pt idx="7064">
                  <c:v>9081</c:v>
                </c:pt>
                <c:pt idx="7065">
                  <c:v>9082</c:v>
                </c:pt>
                <c:pt idx="7066">
                  <c:v>9083</c:v>
                </c:pt>
                <c:pt idx="7067">
                  <c:v>9084</c:v>
                </c:pt>
                <c:pt idx="7068">
                  <c:v>9085</c:v>
                </c:pt>
                <c:pt idx="7069">
                  <c:v>9086</c:v>
                </c:pt>
                <c:pt idx="7070">
                  <c:v>9087</c:v>
                </c:pt>
                <c:pt idx="7071">
                  <c:v>9088</c:v>
                </c:pt>
                <c:pt idx="7072">
                  <c:v>9089</c:v>
                </c:pt>
                <c:pt idx="7073">
                  <c:v>9090</c:v>
                </c:pt>
                <c:pt idx="7074">
                  <c:v>9091</c:v>
                </c:pt>
                <c:pt idx="7075">
                  <c:v>9092</c:v>
                </c:pt>
                <c:pt idx="7076">
                  <c:v>9093</c:v>
                </c:pt>
                <c:pt idx="7077">
                  <c:v>9094</c:v>
                </c:pt>
                <c:pt idx="7078">
                  <c:v>9095</c:v>
                </c:pt>
                <c:pt idx="7079">
                  <c:v>9096</c:v>
                </c:pt>
                <c:pt idx="7080">
                  <c:v>9097</c:v>
                </c:pt>
                <c:pt idx="7081">
                  <c:v>9098</c:v>
                </c:pt>
                <c:pt idx="7082">
                  <c:v>9099</c:v>
                </c:pt>
                <c:pt idx="7083">
                  <c:v>9100</c:v>
                </c:pt>
                <c:pt idx="7084">
                  <c:v>9101</c:v>
                </c:pt>
                <c:pt idx="7085">
                  <c:v>9102</c:v>
                </c:pt>
                <c:pt idx="7086">
                  <c:v>9103</c:v>
                </c:pt>
                <c:pt idx="7087">
                  <c:v>9104</c:v>
                </c:pt>
                <c:pt idx="7088">
                  <c:v>9105</c:v>
                </c:pt>
                <c:pt idx="7089">
                  <c:v>9106</c:v>
                </c:pt>
                <c:pt idx="7090">
                  <c:v>9107</c:v>
                </c:pt>
                <c:pt idx="7091">
                  <c:v>9108</c:v>
                </c:pt>
                <c:pt idx="7092">
                  <c:v>9109</c:v>
                </c:pt>
                <c:pt idx="7093">
                  <c:v>9110</c:v>
                </c:pt>
                <c:pt idx="7094">
                  <c:v>9111</c:v>
                </c:pt>
                <c:pt idx="7095">
                  <c:v>9112</c:v>
                </c:pt>
                <c:pt idx="7096">
                  <c:v>9113</c:v>
                </c:pt>
                <c:pt idx="7097">
                  <c:v>9114</c:v>
                </c:pt>
                <c:pt idx="7098">
                  <c:v>9115</c:v>
                </c:pt>
                <c:pt idx="7099">
                  <c:v>9116</c:v>
                </c:pt>
                <c:pt idx="7100">
                  <c:v>9117</c:v>
                </c:pt>
                <c:pt idx="7101">
                  <c:v>9118</c:v>
                </c:pt>
                <c:pt idx="7102">
                  <c:v>9119</c:v>
                </c:pt>
                <c:pt idx="7103">
                  <c:v>9120</c:v>
                </c:pt>
                <c:pt idx="7104">
                  <c:v>9121</c:v>
                </c:pt>
                <c:pt idx="7105">
                  <c:v>9122</c:v>
                </c:pt>
                <c:pt idx="7106">
                  <c:v>9123</c:v>
                </c:pt>
                <c:pt idx="7107">
                  <c:v>9124</c:v>
                </c:pt>
                <c:pt idx="7108">
                  <c:v>9125</c:v>
                </c:pt>
                <c:pt idx="7109">
                  <c:v>9126</c:v>
                </c:pt>
                <c:pt idx="7110">
                  <c:v>9127</c:v>
                </c:pt>
                <c:pt idx="7111">
                  <c:v>9128</c:v>
                </c:pt>
                <c:pt idx="7112">
                  <c:v>9129</c:v>
                </c:pt>
                <c:pt idx="7113">
                  <c:v>9130</c:v>
                </c:pt>
                <c:pt idx="7114">
                  <c:v>9131</c:v>
                </c:pt>
                <c:pt idx="7115">
                  <c:v>9132</c:v>
                </c:pt>
                <c:pt idx="7116">
                  <c:v>9133</c:v>
                </c:pt>
                <c:pt idx="7117">
                  <c:v>9134</c:v>
                </c:pt>
                <c:pt idx="7118">
                  <c:v>9135</c:v>
                </c:pt>
                <c:pt idx="7119">
                  <c:v>9136</c:v>
                </c:pt>
                <c:pt idx="7120">
                  <c:v>9137</c:v>
                </c:pt>
                <c:pt idx="7121">
                  <c:v>9138</c:v>
                </c:pt>
                <c:pt idx="7122">
                  <c:v>9139</c:v>
                </c:pt>
                <c:pt idx="7123">
                  <c:v>9140</c:v>
                </c:pt>
                <c:pt idx="7124">
                  <c:v>9141</c:v>
                </c:pt>
                <c:pt idx="7125">
                  <c:v>9142</c:v>
                </c:pt>
                <c:pt idx="7126">
                  <c:v>9143</c:v>
                </c:pt>
                <c:pt idx="7127">
                  <c:v>9144</c:v>
                </c:pt>
                <c:pt idx="7128">
                  <c:v>9145</c:v>
                </c:pt>
                <c:pt idx="7129">
                  <c:v>9146</c:v>
                </c:pt>
                <c:pt idx="7130">
                  <c:v>9147</c:v>
                </c:pt>
                <c:pt idx="7131">
                  <c:v>9148</c:v>
                </c:pt>
                <c:pt idx="7132">
                  <c:v>9149</c:v>
                </c:pt>
                <c:pt idx="7133">
                  <c:v>9150</c:v>
                </c:pt>
                <c:pt idx="7134">
                  <c:v>9151</c:v>
                </c:pt>
                <c:pt idx="7135">
                  <c:v>9152</c:v>
                </c:pt>
                <c:pt idx="7136">
                  <c:v>9153</c:v>
                </c:pt>
                <c:pt idx="7137">
                  <c:v>9154</c:v>
                </c:pt>
                <c:pt idx="7138">
                  <c:v>9155</c:v>
                </c:pt>
                <c:pt idx="7139">
                  <c:v>9156</c:v>
                </c:pt>
                <c:pt idx="7140">
                  <c:v>9157</c:v>
                </c:pt>
                <c:pt idx="7141">
                  <c:v>9158</c:v>
                </c:pt>
                <c:pt idx="7142">
                  <c:v>9159</c:v>
                </c:pt>
                <c:pt idx="7143">
                  <c:v>9160</c:v>
                </c:pt>
                <c:pt idx="7144">
                  <c:v>9161</c:v>
                </c:pt>
                <c:pt idx="7145">
                  <c:v>9162</c:v>
                </c:pt>
                <c:pt idx="7146">
                  <c:v>9163</c:v>
                </c:pt>
                <c:pt idx="7147">
                  <c:v>9164</c:v>
                </c:pt>
                <c:pt idx="7148">
                  <c:v>9165</c:v>
                </c:pt>
                <c:pt idx="7149">
                  <c:v>9166</c:v>
                </c:pt>
                <c:pt idx="7150">
                  <c:v>9167</c:v>
                </c:pt>
                <c:pt idx="7151">
                  <c:v>9168</c:v>
                </c:pt>
                <c:pt idx="7152">
                  <c:v>9169</c:v>
                </c:pt>
                <c:pt idx="7153">
                  <c:v>9170</c:v>
                </c:pt>
                <c:pt idx="7154">
                  <c:v>9171</c:v>
                </c:pt>
                <c:pt idx="7155">
                  <c:v>9172</c:v>
                </c:pt>
                <c:pt idx="7156">
                  <c:v>9173</c:v>
                </c:pt>
                <c:pt idx="7157">
                  <c:v>9174</c:v>
                </c:pt>
                <c:pt idx="7158">
                  <c:v>9175</c:v>
                </c:pt>
                <c:pt idx="7159">
                  <c:v>9176</c:v>
                </c:pt>
                <c:pt idx="7160">
                  <c:v>9177</c:v>
                </c:pt>
                <c:pt idx="7161">
                  <c:v>9178</c:v>
                </c:pt>
                <c:pt idx="7162">
                  <c:v>9179</c:v>
                </c:pt>
                <c:pt idx="7163">
                  <c:v>9180</c:v>
                </c:pt>
                <c:pt idx="7164">
                  <c:v>9181</c:v>
                </c:pt>
                <c:pt idx="7165">
                  <c:v>9182</c:v>
                </c:pt>
                <c:pt idx="7166">
                  <c:v>9183</c:v>
                </c:pt>
                <c:pt idx="7167">
                  <c:v>9184</c:v>
                </c:pt>
                <c:pt idx="7168">
                  <c:v>9185</c:v>
                </c:pt>
                <c:pt idx="7169">
                  <c:v>9186</c:v>
                </c:pt>
                <c:pt idx="7170">
                  <c:v>9187</c:v>
                </c:pt>
                <c:pt idx="7171">
                  <c:v>9188</c:v>
                </c:pt>
                <c:pt idx="7172">
                  <c:v>9189</c:v>
                </c:pt>
                <c:pt idx="7173">
                  <c:v>9190</c:v>
                </c:pt>
                <c:pt idx="7174">
                  <c:v>9191</c:v>
                </c:pt>
                <c:pt idx="7175">
                  <c:v>9192</c:v>
                </c:pt>
                <c:pt idx="7176">
                  <c:v>9193</c:v>
                </c:pt>
                <c:pt idx="7177">
                  <c:v>9194</c:v>
                </c:pt>
                <c:pt idx="7178">
                  <c:v>9195</c:v>
                </c:pt>
                <c:pt idx="7179">
                  <c:v>9196</c:v>
                </c:pt>
                <c:pt idx="7180">
                  <c:v>9197</c:v>
                </c:pt>
                <c:pt idx="7181">
                  <c:v>9198</c:v>
                </c:pt>
                <c:pt idx="7182">
                  <c:v>9199</c:v>
                </c:pt>
                <c:pt idx="7183">
                  <c:v>9200</c:v>
                </c:pt>
                <c:pt idx="7184">
                  <c:v>9201</c:v>
                </c:pt>
                <c:pt idx="7185">
                  <c:v>9202</c:v>
                </c:pt>
                <c:pt idx="7186">
                  <c:v>9203</c:v>
                </c:pt>
                <c:pt idx="7187">
                  <c:v>9204</c:v>
                </c:pt>
                <c:pt idx="7188">
                  <c:v>9205</c:v>
                </c:pt>
                <c:pt idx="7189">
                  <c:v>9206</c:v>
                </c:pt>
                <c:pt idx="7190">
                  <c:v>9207</c:v>
                </c:pt>
                <c:pt idx="7191">
                  <c:v>9208</c:v>
                </c:pt>
                <c:pt idx="7192">
                  <c:v>9209</c:v>
                </c:pt>
                <c:pt idx="7193">
                  <c:v>9210</c:v>
                </c:pt>
                <c:pt idx="7194">
                  <c:v>9211</c:v>
                </c:pt>
                <c:pt idx="7195">
                  <c:v>9212</c:v>
                </c:pt>
                <c:pt idx="7196">
                  <c:v>9213</c:v>
                </c:pt>
                <c:pt idx="7197">
                  <c:v>9214</c:v>
                </c:pt>
                <c:pt idx="7198">
                  <c:v>9215</c:v>
                </c:pt>
                <c:pt idx="7199">
                  <c:v>9216</c:v>
                </c:pt>
                <c:pt idx="7200">
                  <c:v>9217</c:v>
                </c:pt>
                <c:pt idx="7201">
                  <c:v>9218</c:v>
                </c:pt>
                <c:pt idx="7202">
                  <c:v>9219</c:v>
                </c:pt>
                <c:pt idx="7203">
                  <c:v>9220</c:v>
                </c:pt>
                <c:pt idx="7204">
                  <c:v>9221</c:v>
                </c:pt>
                <c:pt idx="7205">
                  <c:v>9222</c:v>
                </c:pt>
                <c:pt idx="7206">
                  <c:v>9223</c:v>
                </c:pt>
                <c:pt idx="7207">
                  <c:v>9224</c:v>
                </c:pt>
                <c:pt idx="7208">
                  <c:v>9225</c:v>
                </c:pt>
                <c:pt idx="7209">
                  <c:v>9226</c:v>
                </c:pt>
                <c:pt idx="7210">
                  <c:v>9227</c:v>
                </c:pt>
                <c:pt idx="7211">
                  <c:v>9228</c:v>
                </c:pt>
                <c:pt idx="7212">
                  <c:v>9229</c:v>
                </c:pt>
                <c:pt idx="7213">
                  <c:v>9230</c:v>
                </c:pt>
                <c:pt idx="7214">
                  <c:v>9231</c:v>
                </c:pt>
                <c:pt idx="7215">
                  <c:v>9232</c:v>
                </c:pt>
                <c:pt idx="7216">
                  <c:v>9233</c:v>
                </c:pt>
                <c:pt idx="7217">
                  <c:v>9234</c:v>
                </c:pt>
                <c:pt idx="7218">
                  <c:v>9235</c:v>
                </c:pt>
                <c:pt idx="7219">
                  <c:v>9236</c:v>
                </c:pt>
                <c:pt idx="7220">
                  <c:v>9237</c:v>
                </c:pt>
                <c:pt idx="7221">
                  <c:v>9238</c:v>
                </c:pt>
                <c:pt idx="7222">
                  <c:v>9239</c:v>
                </c:pt>
                <c:pt idx="7223">
                  <c:v>9240</c:v>
                </c:pt>
                <c:pt idx="7224">
                  <c:v>9241</c:v>
                </c:pt>
                <c:pt idx="7225">
                  <c:v>9242</c:v>
                </c:pt>
                <c:pt idx="7226">
                  <c:v>9243</c:v>
                </c:pt>
                <c:pt idx="7227">
                  <c:v>9244</c:v>
                </c:pt>
                <c:pt idx="7228">
                  <c:v>9245</c:v>
                </c:pt>
                <c:pt idx="7229">
                  <c:v>9246</c:v>
                </c:pt>
                <c:pt idx="7230">
                  <c:v>9247</c:v>
                </c:pt>
                <c:pt idx="7231">
                  <c:v>9248</c:v>
                </c:pt>
                <c:pt idx="7232">
                  <c:v>9249</c:v>
                </c:pt>
                <c:pt idx="7233">
                  <c:v>9250</c:v>
                </c:pt>
                <c:pt idx="7234">
                  <c:v>9251</c:v>
                </c:pt>
                <c:pt idx="7235">
                  <c:v>9252</c:v>
                </c:pt>
                <c:pt idx="7236">
                  <c:v>9253</c:v>
                </c:pt>
                <c:pt idx="7237">
                  <c:v>9254</c:v>
                </c:pt>
                <c:pt idx="7238">
                  <c:v>9255</c:v>
                </c:pt>
                <c:pt idx="7239">
                  <c:v>9256</c:v>
                </c:pt>
                <c:pt idx="7240">
                  <c:v>9257</c:v>
                </c:pt>
                <c:pt idx="7241">
                  <c:v>9258</c:v>
                </c:pt>
                <c:pt idx="7242">
                  <c:v>9259</c:v>
                </c:pt>
                <c:pt idx="7243">
                  <c:v>9260</c:v>
                </c:pt>
                <c:pt idx="7244">
                  <c:v>9261</c:v>
                </c:pt>
                <c:pt idx="7245">
                  <c:v>9262</c:v>
                </c:pt>
                <c:pt idx="7246">
                  <c:v>9263</c:v>
                </c:pt>
                <c:pt idx="7247">
                  <c:v>9264</c:v>
                </c:pt>
                <c:pt idx="7248">
                  <c:v>9265</c:v>
                </c:pt>
                <c:pt idx="7249">
                  <c:v>9266</c:v>
                </c:pt>
                <c:pt idx="7250">
                  <c:v>9267</c:v>
                </c:pt>
                <c:pt idx="7251">
                  <c:v>9268</c:v>
                </c:pt>
                <c:pt idx="7252">
                  <c:v>9269</c:v>
                </c:pt>
                <c:pt idx="7253">
                  <c:v>9270</c:v>
                </c:pt>
                <c:pt idx="7254">
                  <c:v>9271</c:v>
                </c:pt>
                <c:pt idx="7255">
                  <c:v>9272</c:v>
                </c:pt>
                <c:pt idx="7256">
                  <c:v>9273</c:v>
                </c:pt>
                <c:pt idx="7257">
                  <c:v>9274</c:v>
                </c:pt>
                <c:pt idx="7258">
                  <c:v>9275</c:v>
                </c:pt>
                <c:pt idx="7259">
                  <c:v>9276</c:v>
                </c:pt>
                <c:pt idx="7260">
                  <c:v>9277</c:v>
                </c:pt>
                <c:pt idx="7261">
                  <c:v>9278</c:v>
                </c:pt>
                <c:pt idx="7262">
                  <c:v>9279</c:v>
                </c:pt>
                <c:pt idx="7263">
                  <c:v>9280</c:v>
                </c:pt>
                <c:pt idx="7264">
                  <c:v>9281</c:v>
                </c:pt>
                <c:pt idx="7265">
                  <c:v>9282</c:v>
                </c:pt>
                <c:pt idx="7266">
                  <c:v>9283</c:v>
                </c:pt>
                <c:pt idx="7267">
                  <c:v>9284</c:v>
                </c:pt>
                <c:pt idx="7268">
                  <c:v>9285</c:v>
                </c:pt>
                <c:pt idx="7269">
                  <c:v>9286</c:v>
                </c:pt>
                <c:pt idx="7270">
                  <c:v>9287</c:v>
                </c:pt>
                <c:pt idx="7271">
                  <c:v>9288</c:v>
                </c:pt>
                <c:pt idx="7272">
                  <c:v>9289</c:v>
                </c:pt>
                <c:pt idx="7273">
                  <c:v>9290</c:v>
                </c:pt>
                <c:pt idx="7274">
                  <c:v>9291</c:v>
                </c:pt>
                <c:pt idx="7275">
                  <c:v>9292</c:v>
                </c:pt>
                <c:pt idx="7276">
                  <c:v>9293</c:v>
                </c:pt>
                <c:pt idx="7277">
                  <c:v>9294</c:v>
                </c:pt>
                <c:pt idx="7278">
                  <c:v>9295</c:v>
                </c:pt>
                <c:pt idx="7279">
                  <c:v>9296</c:v>
                </c:pt>
                <c:pt idx="7280">
                  <c:v>9297</c:v>
                </c:pt>
                <c:pt idx="7281">
                  <c:v>9298</c:v>
                </c:pt>
                <c:pt idx="7282">
                  <c:v>9299</c:v>
                </c:pt>
                <c:pt idx="7283">
                  <c:v>9300</c:v>
                </c:pt>
                <c:pt idx="7284">
                  <c:v>9301</c:v>
                </c:pt>
                <c:pt idx="7285">
                  <c:v>9302</c:v>
                </c:pt>
                <c:pt idx="7286">
                  <c:v>9303</c:v>
                </c:pt>
                <c:pt idx="7287">
                  <c:v>9304</c:v>
                </c:pt>
                <c:pt idx="7288">
                  <c:v>9305</c:v>
                </c:pt>
                <c:pt idx="7289">
                  <c:v>9306</c:v>
                </c:pt>
                <c:pt idx="7290">
                  <c:v>9307</c:v>
                </c:pt>
                <c:pt idx="7291">
                  <c:v>9308</c:v>
                </c:pt>
                <c:pt idx="7292">
                  <c:v>9309</c:v>
                </c:pt>
                <c:pt idx="7293">
                  <c:v>9310</c:v>
                </c:pt>
                <c:pt idx="7294">
                  <c:v>9311</c:v>
                </c:pt>
                <c:pt idx="7295">
                  <c:v>9312</c:v>
                </c:pt>
                <c:pt idx="7296">
                  <c:v>9313</c:v>
                </c:pt>
                <c:pt idx="7297">
                  <c:v>9314</c:v>
                </c:pt>
                <c:pt idx="7298">
                  <c:v>9315</c:v>
                </c:pt>
                <c:pt idx="7299">
                  <c:v>9316</c:v>
                </c:pt>
                <c:pt idx="7300">
                  <c:v>9317</c:v>
                </c:pt>
                <c:pt idx="7301">
                  <c:v>9318</c:v>
                </c:pt>
                <c:pt idx="7302">
                  <c:v>9319</c:v>
                </c:pt>
                <c:pt idx="7303">
                  <c:v>9320</c:v>
                </c:pt>
                <c:pt idx="7304">
                  <c:v>9321</c:v>
                </c:pt>
                <c:pt idx="7305">
                  <c:v>9322</c:v>
                </c:pt>
                <c:pt idx="7306">
                  <c:v>9323</c:v>
                </c:pt>
                <c:pt idx="7307">
                  <c:v>9324</c:v>
                </c:pt>
                <c:pt idx="7308">
                  <c:v>9325</c:v>
                </c:pt>
                <c:pt idx="7309">
                  <c:v>9326</c:v>
                </c:pt>
                <c:pt idx="7310">
                  <c:v>9327</c:v>
                </c:pt>
                <c:pt idx="7311">
                  <c:v>9328</c:v>
                </c:pt>
                <c:pt idx="7312">
                  <c:v>9329</c:v>
                </c:pt>
                <c:pt idx="7313">
                  <c:v>9330</c:v>
                </c:pt>
                <c:pt idx="7314">
                  <c:v>9331</c:v>
                </c:pt>
                <c:pt idx="7315">
                  <c:v>9332</c:v>
                </c:pt>
                <c:pt idx="7316">
                  <c:v>9333</c:v>
                </c:pt>
                <c:pt idx="7317">
                  <c:v>9334</c:v>
                </c:pt>
                <c:pt idx="7318">
                  <c:v>9335</c:v>
                </c:pt>
                <c:pt idx="7319">
                  <c:v>9336</c:v>
                </c:pt>
                <c:pt idx="7320">
                  <c:v>9337</c:v>
                </c:pt>
                <c:pt idx="7321">
                  <c:v>9338</c:v>
                </c:pt>
                <c:pt idx="7322">
                  <c:v>9339</c:v>
                </c:pt>
                <c:pt idx="7323">
                  <c:v>9340</c:v>
                </c:pt>
                <c:pt idx="7324">
                  <c:v>9341</c:v>
                </c:pt>
                <c:pt idx="7325">
                  <c:v>9342</c:v>
                </c:pt>
                <c:pt idx="7326">
                  <c:v>9343</c:v>
                </c:pt>
                <c:pt idx="7327">
                  <c:v>9344</c:v>
                </c:pt>
                <c:pt idx="7328">
                  <c:v>9345</c:v>
                </c:pt>
                <c:pt idx="7329">
                  <c:v>9346</c:v>
                </c:pt>
                <c:pt idx="7330">
                  <c:v>9347</c:v>
                </c:pt>
                <c:pt idx="7331">
                  <c:v>9348</c:v>
                </c:pt>
                <c:pt idx="7332">
                  <c:v>9349</c:v>
                </c:pt>
                <c:pt idx="7333">
                  <c:v>9350</c:v>
                </c:pt>
                <c:pt idx="7334">
                  <c:v>9351</c:v>
                </c:pt>
                <c:pt idx="7335">
                  <c:v>9352</c:v>
                </c:pt>
                <c:pt idx="7336">
                  <c:v>9353</c:v>
                </c:pt>
                <c:pt idx="7337">
                  <c:v>9354</c:v>
                </c:pt>
                <c:pt idx="7338">
                  <c:v>9355</c:v>
                </c:pt>
                <c:pt idx="7339">
                  <c:v>9356</c:v>
                </c:pt>
                <c:pt idx="7340">
                  <c:v>9357</c:v>
                </c:pt>
                <c:pt idx="7341">
                  <c:v>9358</c:v>
                </c:pt>
                <c:pt idx="7342">
                  <c:v>9359</c:v>
                </c:pt>
                <c:pt idx="7343">
                  <c:v>9360</c:v>
                </c:pt>
                <c:pt idx="7344">
                  <c:v>9361</c:v>
                </c:pt>
                <c:pt idx="7345">
                  <c:v>9362</c:v>
                </c:pt>
                <c:pt idx="7346">
                  <c:v>9363</c:v>
                </c:pt>
                <c:pt idx="7347">
                  <c:v>9364</c:v>
                </c:pt>
                <c:pt idx="7348">
                  <c:v>9365</c:v>
                </c:pt>
                <c:pt idx="7349">
                  <c:v>9366</c:v>
                </c:pt>
                <c:pt idx="7350">
                  <c:v>9367</c:v>
                </c:pt>
                <c:pt idx="7351">
                  <c:v>9368</c:v>
                </c:pt>
                <c:pt idx="7352">
                  <c:v>9369</c:v>
                </c:pt>
                <c:pt idx="7353">
                  <c:v>9370</c:v>
                </c:pt>
                <c:pt idx="7354">
                  <c:v>9371</c:v>
                </c:pt>
                <c:pt idx="7355">
                  <c:v>9372</c:v>
                </c:pt>
                <c:pt idx="7356">
                  <c:v>9373</c:v>
                </c:pt>
                <c:pt idx="7357">
                  <c:v>9374</c:v>
                </c:pt>
                <c:pt idx="7358">
                  <c:v>9375</c:v>
                </c:pt>
                <c:pt idx="7359">
                  <c:v>9376</c:v>
                </c:pt>
                <c:pt idx="7360">
                  <c:v>9377</c:v>
                </c:pt>
                <c:pt idx="7361">
                  <c:v>9378</c:v>
                </c:pt>
                <c:pt idx="7362">
                  <c:v>9379</c:v>
                </c:pt>
                <c:pt idx="7363">
                  <c:v>9380</c:v>
                </c:pt>
                <c:pt idx="7364">
                  <c:v>9381</c:v>
                </c:pt>
                <c:pt idx="7365">
                  <c:v>9382</c:v>
                </c:pt>
                <c:pt idx="7366">
                  <c:v>9383</c:v>
                </c:pt>
                <c:pt idx="7367">
                  <c:v>9384</c:v>
                </c:pt>
                <c:pt idx="7368">
                  <c:v>9385</c:v>
                </c:pt>
                <c:pt idx="7369">
                  <c:v>9386</c:v>
                </c:pt>
                <c:pt idx="7370">
                  <c:v>9387</c:v>
                </c:pt>
                <c:pt idx="7371">
                  <c:v>9388</c:v>
                </c:pt>
                <c:pt idx="7372">
                  <c:v>9389</c:v>
                </c:pt>
                <c:pt idx="7373">
                  <c:v>9390</c:v>
                </c:pt>
                <c:pt idx="7374">
                  <c:v>9391</c:v>
                </c:pt>
                <c:pt idx="7375">
                  <c:v>9392</c:v>
                </c:pt>
                <c:pt idx="7376">
                  <c:v>9393</c:v>
                </c:pt>
                <c:pt idx="7377">
                  <c:v>9394</c:v>
                </c:pt>
                <c:pt idx="7378">
                  <c:v>9395</c:v>
                </c:pt>
                <c:pt idx="7379">
                  <c:v>9396</c:v>
                </c:pt>
                <c:pt idx="7380">
                  <c:v>9397</c:v>
                </c:pt>
                <c:pt idx="7381">
                  <c:v>9398</c:v>
                </c:pt>
                <c:pt idx="7382">
                  <c:v>9399</c:v>
                </c:pt>
                <c:pt idx="7383">
                  <c:v>9400</c:v>
                </c:pt>
                <c:pt idx="7384">
                  <c:v>9401</c:v>
                </c:pt>
                <c:pt idx="7385">
                  <c:v>9402</c:v>
                </c:pt>
                <c:pt idx="7386">
                  <c:v>9403</c:v>
                </c:pt>
                <c:pt idx="7387">
                  <c:v>9404</c:v>
                </c:pt>
                <c:pt idx="7388">
                  <c:v>9405</c:v>
                </c:pt>
                <c:pt idx="7389">
                  <c:v>9406</c:v>
                </c:pt>
                <c:pt idx="7390">
                  <c:v>9407</c:v>
                </c:pt>
                <c:pt idx="7391">
                  <c:v>9408</c:v>
                </c:pt>
                <c:pt idx="7392">
                  <c:v>9409</c:v>
                </c:pt>
                <c:pt idx="7393">
                  <c:v>9410</c:v>
                </c:pt>
                <c:pt idx="7394">
                  <c:v>9411</c:v>
                </c:pt>
                <c:pt idx="7395">
                  <c:v>9412</c:v>
                </c:pt>
                <c:pt idx="7396">
                  <c:v>9413</c:v>
                </c:pt>
                <c:pt idx="7397">
                  <c:v>9414</c:v>
                </c:pt>
                <c:pt idx="7398">
                  <c:v>9415</c:v>
                </c:pt>
                <c:pt idx="7399">
                  <c:v>9416</c:v>
                </c:pt>
                <c:pt idx="7400">
                  <c:v>9417</c:v>
                </c:pt>
                <c:pt idx="7401">
                  <c:v>9418</c:v>
                </c:pt>
                <c:pt idx="7402">
                  <c:v>9419</c:v>
                </c:pt>
                <c:pt idx="7403">
                  <c:v>9420</c:v>
                </c:pt>
                <c:pt idx="7404">
                  <c:v>9421</c:v>
                </c:pt>
                <c:pt idx="7405">
                  <c:v>9422</c:v>
                </c:pt>
                <c:pt idx="7406">
                  <c:v>9423</c:v>
                </c:pt>
                <c:pt idx="7407">
                  <c:v>9424</c:v>
                </c:pt>
                <c:pt idx="7408">
                  <c:v>9425</c:v>
                </c:pt>
                <c:pt idx="7409">
                  <c:v>9426</c:v>
                </c:pt>
                <c:pt idx="7410">
                  <c:v>9427</c:v>
                </c:pt>
                <c:pt idx="7411">
                  <c:v>9428</c:v>
                </c:pt>
                <c:pt idx="7412">
                  <c:v>9429</c:v>
                </c:pt>
                <c:pt idx="7413">
                  <c:v>9430</c:v>
                </c:pt>
                <c:pt idx="7414">
                  <c:v>9431</c:v>
                </c:pt>
                <c:pt idx="7415">
                  <c:v>9432</c:v>
                </c:pt>
                <c:pt idx="7416">
                  <c:v>9433</c:v>
                </c:pt>
                <c:pt idx="7417">
                  <c:v>9434</c:v>
                </c:pt>
                <c:pt idx="7418">
                  <c:v>9435</c:v>
                </c:pt>
                <c:pt idx="7419">
                  <c:v>9436</c:v>
                </c:pt>
                <c:pt idx="7420">
                  <c:v>9437</c:v>
                </c:pt>
                <c:pt idx="7421">
                  <c:v>9438</c:v>
                </c:pt>
                <c:pt idx="7422">
                  <c:v>9439</c:v>
                </c:pt>
                <c:pt idx="7423">
                  <c:v>9440</c:v>
                </c:pt>
                <c:pt idx="7424">
                  <c:v>9441</c:v>
                </c:pt>
                <c:pt idx="7425">
                  <c:v>9442</c:v>
                </c:pt>
                <c:pt idx="7426">
                  <c:v>9443</c:v>
                </c:pt>
                <c:pt idx="7427">
                  <c:v>9444</c:v>
                </c:pt>
                <c:pt idx="7428">
                  <c:v>9445</c:v>
                </c:pt>
                <c:pt idx="7429">
                  <c:v>9446</c:v>
                </c:pt>
                <c:pt idx="7430">
                  <c:v>9447</c:v>
                </c:pt>
                <c:pt idx="7431">
                  <c:v>9448</c:v>
                </c:pt>
                <c:pt idx="7432">
                  <c:v>9449</c:v>
                </c:pt>
                <c:pt idx="7433">
                  <c:v>9450</c:v>
                </c:pt>
                <c:pt idx="7434">
                  <c:v>9451</c:v>
                </c:pt>
                <c:pt idx="7435">
                  <c:v>9452</c:v>
                </c:pt>
                <c:pt idx="7436">
                  <c:v>9453</c:v>
                </c:pt>
                <c:pt idx="7437">
                  <c:v>9454</c:v>
                </c:pt>
                <c:pt idx="7438">
                  <c:v>9455</c:v>
                </c:pt>
                <c:pt idx="7439">
                  <c:v>9456</c:v>
                </c:pt>
                <c:pt idx="7440">
                  <c:v>9457</c:v>
                </c:pt>
                <c:pt idx="7441">
                  <c:v>9458</c:v>
                </c:pt>
                <c:pt idx="7442">
                  <c:v>9459</c:v>
                </c:pt>
                <c:pt idx="7443">
                  <c:v>9460</c:v>
                </c:pt>
                <c:pt idx="7444">
                  <c:v>9461</c:v>
                </c:pt>
                <c:pt idx="7445">
                  <c:v>9462</c:v>
                </c:pt>
                <c:pt idx="7446">
                  <c:v>9463</c:v>
                </c:pt>
                <c:pt idx="7447">
                  <c:v>9464</c:v>
                </c:pt>
                <c:pt idx="7448">
                  <c:v>9465</c:v>
                </c:pt>
                <c:pt idx="7449">
                  <c:v>9466</c:v>
                </c:pt>
                <c:pt idx="7450">
                  <c:v>9467</c:v>
                </c:pt>
                <c:pt idx="7451">
                  <c:v>9468</c:v>
                </c:pt>
                <c:pt idx="7452">
                  <c:v>9469</c:v>
                </c:pt>
                <c:pt idx="7453">
                  <c:v>9470</c:v>
                </c:pt>
                <c:pt idx="7454">
                  <c:v>9471</c:v>
                </c:pt>
                <c:pt idx="7455">
                  <c:v>9472</c:v>
                </c:pt>
                <c:pt idx="7456">
                  <c:v>9473</c:v>
                </c:pt>
                <c:pt idx="7457">
                  <c:v>9474</c:v>
                </c:pt>
                <c:pt idx="7458">
                  <c:v>9475</c:v>
                </c:pt>
                <c:pt idx="7459">
                  <c:v>9476</c:v>
                </c:pt>
                <c:pt idx="7460">
                  <c:v>9477</c:v>
                </c:pt>
                <c:pt idx="7461">
                  <c:v>9478</c:v>
                </c:pt>
                <c:pt idx="7462">
                  <c:v>9479</c:v>
                </c:pt>
                <c:pt idx="7463">
                  <c:v>9480</c:v>
                </c:pt>
                <c:pt idx="7464">
                  <c:v>9481</c:v>
                </c:pt>
                <c:pt idx="7465">
                  <c:v>9482</c:v>
                </c:pt>
                <c:pt idx="7466">
                  <c:v>9483</c:v>
                </c:pt>
                <c:pt idx="7467">
                  <c:v>9484</c:v>
                </c:pt>
                <c:pt idx="7468">
                  <c:v>9485</c:v>
                </c:pt>
                <c:pt idx="7469">
                  <c:v>9486</c:v>
                </c:pt>
                <c:pt idx="7470">
                  <c:v>9487</c:v>
                </c:pt>
                <c:pt idx="7471">
                  <c:v>9488</c:v>
                </c:pt>
                <c:pt idx="7472">
                  <c:v>9489</c:v>
                </c:pt>
                <c:pt idx="7473">
                  <c:v>9490</c:v>
                </c:pt>
                <c:pt idx="7474">
                  <c:v>9491</c:v>
                </c:pt>
                <c:pt idx="7475">
                  <c:v>9492</c:v>
                </c:pt>
                <c:pt idx="7476">
                  <c:v>9493</c:v>
                </c:pt>
                <c:pt idx="7477">
                  <c:v>9494</c:v>
                </c:pt>
                <c:pt idx="7478">
                  <c:v>9495</c:v>
                </c:pt>
                <c:pt idx="7479">
                  <c:v>9496</c:v>
                </c:pt>
                <c:pt idx="7480">
                  <c:v>9497</c:v>
                </c:pt>
                <c:pt idx="7481">
                  <c:v>9498</c:v>
                </c:pt>
                <c:pt idx="7482">
                  <c:v>9499</c:v>
                </c:pt>
                <c:pt idx="7483">
                  <c:v>9500</c:v>
                </c:pt>
                <c:pt idx="7484">
                  <c:v>9501</c:v>
                </c:pt>
                <c:pt idx="7485">
                  <c:v>9502</c:v>
                </c:pt>
                <c:pt idx="7486">
                  <c:v>9503</c:v>
                </c:pt>
                <c:pt idx="7487">
                  <c:v>9504</c:v>
                </c:pt>
                <c:pt idx="7488">
                  <c:v>9505</c:v>
                </c:pt>
                <c:pt idx="7489">
                  <c:v>9506</c:v>
                </c:pt>
                <c:pt idx="7490">
                  <c:v>9507</c:v>
                </c:pt>
                <c:pt idx="7491">
                  <c:v>9508</c:v>
                </c:pt>
                <c:pt idx="7492">
                  <c:v>9509</c:v>
                </c:pt>
                <c:pt idx="7493">
                  <c:v>9510</c:v>
                </c:pt>
                <c:pt idx="7494">
                  <c:v>9511</c:v>
                </c:pt>
                <c:pt idx="7495">
                  <c:v>9512</c:v>
                </c:pt>
                <c:pt idx="7496">
                  <c:v>9513</c:v>
                </c:pt>
                <c:pt idx="7497">
                  <c:v>9514</c:v>
                </c:pt>
                <c:pt idx="7498">
                  <c:v>9515</c:v>
                </c:pt>
                <c:pt idx="7499">
                  <c:v>9516</c:v>
                </c:pt>
                <c:pt idx="7500">
                  <c:v>9517</c:v>
                </c:pt>
                <c:pt idx="7501">
                  <c:v>9518</c:v>
                </c:pt>
                <c:pt idx="7502">
                  <c:v>9519</c:v>
                </c:pt>
                <c:pt idx="7503">
                  <c:v>9520</c:v>
                </c:pt>
                <c:pt idx="7504">
                  <c:v>9521</c:v>
                </c:pt>
                <c:pt idx="7505">
                  <c:v>9522</c:v>
                </c:pt>
                <c:pt idx="7506">
                  <c:v>9523</c:v>
                </c:pt>
                <c:pt idx="7507">
                  <c:v>9524</c:v>
                </c:pt>
                <c:pt idx="7508">
                  <c:v>9525</c:v>
                </c:pt>
                <c:pt idx="7509">
                  <c:v>9526</c:v>
                </c:pt>
                <c:pt idx="7510">
                  <c:v>9527</c:v>
                </c:pt>
                <c:pt idx="7511">
                  <c:v>9528</c:v>
                </c:pt>
                <c:pt idx="7512">
                  <c:v>9529</c:v>
                </c:pt>
                <c:pt idx="7513">
                  <c:v>9530</c:v>
                </c:pt>
                <c:pt idx="7514">
                  <c:v>9531</c:v>
                </c:pt>
                <c:pt idx="7515">
                  <c:v>9532</c:v>
                </c:pt>
                <c:pt idx="7516">
                  <c:v>9533</c:v>
                </c:pt>
                <c:pt idx="7517">
                  <c:v>9534</c:v>
                </c:pt>
                <c:pt idx="7518">
                  <c:v>9535</c:v>
                </c:pt>
                <c:pt idx="7519">
                  <c:v>9536</c:v>
                </c:pt>
                <c:pt idx="7520">
                  <c:v>9537</c:v>
                </c:pt>
                <c:pt idx="7521">
                  <c:v>9538</c:v>
                </c:pt>
                <c:pt idx="7522">
                  <c:v>9539</c:v>
                </c:pt>
                <c:pt idx="7523">
                  <c:v>9540</c:v>
                </c:pt>
                <c:pt idx="7524">
                  <c:v>9541</c:v>
                </c:pt>
                <c:pt idx="7525">
                  <c:v>9542</c:v>
                </c:pt>
                <c:pt idx="7526">
                  <c:v>9543</c:v>
                </c:pt>
                <c:pt idx="7527">
                  <c:v>9544</c:v>
                </c:pt>
                <c:pt idx="7528">
                  <c:v>9545</c:v>
                </c:pt>
                <c:pt idx="7529">
                  <c:v>9546</c:v>
                </c:pt>
                <c:pt idx="7530">
                  <c:v>9547</c:v>
                </c:pt>
                <c:pt idx="7531">
                  <c:v>9548</c:v>
                </c:pt>
                <c:pt idx="7532">
                  <c:v>9549</c:v>
                </c:pt>
                <c:pt idx="7533">
                  <c:v>9550</c:v>
                </c:pt>
                <c:pt idx="7534">
                  <c:v>9551</c:v>
                </c:pt>
                <c:pt idx="7535">
                  <c:v>9552</c:v>
                </c:pt>
                <c:pt idx="7536">
                  <c:v>9553</c:v>
                </c:pt>
                <c:pt idx="7537">
                  <c:v>9554</c:v>
                </c:pt>
                <c:pt idx="7538">
                  <c:v>9555</c:v>
                </c:pt>
                <c:pt idx="7539">
                  <c:v>9556</c:v>
                </c:pt>
                <c:pt idx="7540">
                  <c:v>9557</c:v>
                </c:pt>
                <c:pt idx="7541">
                  <c:v>9558</c:v>
                </c:pt>
                <c:pt idx="7542">
                  <c:v>9559</c:v>
                </c:pt>
                <c:pt idx="7543">
                  <c:v>9560</c:v>
                </c:pt>
                <c:pt idx="7544">
                  <c:v>9561</c:v>
                </c:pt>
                <c:pt idx="7545">
                  <c:v>9562</c:v>
                </c:pt>
                <c:pt idx="7546">
                  <c:v>9563</c:v>
                </c:pt>
                <c:pt idx="7547">
                  <c:v>9564</c:v>
                </c:pt>
                <c:pt idx="7548">
                  <c:v>9565</c:v>
                </c:pt>
                <c:pt idx="7549">
                  <c:v>9566</c:v>
                </c:pt>
                <c:pt idx="7550">
                  <c:v>9567</c:v>
                </c:pt>
                <c:pt idx="7551">
                  <c:v>9568</c:v>
                </c:pt>
                <c:pt idx="7552">
                  <c:v>9569</c:v>
                </c:pt>
                <c:pt idx="7553">
                  <c:v>9570</c:v>
                </c:pt>
                <c:pt idx="7554">
                  <c:v>9571</c:v>
                </c:pt>
                <c:pt idx="7555">
                  <c:v>9572</c:v>
                </c:pt>
                <c:pt idx="7556">
                  <c:v>9573</c:v>
                </c:pt>
                <c:pt idx="7557">
                  <c:v>9574</c:v>
                </c:pt>
                <c:pt idx="7558">
                  <c:v>9575</c:v>
                </c:pt>
                <c:pt idx="7559">
                  <c:v>9576</c:v>
                </c:pt>
                <c:pt idx="7560">
                  <c:v>9577</c:v>
                </c:pt>
                <c:pt idx="7561">
                  <c:v>9578</c:v>
                </c:pt>
                <c:pt idx="7562">
                  <c:v>9579</c:v>
                </c:pt>
                <c:pt idx="7563">
                  <c:v>9580</c:v>
                </c:pt>
                <c:pt idx="7564">
                  <c:v>9581</c:v>
                </c:pt>
                <c:pt idx="7565">
                  <c:v>9582</c:v>
                </c:pt>
                <c:pt idx="7566">
                  <c:v>9583</c:v>
                </c:pt>
                <c:pt idx="7567">
                  <c:v>9584</c:v>
                </c:pt>
                <c:pt idx="7568">
                  <c:v>9585</c:v>
                </c:pt>
                <c:pt idx="7569">
                  <c:v>9586</c:v>
                </c:pt>
                <c:pt idx="7570">
                  <c:v>9587</c:v>
                </c:pt>
                <c:pt idx="7571">
                  <c:v>9588</c:v>
                </c:pt>
                <c:pt idx="7572">
                  <c:v>9589</c:v>
                </c:pt>
                <c:pt idx="7573">
                  <c:v>9590</c:v>
                </c:pt>
                <c:pt idx="7574">
                  <c:v>9591</c:v>
                </c:pt>
                <c:pt idx="7575">
                  <c:v>9592</c:v>
                </c:pt>
                <c:pt idx="7576">
                  <c:v>9593</c:v>
                </c:pt>
                <c:pt idx="7577">
                  <c:v>9594</c:v>
                </c:pt>
                <c:pt idx="7578">
                  <c:v>9595</c:v>
                </c:pt>
                <c:pt idx="7579">
                  <c:v>9596</c:v>
                </c:pt>
                <c:pt idx="7580">
                  <c:v>9597</c:v>
                </c:pt>
                <c:pt idx="7581">
                  <c:v>9598</c:v>
                </c:pt>
                <c:pt idx="7582">
                  <c:v>9599</c:v>
                </c:pt>
                <c:pt idx="7583">
                  <c:v>9600</c:v>
                </c:pt>
                <c:pt idx="7584">
                  <c:v>9601</c:v>
                </c:pt>
                <c:pt idx="7585">
                  <c:v>9602</c:v>
                </c:pt>
                <c:pt idx="7586">
                  <c:v>9603</c:v>
                </c:pt>
                <c:pt idx="7587">
                  <c:v>9604</c:v>
                </c:pt>
                <c:pt idx="7588">
                  <c:v>9605</c:v>
                </c:pt>
                <c:pt idx="7589">
                  <c:v>9606</c:v>
                </c:pt>
                <c:pt idx="7590">
                  <c:v>9607</c:v>
                </c:pt>
                <c:pt idx="7591">
                  <c:v>9608</c:v>
                </c:pt>
                <c:pt idx="7592">
                  <c:v>9609</c:v>
                </c:pt>
                <c:pt idx="7593">
                  <c:v>9610</c:v>
                </c:pt>
                <c:pt idx="7594">
                  <c:v>9611</c:v>
                </c:pt>
                <c:pt idx="7595">
                  <c:v>9612</c:v>
                </c:pt>
                <c:pt idx="7596">
                  <c:v>9613</c:v>
                </c:pt>
                <c:pt idx="7597">
                  <c:v>9614</c:v>
                </c:pt>
                <c:pt idx="7598">
                  <c:v>9615</c:v>
                </c:pt>
                <c:pt idx="7599">
                  <c:v>9616</c:v>
                </c:pt>
                <c:pt idx="7600">
                  <c:v>9617</c:v>
                </c:pt>
                <c:pt idx="7601">
                  <c:v>9618</c:v>
                </c:pt>
                <c:pt idx="7602">
                  <c:v>9619</c:v>
                </c:pt>
                <c:pt idx="7603">
                  <c:v>9620</c:v>
                </c:pt>
                <c:pt idx="7604">
                  <c:v>9621</c:v>
                </c:pt>
                <c:pt idx="7605">
                  <c:v>9622</c:v>
                </c:pt>
                <c:pt idx="7606">
                  <c:v>9623</c:v>
                </c:pt>
                <c:pt idx="7607">
                  <c:v>9624</c:v>
                </c:pt>
                <c:pt idx="7608">
                  <c:v>9625</c:v>
                </c:pt>
                <c:pt idx="7609">
                  <c:v>9626</c:v>
                </c:pt>
                <c:pt idx="7610">
                  <c:v>9627</c:v>
                </c:pt>
                <c:pt idx="7611">
                  <c:v>9628</c:v>
                </c:pt>
                <c:pt idx="7612">
                  <c:v>9629</c:v>
                </c:pt>
                <c:pt idx="7613">
                  <c:v>9630</c:v>
                </c:pt>
                <c:pt idx="7614">
                  <c:v>9631</c:v>
                </c:pt>
                <c:pt idx="7615">
                  <c:v>9632</c:v>
                </c:pt>
                <c:pt idx="7616">
                  <c:v>9633</c:v>
                </c:pt>
                <c:pt idx="7617">
                  <c:v>9634</c:v>
                </c:pt>
                <c:pt idx="7618">
                  <c:v>9635</c:v>
                </c:pt>
                <c:pt idx="7619">
                  <c:v>9636</c:v>
                </c:pt>
                <c:pt idx="7620">
                  <c:v>9637</c:v>
                </c:pt>
                <c:pt idx="7621">
                  <c:v>9638</c:v>
                </c:pt>
                <c:pt idx="7622">
                  <c:v>9639</c:v>
                </c:pt>
                <c:pt idx="7623">
                  <c:v>9640</c:v>
                </c:pt>
                <c:pt idx="7624">
                  <c:v>9641</c:v>
                </c:pt>
                <c:pt idx="7625">
                  <c:v>9642</c:v>
                </c:pt>
                <c:pt idx="7626">
                  <c:v>9643</c:v>
                </c:pt>
                <c:pt idx="7627">
                  <c:v>9644</c:v>
                </c:pt>
                <c:pt idx="7628">
                  <c:v>9645</c:v>
                </c:pt>
                <c:pt idx="7629">
                  <c:v>9646</c:v>
                </c:pt>
                <c:pt idx="7630">
                  <c:v>9647</c:v>
                </c:pt>
                <c:pt idx="7631">
                  <c:v>9648</c:v>
                </c:pt>
                <c:pt idx="7632">
                  <c:v>9649</c:v>
                </c:pt>
                <c:pt idx="7633">
                  <c:v>9650</c:v>
                </c:pt>
                <c:pt idx="7634">
                  <c:v>9651</c:v>
                </c:pt>
                <c:pt idx="7635">
                  <c:v>9652</c:v>
                </c:pt>
                <c:pt idx="7636">
                  <c:v>9653</c:v>
                </c:pt>
                <c:pt idx="7637">
                  <c:v>9654</c:v>
                </c:pt>
                <c:pt idx="7638">
                  <c:v>9655</c:v>
                </c:pt>
                <c:pt idx="7639">
                  <c:v>9656</c:v>
                </c:pt>
                <c:pt idx="7640">
                  <c:v>9657</c:v>
                </c:pt>
                <c:pt idx="7641">
                  <c:v>9658</c:v>
                </c:pt>
                <c:pt idx="7642">
                  <c:v>9659</c:v>
                </c:pt>
                <c:pt idx="7643">
                  <c:v>9660</c:v>
                </c:pt>
                <c:pt idx="7644">
                  <c:v>9661</c:v>
                </c:pt>
                <c:pt idx="7645">
                  <c:v>9662</c:v>
                </c:pt>
                <c:pt idx="7646">
                  <c:v>9663</c:v>
                </c:pt>
                <c:pt idx="7647">
                  <c:v>9664</c:v>
                </c:pt>
                <c:pt idx="7648">
                  <c:v>9665</c:v>
                </c:pt>
                <c:pt idx="7649">
                  <c:v>9666</c:v>
                </c:pt>
                <c:pt idx="7650">
                  <c:v>9667</c:v>
                </c:pt>
                <c:pt idx="7651">
                  <c:v>9668</c:v>
                </c:pt>
                <c:pt idx="7652">
                  <c:v>9669</c:v>
                </c:pt>
                <c:pt idx="7653">
                  <c:v>9670</c:v>
                </c:pt>
                <c:pt idx="7654">
                  <c:v>9671</c:v>
                </c:pt>
                <c:pt idx="7655">
                  <c:v>9672</c:v>
                </c:pt>
                <c:pt idx="7656">
                  <c:v>9673</c:v>
                </c:pt>
                <c:pt idx="7657">
                  <c:v>9674</c:v>
                </c:pt>
                <c:pt idx="7658">
                  <c:v>9675</c:v>
                </c:pt>
                <c:pt idx="7659">
                  <c:v>9676</c:v>
                </c:pt>
                <c:pt idx="7660">
                  <c:v>9677</c:v>
                </c:pt>
                <c:pt idx="7661">
                  <c:v>9678</c:v>
                </c:pt>
                <c:pt idx="7662">
                  <c:v>9679</c:v>
                </c:pt>
                <c:pt idx="7663">
                  <c:v>9680</c:v>
                </c:pt>
                <c:pt idx="7664">
                  <c:v>9681</c:v>
                </c:pt>
                <c:pt idx="7665">
                  <c:v>9682</c:v>
                </c:pt>
                <c:pt idx="7666">
                  <c:v>9683</c:v>
                </c:pt>
                <c:pt idx="7667">
                  <c:v>9684</c:v>
                </c:pt>
                <c:pt idx="7668">
                  <c:v>9685</c:v>
                </c:pt>
                <c:pt idx="7669">
                  <c:v>9686</c:v>
                </c:pt>
                <c:pt idx="7670">
                  <c:v>9687</c:v>
                </c:pt>
                <c:pt idx="7671">
                  <c:v>9688</c:v>
                </c:pt>
                <c:pt idx="7672">
                  <c:v>9689</c:v>
                </c:pt>
                <c:pt idx="7673">
                  <c:v>9690</c:v>
                </c:pt>
                <c:pt idx="7674">
                  <c:v>9691</c:v>
                </c:pt>
                <c:pt idx="7675">
                  <c:v>9692</c:v>
                </c:pt>
                <c:pt idx="7676">
                  <c:v>9693</c:v>
                </c:pt>
                <c:pt idx="7677">
                  <c:v>9694</c:v>
                </c:pt>
                <c:pt idx="7678">
                  <c:v>9695</c:v>
                </c:pt>
                <c:pt idx="7679">
                  <c:v>9696</c:v>
                </c:pt>
                <c:pt idx="7680">
                  <c:v>9697</c:v>
                </c:pt>
                <c:pt idx="7681">
                  <c:v>9698</c:v>
                </c:pt>
                <c:pt idx="7682">
                  <c:v>9699</c:v>
                </c:pt>
                <c:pt idx="7683">
                  <c:v>9700</c:v>
                </c:pt>
                <c:pt idx="7684">
                  <c:v>9701</c:v>
                </c:pt>
                <c:pt idx="7685">
                  <c:v>9702</c:v>
                </c:pt>
                <c:pt idx="7686">
                  <c:v>9703</c:v>
                </c:pt>
                <c:pt idx="7687">
                  <c:v>9704</c:v>
                </c:pt>
                <c:pt idx="7688">
                  <c:v>9705</c:v>
                </c:pt>
                <c:pt idx="7689">
                  <c:v>9706</c:v>
                </c:pt>
                <c:pt idx="7690">
                  <c:v>9707</c:v>
                </c:pt>
                <c:pt idx="7691">
                  <c:v>9708</c:v>
                </c:pt>
                <c:pt idx="7692">
                  <c:v>9709</c:v>
                </c:pt>
                <c:pt idx="7693">
                  <c:v>9710</c:v>
                </c:pt>
                <c:pt idx="7694">
                  <c:v>9711</c:v>
                </c:pt>
                <c:pt idx="7695">
                  <c:v>9712</c:v>
                </c:pt>
                <c:pt idx="7696">
                  <c:v>9713</c:v>
                </c:pt>
                <c:pt idx="7697">
                  <c:v>9714</c:v>
                </c:pt>
                <c:pt idx="7698">
                  <c:v>9715</c:v>
                </c:pt>
                <c:pt idx="7699">
                  <c:v>9716</c:v>
                </c:pt>
                <c:pt idx="7700">
                  <c:v>9717</c:v>
                </c:pt>
                <c:pt idx="7701">
                  <c:v>9718</c:v>
                </c:pt>
                <c:pt idx="7702">
                  <c:v>9719</c:v>
                </c:pt>
                <c:pt idx="7703">
                  <c:v>9720</c:v>
                </c:pt>
                <c:pt idx="7704">
                  <c:v>9721</c:v>
                </c:pt>
                <c:pt idx="7705">
                  <c:v>9722</c:v>
                </c:pt>
                <c:pt idx="7706">
                  <c:v>9723</c:v>
                </c:pt>
                <c:pt idx="7707">
                  <c:v>9724</c:v>
                </c:pt>
                <c:pt idx="7708">
                  <c:v>9725</c:v>
                </c:pt>
                <c:pt idx="7709">
                  <c:v>9726</c:v>
                </c:pt>
                <c:pt idx="7710">
                  <c:v>9727</c:v>
                </c:pt>
                <c:pt idx="7711">
                  <c:v>9728</c:v>
                </c:pt>
                <c:pt idx="7712">
                  <c:v>9729</c:v>
                </c:pt>
                <c:pt idx="7713">
                  <c:v>9730</c:v>
                </c:pt>
                <c:pt idx="7714">
                  <c:v>9731</c:v>
                </c:pt>
                <c:pt idx="7715">
                  <c:v>9732</c:v>
                </c:pt>
                <c:pt idx="7716">
                  <c:v>9733</c:v>
                </c:pt>
                <c:pt idx="7717">
                  <c:v>9734</c:v>
                </c:pt>
                <c:pt idx="7718">
                  <c:v>9735</c:v>
                </c:pt>
                <c:pt idx="7719">
                  <c:v>9736</c:v>
                </c:pt>
                <c:pt idx="7720">
                  <c:v>9737</c:v>
                </c:pt>
                <c:pt idx="7721">
                  <c:v>9738</c:v>
                </c:pt>
                <c:pt idx="7722">
                  <c:v>9739</c:v>
                </c:pt>
                <c:pt idx="7723">
                  <c:v>9740</c:v>
                </c:pt>
                <c:pt idx="7724">
                  <c:v>9741</c:v>
                </c:pt>
                <c:pt idx="7725">
                  <c:v>9742</c:v>
                </c:pt>
                <c:pt idx="7726">
                  <c:v>9743</c:v>
                </c:pt>
                <c:pt idx="7727">
                  <c:v>9744</c:v>
                </c:pt>
                <c:pt idx="7728">
                  <c:v>9745</c:v>
                </c:pt>
                <c:pt idx="7729">
                  <c:v>9746</c:v>
                </c:pt>
                <c:pt idx="7730">
                  <c:v>9747</c:v>
                </c:pt>
                <c:pt idx="7731">
                  <c:v>9748</c:v>
                </c:pt>
                <c:pt idx="7732">
                  <c:v>9749</c:v>
                </c:pt>
                <c:pt idx="7733">
                  <c:v>9750</c:v>
                </c:pt>
                <c:pt idx="7734">
                  <c:v>9751</c:v>
                </c:pt>
                <c:pt idx="7735">
                  <c:v>9752</c:v>
                </c:pt>
                <c:pt idx="7736">
                  <c:v>9753</c:v>
                </c:pt>
                <c:pt idx="7737">
                  <c:v>9754</c:v>
                </c:pt>
                <c:pt idx="7738">
                  <c:v>9755</c:v>
                </c:pt>
                <c:pt idx="7739">
                  <c:v>9756</c:v>
                </c:pt>
                <c:pt idx="7740">
                  <c:v>9757</c:v>
                </c:pt>
                <c:pt idx="7741">
                  <c:v>9758</c:v>
                </c:pt>
                <c:pt idx="7742">
                  <c:v>9759</c:v>
                </c:pt>
                <c:pt idx="7743">
                  <c:v>9760</c:v>
                </c:pt>
                <c:pt idx="7744">
                  <c:v>9761</c:v>
                </c:pt>
                <c:pt idx="7745">
                  <c:v>9762</c:v>
                </c:pt>
                <c:pt idx="7746">
                  <c:v>9763</c:v>
                </c:pt>
                <c:pt idx="7747">
                  <c:v>9764</c:v>
                </c:pt>
                <c:pt idx="7748">
                  <c:v>9765</c:v>
                </c:pt>
                <c:pt idx="7749">
                  <c:v>9766</c:v>
                </c:pt>
                <c:pt idx="7750">
                  <c:v>9767</c:v>
                </c:pt>
                <c:pt idx="7751">
                  <c:v>9768</c:v>
                </c:pt>
                <c:pt idx="7752">
                  <c:v>9769</c:v>
                </c:pt>
                <c:pt idx="7753">
                  <c:v>9770</c:v>
                </c:pt>
                <c:pt idx="7754">
                  <c:v>9771</c:v>
                </c:pt>
                <c:pt idx="7755">
                  <c:v>9772</c:v>
                </c:pt>
                <c:pt idx="7756">
                  <c:v>9773</c:v>
                </c:pt>
                <c:pt idx="7757">
                  <c:v>9774</c:v>
                </c:pt>
                <c:pt idx="7758">
                  <c:v>9775</c:v>
                </c:pt>
                <c:pt idx="7759">
                  <c:v>9776</c:v>
                </c:pt>
                <c:pt idx="7760">
                  <c:v>9777</c:v>
                </c:pt>
                <c:pt idx="7761">
                  <c:v>9778</c:v>
                </c:pt>
                <c:pt idx="7762">
                  <c:v>9779</c:v>
                </c:pt>
                <c:pt idx="7763">
                  <c:v>9780</c:v>
                </c:pt>
                <c:pt idx="7764">
                  <c:v>9781</c:v>
                </c:pt>
                <c:pt idx="7765">
                  <c:v>9782</c:v>
                </c:pt>
                <c:pt idx="7766">
                  <c:v>9783</c:v>
                </c:pt>
                <c:pt idx="7767">
                  <c:v>9784</c:v>
                </c:pt>
                <c:pt idx="7768">
                  <c:v>9785</c:v>
                </c:pt>
                <c:pt idx="7769">
                  <c:v>9786</c:v>
                </c:pt>
                <c:pt idx="7770">
                  <c:v>9787</c:v>
                </c:pt>
                <c:pt idx="7771">
                  <c:v>9788</c:v>
                </c:pt>
                <c:pt idx="7772">
                  <c:v>9789</c:v>
                </c:pt>
                <c:pt idx="7773">
                  <c:v>9790</c:v>
                </c:pt>
                <c:pt idx="7774">
                  <c:v>9791</c:v>
                </c:pt>
                <c:pt idx="7775">
                  <c:v>9792</c:v>
                </c:pt>
                <c:pt idx="7776">
                  <c:v>9793</c:v>
                </c:pt>
                <c:pt idx="7777">
                  <c:v>9794</c:v>
                </c:pt>
                <c:pt idx="7778">
                  <c:v>9795</c:v>
                </c:pt>
                <c:pt idx="7779">
                  <c:v>9796</c:v>
                </c:pt>
                <c:pt idx="7780">
                  <c:v>9797</c:v>
                </c:pt>
                <c:pt idx="7781">
                  <c:v>9798</c:v>
                </c:pt>
                <c:pt idx="7782">
                  <c:v>9799</c:v>
                </c:pt>
                <c:pt idx="7783">
                  <c:v>9800</c:v>
                </c:pt>
                <c:pt idx="7784">
                  <c:v>9801</c:v>
                </c:pt>
                <c:pt idx="7785">
                  <c:v>9802</c:v>
                </c:pt>
                <c:pt idx="7786">
                  <c:v>9803</c:v>
                </c:pt>
                <c:pt idx="7787">
                  <c:v>9804</c:v>
                </c:pt>
                <c:pt idx="7788">
                  <c:v>9805</c:v>
                </c:pt>
                <c:pt idx="7789">
                  <c:v>9806</c:v>
                </c:pt>
                <c:pt idx="7790">
                  <c:v>9807</c:v>
                </c:pt>
                <c:pt idx="7791">
                  <c:v>9808</c:v>
                </c:pt>
                <c:pt idx="7792">
                  <c:v>9809</c:v>
                </c:pt>
                <c:pt idx="7793">
                  <c:v>9810</c:v>
                </c:pt>
                <c:pt idx="7794">
                  <c:v>9811</c:v>
                </c:pt>
                <c:pt idx="7795">
                  <c:v>9812</c:v>
                </c:pt>
                <c:pt idx="7796">
                  <c:v>9813</c:v>
                </c:pt>
                <c:pt idx="7797">
                  <c:v>9814</c:v>
                </c:pt>
                <c:pt idx="7798">
                  <c:v>9815</c:v>
                </c:pt>
                <c:pt idx="7799">
                  <c:v>9816</c:v>
                </c:pt>
                <c:pt idx="7800">
                  <c:v>9817</c:v>
                </c:pt>
                <c:pt idx="7801">
                  <c:v>9818</c:v>
                </c:pt>
                <c:pt idx="7802">
                  <c:v>9819</c:v>
                </c:pt>
                <c:pt idx="7803">
                  <c:v>9820</c:v>
                </c:pt>
                <c:pt idx="7804">
                  <c:v>9821</c:v>
                </c:pt>
                <c:pt idx="7805">
                  <c:v>9822</c:v>
                </c:pt>
                <c:pt idx="7806">
                  <c:v>9823</c:v>
                </c:pt>
                <c:pt idx="7807">
                  <c:v>9824</c:v>
                </c:pt>
                <c:pt idx="7808">
                  <c:v>9825</c:v>
                </c:pt>
                <c:pt idx="7809">
                  <c:v>9826</c:v>
                </c:pt>
                <c:pt idx="7810">
                  <c:v>9827</c:v>
                </c:pt>
                <c:pt idx="7811">
                  <c:v>9828</c:v>
                </c:pt>
                <c:pt idx="7812">
                  <c:v>9829</c:v>
                </c:pt>
                <c:pt idx="7813">
                  <c:v>9830</c:v>
                </c:pt>
                <c:pt idx="7814">
                  <c:v>9831</c:v>
                </c:pt>
                <c:pt idx="7815">
                  <c:v>9832</c:v>
                </c:pt>
                <c:pt idx="7816">
                  <c:v>9833</c:v>
                </c:pt>
                <c:pt idx="7817">
                  <c:v>9834</c:v>
                </c:pt>
                <c:pt idx="7818">
                  <c:v>9835</c:v>
                </c:pt>
                <c:pt idx="7819">
                  <c:v>9836</c:v>
                </c:pt>
                <c:pt idx="7820">
                  <c:v>9837</c:v>
                </c:pt>
                <c:pt idx="7821">
                  <c:v>9838</c:v>
                </c:pt>
                <c:pt idx="7822">
                  <c:v>9839</c:v>
                </c:pt>
                <c:pt idx="7823">
                  <c:v>9840</c:v>
                </c:pt>
                <c:pt idx="7824">
                  <c:v>9841</c:v>
                </c:pt>
                <c:pt idx="7825">
                  <c:v>9842</c:v>
                </c:pt>
                <c:pt idx="7826">
                  <c:v>9843</c:v>
                </c:pt>
                <c:pt idx="7827">
                  <c:v>9844</c:v>
                </c:pt>
                <c:pt idx="7828">
                  <c:v>9845</c:v>
                </c:pt>
                <c:pt idx="7829">
                  <c:v>9846</c:v>
                </c:pt>
                <c:pt idx="7830">
                  <c:v>9847</c:v>
                </c:pt>
                <c:pt idx="7831">
                  <c:v>9848</c:v>
                </c:pt>
                <c:pt idx="7832">
                  <c:v>9849</c:v>
                </c:pt>
                <c:pt idx="7833">
                  <c:v>9850</c:v>
                </c:pt>
                <c:pt idx="7834">
                  <c:v>9851</c:v>
                </c:pt>
                <c:pt idx="7835">
                  <c:v>9852</c:v>
                </c:pt>
                <c:pt idx="7836">
                  <c:v>9853</c:v>
                </c:pt>
                <c:pt idx="7837">
                  <c:v>9854</c:v>
                </c:pt>
                <c:pt idx="7838">
                  <c:v>9855</c:v>
                </c:pt>
                <c:pt idx="7839">
                  <c:v>9856</c:v>
                </c:pt>
                <c:pt idx="7840">
                  <c:v>9857</c:v>
                </c:pt>
                <c:pt idx="7841">
                  <c:v>9858</c:v>
                </c:pt>
                <c:pt idx="7842">
                  <c:v>9859</c:v>
                </c:pt>
                <c:pt idx="7843">
                  <c:v>9860</c:v>
                </c:pt>
                <c:pt idx="7844">
                  <c:v>9861</c:v>
                </c:pt>
                <c:pt idx="7845">
                  <c:v>9862</c:v>
                </c:pt>
                <c:pt idx="7846">
                  <c:v>9863</c:v>
                </c:pt>
                <c:pt idx="7847">
                  <c:v>9864</c:v>
                </c:pt>
                <c:pt idx="7848">
                  <c:v>9865</c:v>
                </c:pt>
                <c:pt idx="7849">
                  <c:v>9866</c:v>
                </c:pt>
                <c:pt idx="7850">
                  <c:v>9867</c:v>
                </c:pt>
                <c:pt idx="7851">
                  <c:v>9868</c:v>
                </c:pt>
                <c:pt idx="7852">
                  <c:v>9869</c:v>
                </c:pt>
                <c:pt idx="7853">
                  <c:v>9870</c:v>
                </c:pt>
                <c:pt idx="7854">
                  <c:v>9871</c:v>
                </c:pt>
                <c:pt idx="7855">
                  <c:v>9872</c:v>
                </c:pt>
                <c:pt idx="7856">
                  <c:v>9873</c:v>
                </c:pt>
                <c:pt idx="7857">
                  <c:v>9874</c:v>
                </c:pt>
                <c:pt idx="7858">
                  <c:v>9875</c:v>
                </c:pt>
                <c:pt idx="7859">
                  <c:v>9876</c:v>
                </c:pt>
                <c:pt idx="7860">
                  <c:v>9877</c:v>
                </c:pt>
                <c:pt idx="7861">
                  <c:v>9878</c:v>
                </c:pt>
                <c:pt idx="7862">
                  <c:v>9879</c:v>
                </c:pt>
                <c:pt idx="7863">
                  <c:v>9880</c:v>
                </c:pt>
                <c:pt idx="7864">
                  <c:v>9881</c:v>
                </c:pt>
                <c:pt idx="7865">
                  <c:v>9882</c:v>
                </c:pt>
                <c:pt idx="7866">
                  <c:v>9883</c:v>
                </c:pt>
                <c:pt idx="7867">
                  <c:v>9884</c:v>
                </c:pt>
                <c:pt idx="7868">
                  <c:v>9885</c:v>
                </c:pt>
                <c:pt idx="7869">
                  <c:v>9886</c:v>
                </c:pt>
                <c:pt idx="7870">
                  <c:v>9887</c:v>
                </c:pt>
                <c:pt idx="7871">
                  <c:v>9888</c:v>
                </c:pt>
                <c:pt idx="7872">
                  <c:v>9889</c:v>
                </c:pt>
                <c:pt idx="7873">
                  <c:v>9890</c:v>
                </c:pt>
                <c:pt idx="7874">
                  <c:v>9891</c:v>
                </c:pt>
                <c:pt idx="7875">
                  <c:v>9892</c:v>
                </c:pt>
                <c:pt idx="7876">
                  <c:v>9893</c:v>
                </c:pt>
                <c:pt idx="7877">
                  <c:v>9894</c:v>
                </c:pt>
                <c:pt idx="7878">
                  <c:v>9895</c:v>
                </c:pt>
                <c:pt idx="7879">
                  <c:v>9896</c:v>
                </c:pt>
                <c:pt idx="7880">
                  <c:v>9897</c:v>
                </c:pt>
                <c:pt idx="7881">
                  <c:v>9898</c:v>
                </c:pt>
                <c:pt idx="7882">
                  <c:v>9899</c:v>
                </c:pt>
                <c:pt idx="7883">
                  <c:v>9900</c:v>
                </c:pt>
                <c:pt idx="7884">
                  <c:v>9901</c:v>
                </c:pt>
                <c:pt idx="7885">
                  <c:v>9902</c:v>
                </c:pt>
                <c:pt idx="7886">
                  <c:v>9903</c:v>
                </c:pt>
                <c:pt idx="7887">
                  <c:v>9904</c:v>
                </c:pt>
                <c:pt idx="7888">
                  <c:v>9905</c:v>
                </c:pt>
                <c:pt idx="7889">
                  <c:v>9906</c:v>
                </c:pt>
                <c:pt idx="7890">
                  <c:v>9907</c:v>
                </c:pt>
                <c:pt idx="7891">
                  <c:v>9908</c:v>
                </c:pt>
                <c:pt idx="7892">
                  <c:v>9909</c:v>
                </c:pt>
                <c:pt idx="7893">
                  <c:v>9910</c:v>
                </c:pt>
                <c:pt idx="7894">
                  <c:v>9911</c:v>
                </c:pt>
                <c:pt idx="7895">
                  <c:v>9912</c:v>
                </c:pt>
                <c:pt idx="7896">
                  <c:v>9913</c:v>
                </c:pt>
                <c:pt idx="7897">
                  <c:v>9914</c:v>
                </c:pt>
                <c:pt idx="7898">
                  <c:v>9915</c:v>
                </c:pt>
                <c:pt idx="7899">
                  <c:v>9916</c:v>
                </c:pt>
                <c:pt idx="7900">
                  <c:v>9917</c:v>
                </c:pt>
                <c:pt idx="7901">
                  <c:v>9918</c:v>
                </c:pt>
                <c:pt idx="7902">
                  <c:v>9919</c:v>
                </c:pt>
                <c:pt idx="7903">
                  <c:v>9920</c:v>
                </c:pt>
                <c:pt idx="7904">
                  <c:v>9921</c:v>
                </c:pt>
                <c:pt idx="7905">
                  <c:v>9922</c:v>
                </c:pt>
                <c:pt idx="7906">
                  <c:v>9923</c:v>
                </c:pt>
                <c:pt idx="7907">
                  <c:v>9924</c:v>
                </c:pt>
                <c:pt idx="7908">
                  <c:v>9925</c:v>
                </c:pt>
                <c:pt idx="7909">
                  <c:v>9926</c:v>
                </c:pt>
                <c:pt idx="7910">
                  <c:v>9927</c:v>
                </c:pt>
                <c:pt idx="7911">
                  <c:v>9928</c:v>
                </c:pt>
                <c:pt idx="7912">
                  <c:v>9929</c:v>
                </c:pt>
                <c:pt idx="7913">
                  <c:v>9930</c:v>
                </c:pt>
                <c:pt idx="7914">
                  <c:v>9931</c:v>
                </c:pt>
                <c:pt idx="7915">
                  <c:v>9932</c:v>
                </c:pt>
                <c:pt idx="7916">
                  <c:v>9933</c:v>
                </c:pt>
                <c:pt idx="7917">
                  <c:v>9934</c:v>
                </c:pt>
                <c:pt idx="7918">
                  <c:v>9935</c:v>
                </c:pt>
                <c:pt idx="7919">
                  <c:v>9936</c:v>
                </c:pt>
                <c:pt idx="7920">
                  <c:v>9937</c:v>
                </c:pt>
                <c:pt idx="7921">
                  <c:v>9938</c:v>
                </c:pt>
                <c:pt idx="7922">
                  <c:v>9939</c:v>
                </c:pt>
                <c:pt idx="7923">
                  <c:v>9940</c:v>
                </c:pt>
                <c:pt idx="7924">
                  <c:v>9941</c:v>
                </c:pt>
                <c:pt idx="7925">
                  <c:v>9942</c:v>
                </c:pt>
                <c:pt idx="7926">
                  <c:v>9943</c:v>
                </c:pt>
                <c:pt idx="7927">
                  <c:v>9944</c:v>
                </c:pt>
                <c:pt idx="7928">
                  <c:v>9945</c:v>
                </c:pt>
                <c:pt idx="7929">
                  <c:v>9946</c:v>
                </c:pt>
                <c:pt idx="7930">
                  <c:v>9947</c:v>
                </c:pt>
                <c:pt idx="7931">
                  <c:v>9948</c:v>
                </c:pt>
                <c:pt idx="7932">
                  <c:v>9949</c:v>
                </c:pt>
                <c:pt idx="7933">
                  <c:v>9950</c:v>
                </c:pt>
                <c:pt idx="7934">
                  <c:v>9951</c:v>
                </c:pt>
                <c:pt idx="7935">
                  <c:v>9952</c:v>
                </c:pt>
                <c:pt idx="7936">
                  <c:v>9953</c:v>
                </c:pt>
                <c:pt idx="7937">
                  <c:v>9954</c:v>
                </c:pt>
                <c:pt idx="7938">
                  <c:v>9955</c:v>
                </c:pt>
                <c:pt idx="7939">
                  <c:v>9956</c:v>
                </c:pt>
                <c:pt idx="7940">
                  <c:v>9957</c:v>
                </c:pt>
                <c:pt idx="7941">
                  <c:v>9958</c:v>
                </c:pt>
                <c:pt idx="7942">
                  <c:v>9959</c:v>
                </c:pt>
                <c:pt idx="7943">
                  <c:v>9960</c:v>
                </c:pt>
                <c:pt idx="7944">
                  <c:v>9961</c:v>
                </c:pt>
                <c:pt idx="7945">
                  <c:v>9962</c:v>
                </c:pt>
                <c:pt idx="7946">
                  <c:v>9963</c:v>
                </c:pt>
                <c:pt idx="7947">
                  <c:v>9964</c:v>
                </c:pt>
                <c:pt idx="7948">
                  <c:v>9965</c:v>
                </c:pt>
                <c:pt idx="7949">
                  <c:v>9966</c:v>
                </c:pt>
                <c:pt idx="7950">
                  <c:v>9967</c:v>
                </c:pt>
                <c:pt idx="7951">
                  <c:v>9968</c:v>
                </c:pt>
                <c:pt idx="7952">
                  <c:v>9969</c:v>
                </c:pt>
                <c:pt idx="7953">
                  <c:v>9970</c:v>
                </c:pt>
                <c:pt idx="7954">
                  <c:v>9971</c:v>
                </c:pt>
                <c:pt idx="7955">
                  <c:v>9972</c:v>
                </c:pt>
                <c:pt idx="7956">
                  <c:v>9973</c:v>
                </c:pt>
                <c:pt idx="7957">
                  <c:v>9974</c:v>
                </c:pt>
                <c:pt idx="7958">
                  <c:v>9975</c:v>
                </c:pt>
                <c:pt idx="7959">
                  <c:v>9976</c:v>
                </c:pt>
                <c:pt idx="7960">
                  <c:v>9977</c:v>
                </c:pt>
                <c:pt idx="7961">
                  <c:v>9978</c:v>
                </c:pt>
                <c:pt idx="7962">
                  <c:v>9979</c:v>
                </c:pt>
                <c:pt idx="7963">
                  <c:v>9980</c:v>
                </c:pt>
                <c:pt idx="7964">
                  <c:v>9981</c:v>
                </c:pt>
                <c:pt idx="7965">
                  <c:v>9982</c:v>
                </c:pt>
                <c:pt idx="7966">
                  <c:v>9983</c:v>
                </c:pt>
                <c:pt idx="7967">
                  <c:v>9984</c:v>
                </c:pt>
                <c:pt idx="7968">
                  <c:v>9985</c:v>
                </c:pt>
                <c:pt idx="7969">
                  <c:v>9986</c:v>
                </c:pt>
                <c:pt idx="7970">
                  <c:v>9987</c:v>
                </c:pt>
                <c:pt idx="7971">
                  <c:v>9988</c:v>
                </c:pt>
                <c:pt idx="7972">
                  <c:v>9989</c:v>
                </c:pt>
                <c:pt idx="7973">
                  <c:v>9990</c:v>
                </c:pt>
                <c:pt idx="7974">
                  <c:v>9991</c:v>
                </c:pt>
                <c:pt idx="7975">
                  <c:v>9992</c:v>
                </c:pt>
                <c:pt idx="7976">
                  <c:v>9993</c:v>
                </c:pt>
                <c:pt idx="7977">
                  <c:v>9994</c:v>
                </c:pt>
                <c:pt idx="7978">
                  <c:v>9995</c:v>
                </c:pt>
                <c:pt idx="7979">
                  <c:v>9996</c:v>
                </c:pt>
                <c:pt idx="7980">
                  <c:v>9997</c:v>
                </c:pt>
                <c:pt idx="7981">
                  <c:v>9998</c:v>
                </c:pt>
                <c:pt idx="7982">
                  <c:v>9999</c:v>
                </c:pt>
                <c:pt idx="7983">
                  <c:v>10000</c:v>
                </c:pt>
                <c:pt idx="7984">
                  <c:v>10001</c:v>
                </c:pt>
                <c:pt idx="7985">
                  <c:v>10002</c:v>
                </c:pt>
                <c:pt idx="7986">
                  <c:v>10003</c:v>
                </c:pt>
                <c:pt idx="7987">
                  <c:v>10004</c:v>
                </c:pt>
                <c:pt idx="7988">
                  <c:v>10005</c:v>
                </c:pt>
                <c:pt idx="7989">
                  <c:v>10006</c:v>
                </c:pt>
                <c:pt idx="7990">
                  <c:v>10007</c:v>
                </c:pt>
                <c:pt idx="7991">
                  <c:v>10008</c:v>
                </c:pt>
                <c:pt idx="7992">
                  <c:v>10009</c:v>
                </c:pt>
                <c:pt idx="7993">
                  <c:v>10010</c:v>
                </c:pt>
                <c:pt idx="7994">
                  <c:v>10011</c:v>
                </c:pt>
                <c:pt idx="7995">
                  <c:v>10012</c:v>
                </c:pt>
                <c:pt idx="7996">
                  <c:v>10013</c:v>
                </c:pt>
                <c:pt idx="7997">
                  <c:v>10014</c:v>
                </c:pt>
                <c:pt idx="7998">
                  <c:v>10015</c:v>
                </c:pt>
                <c:pt idx="7999">
                  <c:v>10016</c:v>
                </c:pt>
                <c:pt idx="8000">
                  <c:v>10017</c:v>
                </c:pt>
                <c:pt idx="8001">
                  <c:v>10018</c:v>
                </c:pt>
                <c:pt idx="8002">
                  <c:v>10019</c:v>
                </c:pt>
                <c:pt idx="8003">
                  <c:v>10020</c:v>
                </c:pt>
                <c:pt idx="8004">
                  <c:v>10021</c:v>
                </c:pt>
                <c:pt idx="8005">
                  <c:v>10022</c:v>
                </c:pt>
                <c:pt idx="8006">
                  <c:v>10023</c:v>
                </c:pt>
                <c:pt idx="8007">
                  <c:v>10024</c:v>
                </c:pt>
                <c:pt idx="8008">
                  <c:v>10025</c:v>
                </c:pt>
                <c:pt idx="8009">
                  <c:v>10026</c:v>
                </c:pt>
                <c:pt idx="8010">
                  <c:v>10027</c:v>
                </c:pt>
                <c:pt idx="8011">
                  <c:v>10028</c:v>
                </c:pt>
                <c:pt idx="8012">
                  <c:v>10029</c:v>
                </c:pt>
                <c:pt idx="8013">
                  <c:v>10030</c:v>
                </c:pt>
                <c:pt idx="8014">
                  <c:v>10031</c:v>
                </c:pt>
                <c:pt idx="8015">
                  <c:v>10032</c:v>
                </c:pt>
                <c:pt idx="8016">
                  <c:v>10033</c:v>
                </c:pt>
                <c:pt idx="8017">
                  <c:v>10034</c:v>
                </c:pt>
                <c:pt idx="8018">
                  <c:v>10035</c:v>
                </c:pt>
                <c:pt idx="8019">
                  <c:v>10036</c:v>
                </c:pt>
                <c:pt idx="8020">
                  <c:v>10037</c:v>
                </c:pt>
                <c:pt idx="8021">
                  <c:v>10038</c:v>
                </c:pt>
                <c:pt idx="8022">
                  <c:v>10039</c:v>
                </c:pt>
                <c:pt idx="8023">
                  <c:v>10040</c:v>
                </c:pt>
                <c:pt idx="8024">
                  <c:v>10041</c:v>
                </c:pt>
                <c:pt idx="8025">
                  <c:v>10042</c:v>
                </c:pt>
                <c:pt idx="8026">
                  <c:v>10043</c:v>
                </c:pt>
                <c:pt idx="8027">
                  <c:v>10044</c:v>
                </c:pt>
                <c:pt idx="8028">
                  <c:v>10045</c:v>
                </c:pt>
                <c:pt idx="8029">
                  <c:v>10046</c:v>
                </c:pt>
                <c:pt idx="8030">
                  <c:v>10047</c:v>
                </c:pt>
                <c:pt idx="8031">
                  <c:v>10048</c:v>
                </c:pt>
                <c:pt idx="8032">
                  <c:v>10049</c:v>
                </c:pt>
                <c:pt idx="8033">
                  <c:v>10050</c:v>
                </c:pt>
                <c:pt idx="8034">
                  <c:v>10051</c:v>
                </c:pt>
                <c:pt idx="8035">
                  <c:v>10052</c:v>
                </c:pt>
                <c:pt idx="8036">
                  <c:v>10053</c:v>
                </c:pt>
                <c:pt idx="8037">
                  <c:v>10054</c:v>
                </c:pt>
                <c:pt idx="8038">
                  <c:v>10055</c:v>
                </c:pt>
                <c:pt idx="8039">
                  <c:v>10056</c:v>
                </c:pt>
                <c:pt idx="8040">
                  <c:v>10057</c:v>
                </c:pt>
                <c:pt idx="8041">
                  <c:v>10058</c:v>
                </c:pt>
                <c:pt idx="8042">
                  <c:v>10059</c:v>
                </c:pt>
                <c:pt idx="8043">
                  <c:v>10060</c:v>
                </c:pt>
                <c:pt idx="8044">
                  <c:v>10061</c:v>
                </c:pt>
                <c:pt idx="8045">
                  <c:v>10062</c:v>
                </c:pt>
                <c:pt idx="8046">
                  <c:v>10063</c:v>
                </c:pt>
                <c:pt idx="8047">
                  <c:v>10064</c:v>
                </c:pt>
                <c:pt idx="8048">
                  <c:v>10065</c:v>
                </c:pt>
                <c:pt idx="8049">
                  <c:v>10066</c:v>
                </c:pt>
                <c:pt idx="8050">
                  <c:v>10067</c:v>
                </c:pt>
                <c:pt idx="8051">
                  <c:v>10068</c:v>
                </c:pt>
                <c:pt idx="8052">
                  <c:v>10069</c:v>
                </c:pt>
                <c:pt idx="8053">
                  <c:v>10070</c:v>
                </c:pt>
                <c:pt idx="8054">
                  <c:v>10071</c:v>
                </c:pt>
                <c:pt idx="8055">
                  <c:v>10072</c:v>
                </c:pt>
                <c:pt idx="8056">
                  <c:v>10073</c:v>
                </c:pt>
                <c:pt idx="8057">
                  <c:v>10074</c:v>
                </c:pt>
                <c:pt idx="8058">
                  <c:v>10075</c:v>
                </c:pt>
                <c:pt idx="8059">
                  <c:v>10076</c:v>
                </c:pt>
                <c:pt idx="8060">
                  <c:v>10077</c:v>
                </c:pt>
                <c:pt idx="8061">
                  <c:v>10078</c:v>
                </c:pt>
                <c:pt idx="8062">
                  <c:v>10079</c:v>
                </c:pt>
                <c:pt idx="8063">
                  <c:v>10080</c:v>
                </c:pt>
                <c:pt idx="8064">
                  <c:v>10081</c:v>
                </c:pt>
                <c:pt idx="8065">
                  <c:v>10082</c:v>
                </c:pt>
                <c:pt idx="8066">
                  <c:v>10083</c:v>
                </c:pt>
                <c:pt idx="8067">
                  <c:v>10084</c:v>
                </c:pt>
                <c:pt idx="8068">
                  <c:v>10085</c:v>
                </c:pt>
                <c:pt idx="8069">
                  <c:v>10086</c:v>
                </c:pt>
                <c:pt idx="8070">
                  <c:v>10087</c:v>
                </c:pt>
                <c:pt idx="8071">
                  <c:v>10088</c:v>
                </c:pt>
                <c:pt idx="8072">
                  <c:v>10089</c:v>
                </c:pt>
                <c:pt idx="8073">
                  <c:v>10090</c:v>
                </c:pt>
                <c:pt idx="8074">
                  <c:v>10091</c:v>
                </c:pt>
                <c:pt idx="8075">
                  <c:v>10092</c:v>
                </c:pt>
                <c:pt idx="8076">
                  <c:v>10093</c:v>
                </c:pt>
                <c:pt idx="8077">
                  <c:v>10094</c:v>
                </c:pt>
                <c:pt idx="8078">
                  <c:v>10095</c:v>
                </c:pt>
                <c:pt idx="8079">
                  <c:v>10096</c:v>
                </c:pt>
                <c:pt idx="8080">
                  <c:v>10097</c:v>
                </c:pt>
                <c:pt idx="8081">
                  <c:v>10098</c:v>
                </c:pt>
                <c:pt idx="8082">
                  <c:v>10099</c:v>
                </c:pt>
                <c:pt idx="8083">
                  <c:v>10100</c:v>
                </c:pt>
                <c:pt idx="8084">
                  <c:v>10101</c:v>
                </c:pt>
                <c:pt idx="8085">
                  <c:v>10102</c:v>
                </c:pt>
                <c:pt idx="8086">
                  <c:v>10103</c:v>
                </c:pt>
                <c:pt idx="8087">
                  <c:v>10104</c:v>
                </c:pt>
                <c:pt idx="8088">
                  <c:v>10105</c:v>
                </c:pt>
                <c:pt idx="8089">
                  <c:v>10106</c:v>
                </c:pt>
                <c:pt idx="8090">
                  <c:v>10107</c:v>
                </c:pt>
                <c:pt idx="8091">
                  <c:v>10108</c:v>
                </c:pt>
                <c:pt idx="8092">
                  <c:v>10109</c:v>
                </c:pt>
                <c:pt idx="8093">
                  <c:v>10110</c:v>
                </c:pt>
                <c:pt idx="8094">
                  <c:v>10111</c:v>
                </c:pt>
                <c:pt idx="8095">
                  <c:v>10112</c:v>
                </c:pt>
                <c:pt idx="8096">
                  <c:v>10113</c:v>
                </c:pt>
                <c:pt idx="8097">
                  <c:v>10114</c:v>
                </c:pt>
                <c:pt idx="8098">
                  <c:v>10115</c:v>
                </c:pt>
                <c:pt idx="8099">
                  <c:v>10116</c:v>
                </c:pt>
                <c:pt idx="8100">
                  <c:v>10117</c:v>
                </c:pt>
                <c:pt idx="8101">
                  <c:v>10118</c:v>
                </c:pt>
                <c:pt idx="8102">
                  <c:v>10119</c:v>
                </c:pt>
                <c:pt idx="8103">
                  <c:v>10120</c:v>
                </c:pt>
                <c:pt idx="8104">
                  <c:v>10121</c:v>
                </c:pt>
                <c:pt idx="8105">
                  <c:v>10122</c:v>
                </c:pt>
                <c:pt idx="8106">
                  <c:v>10123</c:v>
                </c:pt>
                <c:pt idx="8107">
                  <c:v>10124</c:v>
                </c:pt>
                <c:pt idx="8108">
                  <c:v>10125</c:v>
                </c:pt>
                <c:pt idx="8109">
                  <c:v>10126</c:v>
                </c:pt>
                <c:pt idx="8110">
                  <c:v>10127</c:v>
                </c:pt>
                <c:pt idx="8111">
                  <c:v>10128</c:v>
                </c:pt>
                <c:pt idx="8112">
                  <c:v>10129</c:v>
                </c:pt>
                <c:pt idx="8113">
                  <c:v>10130</c:v>
                </c:pt>
                <c:pt idx="8114">
                  <c:v>10131</c:v>
                </c:pt>
                <c:pt idx="8115">
                  <c:v>10132</c:v>
                </c:pt>
                <c:pt idx="8116">
                  <c:v>10133</c:v>
                </c:pt>
                <c:pt idx="8117">
                  <c:v>10134</c:v>
                </c:pt>
                <c:pt idx="8118">
                  <c:v>10135</c:v>
                </c:pt>
                <c:pt idx="8119">
                  <c:v>10136</c:v>
                </c:pt>
                <c:pt idx="8120">
                  <c:v>10137</c:v>
                </c:pt>
                <c:pt idx="8121">
                  <c:v>10138</c:v>
                </c:pt>
                <c:pt idx="8122">
                  <c:v>10139</c:v>
                </c:pt>
                <c:pt idx="8123">
                  <c:v>10140</c:v>
                </c:pt>
                <c:pt idx="8124">
                  <c:v>10141</c:v>
                </c:pt>
                <c:pt idx="8125">
                  <c:v>10142</c:v>
                </c:pt>
                <c:pt idx="8126">
                  <c:v>10143</c:v>
                </c:pt>
                <c:pt idx="8127">
                  <c:v>10144</c:v>
                </c:pt>
                <c:pt idx="8128">
                  <c:v>10145</c:v>
                </c:pt>
                <c:pt idx="8129">
                  <c:v>10146</c:v>
                </c:pt>
                <c:pt idx="8130">
                  <c:v>10147</c:v>
                </c:pt>
                <c:pt idx="8131">
                  <c:v>10148</c:v>
                </c:pt>
                <c:pt idx="8132">
                  <c:v>10149</c:v>
                </c:pt>
                <c:pt idx="8133">
                  <c:v>10150</c:v>
                </c:pt>
                <c:pt idx="8134">
                  <c:v>10151</c:v>
                </c:pt>
                <c:pt idx="8135">
                  <c:v>10152</c:v>
                </c:pt>
                <c:pt idx="8136">
                  <c:v>10153</c:v>
                </c:pt>
                <c:pt idx="8137">
                  <c:v>10154</c:v>
                </c:pt>
                <c:pt idx="8138">
                  <c:v>10155</c:v>
                </c:pt>
                <c:pt idx="8139">
                  <c:v>10156</c:v>
                </c:pt>
                <c:pt idx="8140">
                  <c:v>10157</c:v>
                </c:pt>
                <c:pt idx="8141">
                  <c:v>10158</c:v>
                </c:pt>
                <c:pt idx="8142">
                  <c:v>10159</c:v>
                </c:pt>
                <c:pt idx="8143">
                  <c:v>10160</c:v>
                </c:pt>
                <c:pt idx="8144">
                  <c:v>10161</c:v>
                </c:pt>
                <c:pt idx="8145">
                  <c:v>10162</c:v>
                </c:pt>
                <c:pt idx="8146">
                  <c:v>10163</c:v>
                </c:pt>
                <c:pt idx="8147">
                  <c:v>10164</c:v>
                </c:pt>
                <c:pt idx="8148">
                  <c:v>10165</c:v>
                </c:pt>
                <c:pt idx="8149">
                  <c:v>10166</c:v>
                </c:pt>
                <c:pt idx="8150">
                  <c:v>10167</c:v>
                </c:pt>
                <c:pt idx="8151">
                  <c:v>10168</c:v>
                </c:pt>
                <c:pt idx="8152">
                  <c:v>10169</c:v>
                </c:pt>
                <c:pt idx="8153">
                  <c:v>10170</c:v>
                </c:pt>
                <c:pt idx="8154">
                  <c:v>10171</c:v>
                </c:pt>
                <c:pt idx="8155">
                  <c:v>10172</c:v>
                </c:pt>
                <c:pt idx="8156">
                  <c:v>10173</c:v>
                </c:pt>
                <c:pt idx="8157">
                  <c:v>10174</c:v>
                </c:pt>
                <c:pt idx="8158">
                  <c:v>10175</c:v>
                </c:pt>
                <c:pt idx="8159">
                  <c:v>10176</c:v>
                </c:pt>
                <c:pt idx="8160">
                  <c:v>10177</c:v>
                </c:pt>
                <c:pt idx="8161">
                  <c:v>10178</c:v>
                </c:pt>
                <c:pt idx="8162">
                  <c:v>10179</c:v>
                </c:pt>
                <c:pt idx="8163">
                  <c:v>10180</c:v>
                </c:pt>
                <c:pt idx="8164">
                  <c:v>10181</c:v>
                </c:pt>
                <c:pt idx="8165">
                  <c:v>10182</c:v>
                </c:pt>
                <c:pt idx="8166">
                  <c:v>10183</c:v>
                </c:pt>
                <c:pt idx="8167">
                  <c:v>10184</c:v>
                </c:pt>
                <c:pt idx="8168">
                  <c:v>10185</c:v>
                </c:pt>
                <c:pt idx="8169">
                  <c:v>10186</c:v>
                </c:pt>
                <c:pt idx="8170">
                  <c:v>10187</c:v>
                </c:pt>
                <c:pt idx="8171">
                  <c:v>10188</c:v>
                </c:pt>
                <c:pt idx="8172">
                  <c:v>10189</c:v>
                </c:pt>
                <c:pt idx="8173">
                  <c:v>10190</c:v>
                </c:pt>
                <c:pt idx="8174">
                  <c:v>10191</c:v>
                </c:pt>
                <c:pt idx="8175">
                  <c:v>10192</c:v>
                </c:pt>
                <c:pt idx="8176">
                  <c:v>10193</c:v>
                </c:pt>
                <c:pt idx="8177">
                  <c:v>10194</c:v>
                </c:pt>
                <c:pt idx="8178">
                  <c:v>10195</c:v>
                </c:pt>
                <c:pt idx="8179">
                  <c:v>10196</c:v>
                </c:pt>
                <c:pt idx="8180">
                  <c:v>10197</c:v>
                </c:pt>
                <c:pt idx="8181">
                  <c:v>10198</c:v>
                </c:pt>
                <c:pt idx="8182">
                  <c:v>10199</c:v>
                </c:pt>
                <c:pt idx="8183">
                  <c:v>10200</c:v>
                </c:pt>
                <c:pt idx="8184">
                  <c:v>10201</c:v>
                </c:pt>
                <c:pt idx="8185">
                  <c:v>10202</c:v>
                </c:pt>
                <c:pt idx="8186">
                  <c:v>10203</c:v>
                </c:pt>
                <c:pt idx="8187">
                  <c:v>10204</c:v>
                </c:pt>
                <c:pt idx="8188">
                  <c:v>10205</c:v>
                </c:pt>
                <c:pt idx="8189">
                  <c:v>10206</c:v>
                </c:pt>
                <c:pt idx="8190">
                  <c:v>10207</c:v>
                </c:pt>
                <c:pt idx="8191">
                  <c:v>10208</c:v>
                </c:pt>
                <c:pt idx="8192">
                  <c:v>10209</c:v>
                </c:pt>
                <c:pt idx="8193">
                  <c:v>10210</c:v>
                </c:pt>
                <c:pt idx="8194">
                  <c:v>10211</c:v>
                </c:pt>
                <c:pt idx="8195">
                  <c:v>10212</c:v>
                </c:pt>
                <c:pt idx="8196">
                  <c:v>10213</c:v>
                </c:pt>
                <c:pt idx="8197">
                  <c:v>10214</c:v>
                </c:pt>
                <c:pt idx="8198">
                  <c:v>10215</c:v>
                </c:pt>
                <c:pt idx="8199">
                  <c:v>10216</c:v>
                </c:pt>
                <c:pt idx="8200">
                  <c:v>10217</c:v>
                </c:pt>
                <c:pt idx="8201">
                  <c:v>10218</c:v>
                </c:pt>
                <c:pt idx="8202">
                  <c:v>10219</c:v>
                </c:pt>
                <c:pt idx="8203">
                  <c:v>10220</c:v>
                </c:pt>
                <c:pt idx="8204">
                  <c:v>10221</c:v>
                </c:pt>
                <c:pt idx="8205">
                  <c:v>10222</c:v>
                </c:pt>
                <c:pt idx="8206">
                  <c:v>10223</c:v>
                </c:pt>
                <c:pt idx="8207">
                  <c:v>10224</c:v>
                </c:pt>
                <c:pt idx="8208">
                  <c:v>10225</c:v>
                </c:pt>
                <c:pt idx="8209">
                  <c:v>10226</c:v>
                </c:pt>
                <c:pt idx="8210">
                  <c:v>10227</c:v>
                </c:pt>
                <c:pt idx="8211">
                  <c:v>10228</c:v>
                </c:pt>
                <c:pt idx="8212">
                  <c:v>10229</c:v>
                </c:pt>
                <c:pt idx="8213">
                  <c:v>10230</c:v>
                </c:pt>
                <c:pt idx="8214">
                  <c:v>10231</c:v>
                </c:pt>
                <c:pt idx="8215">
                  <c:v>10232</c:v>
                </c:pt>
                <c:pt idx="8216">
                  <c:v>10233</c:v>
                </c:pt>
                <c:pt idx="8217">
                  <c:v>10234</c:v>
                </c:pt>
                <c:pt idx="8218">
                  <c:v>10235</c:v>
                </c:pt>
                <c:pt idx="8219">
                  <c:v>10236</c:v>
                </c:pt>
                <c:pt idx="8220">
                  <c:v>10237</c:v>
                </c:pt>
                <c:pt idx="8221">
                  <c:v>10238</c:v>
                </c:pt>
                <c:pt idx="8222">
                  <c:v>10239</c:v>
                </c:pt>
                <c:pt idx="8223">
                  <c:v>10240</c:v>
                </c:pt>
                <c:pt idx="8224">
                  <c:v>10241</c:v>
                </c:pt>
                <c:pt idx="8225">
                  <c:v>10242</c:v>
                </c:pt>
                <c:pt idx="8226">
                  <c:v>10243</c:v>
                </c:pt>
                <c:pt idx="8227">
                  <c:v>10244</c:v>
                </c:pt>
                <c:pt idx="8228">
                  <c:v>10245</c:v>
                </c:pt>
                <c:pt idx="8229">
                  <c:v>10246</c:v>
                </c:pt>
                <c:pt idx="8230">
                  <c:v>10247</c:v>
                </c:pt>
                <c:pt idx="8231">
                  <c:v>10248</c:v>
                </c:pt>
                <c:pt idx="8232">
                  <c:v>10249</c:v>
                </c:pt>
                <c:pt idx="8233">
                  <c:v>10250</c:v>
                </c:pt>
                <c:pt idx="8234">
                  <c:v>10251</c:v>
                </c:pt>
                <c:pt idx="8235">
                  <c:v>10252</c:v>
                </c:pt>
                <c:pt idx="8236">
                  <c:v>10253</c:v>
                </c:pt>
                <c:pt idx="8237">
                  <c:v>10254</c:v>
                </c:pt>
                <c:pt idx="8238">
                  <c:v>10255</c:v>
                </c:pt>
                <c:pt idx="8239">
                  <c:v>10256</c:v>
                </c:pt>
                <c:pt idx="8240">
                  <c:v>10257</c:v>
                </c:pt>
                <c:pt idx="8241">
                  <c:v>10258</c:v>
                </c:pt>
                <c:pt idx="8242">
                  <c:v>10259</c:v>
                </c:pt>
                <c:pt idx="8243">
                  <c:v>10260</c:v>
                </c:pt>
                <c:pt idx="8244">
                  <c:v>10261</c:v>
                </c:pt>
                <c:pt idx="8245">
                  <c:v>10262</c:v>
                </c:pt>
                <c:pt idx="8246">
                  <c:v>10263</c:v>
                </c:pt>
                <c:pt idx="8247">
                  <c:v>10264</c:v>
                </c:pt>
                <c:pt idx="8248">
                  <c:v>10265</c:v>
                </c:pt>
                <c:pt idx="8249">
                  <c:v>10266</c:v>
                </c:pt>
                <c:pt idx="8250">
                  <c:v>10267</c:v>
                </c:pt>
                <c:pt idx="8251">
                  <c:v>10268</c:v>
                </c:pt>
                <c:pt idx="8252">
                  <c:v>10269</c:v>
                </c:pt>
                <c:pt idx="8253">
                  <c:v>10270</c:v>
                </c:pt>
                <c:pt idx="8254">
                  <c:v>10271</c:v>
                </c:pt>
                <c:pt idx="8255">
                  <c:v>10272</c:v>
                </c:pt>
                <c:pt idx="8256">
                  <c:v>10273</c:v>
                </c:pt>
                <c:pt idx="8257">
                  <c:v>10274</c:v>
                </c:pt>
                <c:pt idx="8258">
                  <c:v>10275</c:v>
                </c:pt>
                <c:pt idx="8259">
                  <c:v>10276</c:v>
                </c:pt>
                <c:pt idx="8260">
                  <c:v>10277</c:v>
                </c:pt>
                <c:pt idx="8261">
                  <c:v>10278</c:v>
                </c:pt>
                <c:pt idx="8262">
                  <c:v>10279</c:v>
                </c:pt>
                <c:pt idx="8263">
                  <c:v>10280</c:v>
                </c:pt>
                <c:pt idx="8264">
                  <c:v>10281</c:v>
                </c:pt>
                <c:pt idx="8265">
                  <c:v>10282</c:v>
                </c:pt>
                <c:pt idx="8266">
                  <c:v>10283</c:v>
                </c:pt>
                <c:pt idx="8267">
                  <c:v>10284</c:v>
                </c:pt>
                <c:pt idx="8268">
                  <c:v>10285</c:v>
                </c:pt>
                <c:pt idx="8269">
                  <c:v>10286</c:v>
                </c:pt>
                <c:pt idx="8270">
                  <c:v>10287</c:v>
                </c:pt>
                <c:pt idx="8271">
                  <c:v>10288</c:v>
                </c:pt>
                <c:pt idx="8272">
                  <c:v>10289</c:v>
                </c:pt>
                <c:pt idx="8273">
                  <c:v>10290</c:v>
                </c:pt>
                <c:pt idx="8274">
                  <c:v>10291</c:v>
                </c:pt>
                <c:pt idx="8275">
                  <c:v>10292</c:v>
                </c:pt>
                <c:pt idx="8276">
                  <c:v>10293</c:v>
                </c:pt>
                <c:pt idx="8277">
                  <c:v>10294</c:v>
                </c:pt>
                <c:pt idx="8278">
                  <c:v>10295</c:v>
                </c:pt>
                <c:pt idx="8279">
                  <c:v>10296</c:v>
                </c:pt>
                <c:pt idx="8280">
                  <c:v>10297</c:v>
                </c:pt>
                <c:pt idx="8281">
                  <c:v>10298</c:v>
                </c:pt>
                <c:pt idx="8282">
                  <c:v>10299</c:v>
                </c:pt>
                <c:pt idx="8283">
                  <c:v>10300</c:v>
                </c:pt>
                <c:pt idx="8284">
                  <c:v>10301</c:v>
                </c:pt>
                <c:pt idx="8285">
                  <c:v>10302</c:v>
                </c:pt>
                <c:pt idx="8286">
                  <c:v>10303</c:v>
                </c:pt>
                <c:pt idx="8287">
                  <c:v>10304</c:v>
                </c:pt>
                <c:pt idx="8288">
                  <c:v>10305</c:v>
                </c:pt>
                <c:pt idx="8289">
                  <c:v>10306</c:v>
                </c:pt>
                <c:pt idx="8290">
                  <c:v>10307</c:v>
                </c:pt>
                <c:pt idx="8291">
                  <c:v>10308</c:v>
                </c:pt>
                <c:pt idx="8292">
                  <c:v>10309</c:v>
                </c:pt>
                <c:pt idx="8293">
                  <c:v>10310</c:v>
                </c:pt>
                <c:pt idx="8294">
                  <c:v>10311</c:v>
                </c:pt>
                <c:pt idx="8295">
                  <c:v>10312</c:v>
                </c:pt>
                <c:pt idx="8296">
                  <c:v>10313</c:v>
                </c:pt>
                <c:pt idx="8297">
                  <c:v>10314</c:v>
                </c:pt>
                <c:pt idx="8298">
                  <c:v>10315</c:v>
                </c:pt>
                <c:pt idx="8299">
                  <c:v>10316</c:v>
                </c:pt>
                <c:pt idx="8300">
                  <c:v>10317</c:v>
                </c:pt>
                <c:pt idx="8301">
                  <c:v>10318</c:v>
                </c:pt>
                <c:pt idx="8302">
                  <c:v>10319</c:v>
                </c:pt>
                <c:pt idx="8303">
                  <c:v>10320</c:v>
                </c:pt>
                <c:pt idx="8304">
                  <c:v>10321</c:v>
                </c:pt>
                <c:pt idx="8305">
                  <c:v>10322</c:v>
                </c:pt>
                <c:pt idx="8306">
                  <c:v>10323</c:v>
                </c:pt>
                <c:pt idx="8307">
                  <c:v>10324</c:v>
                </c:pt>
                <c:pt idx="8308">
                  <c:v>10325</c:v>
                </c:pt>
                <c:pt idx="8309">
                  <c:v>10326</c:v>
                </c:pt>
                <c:pt idx="8310">
                  <c:v>10327</c:v>
                </c:pt>
                <c:pt idx="8311">
                  <c:v>10328</c:v>
                </c:pt>
                <c:pt idx="8312">
                  <c:v>10329</c:v>
                </c:pt>
                <c:pt idx="8313">
                  <c:v>10330</c:v>
                </c:pt>
                <c:pt idx="8314">
                  <c:v>10331</c:v>
                </c:pt>
                <c:pt idx="8315">
                  <c:v>10332</c:v>
                </c:pt>
                <c:pt idx="8316">
                  <c:v>10333</c:v>
                </c:pt>
                <c:pt idx="8317">
                  <c:v>10334</c:v>
                </c:pt>
                <c:pt idx="8318">
                  <c:v>10335</c:v>
                </c:pt>
                <c:pt idx="8319">
                  <c:v>10336</c:v>
                </c:pt>
                <c:pt idx="8320">
                  <c:v>10337</c:v>
                </c:pt>
                <c:pt idx="8321">
                  <c:v>10338</c:v>
                </c:pt>
                <c:pt idx="8322">
                  <c:v>10339</c:v>
                </c:pt>
                <c:pt idx="8323">
                  <c:v>10340</c:v>
                </c:pt>
                <c:pt idx="8324">
                  <c:v>10341</c:v>
                </c:pt>
                <c:pt idx="8325">
                  <c:v>10342</c:v>
                </c:pt>
                <c:pt idx="8326">
                  <c:v>10343</c:v>
                </c:pt>
                <c:pt idx="8327">
                  <c:v>10344</c:v>
                </c:pt>
                <c:pt idx="8328">
                  <c:v>10345</c:v>
                </c:pt>
                <c:pt idx="8329">
                  <c:v>10346</c:v>
                </c:pt>
                <c:pt idx="8330">
                  <c:v>10347</c:v>
                </c:pt>
                <c:pt idx="8331">
                  <c:v>10348</c:v>
                </c:pt>
                <c:pt idx="8332">
                  <c:v>10349</c:v>
                </c:pt>
                <c:pt idx="8333">
                  <c:v>10350</c:v>
                </c:pt>
                <c:pt idx="8334">
                  <c:v>10351</c:v>
                </c:pt>
                <c:pt idx="8335">
                  <c:v>10352</c:v>
                </c:pt>
                <c:pt idx="8336">
                  <c:v>10353</c:v>
                </c:pt>
                <c:pt idx="8337">
                  <c:v>10354</c:v>
                </c:pt>
                <c:pt idx="8338">
                  <c:v>10355</c:v>
                </c:pt>
                <c:pt idx="8339">
                  <c:v>10356</c:v>
                </c:pt>
                <c:pt idx="8340">
                  <c:v>10357</c:v>
                </c:pt>
                <c:pt idx="8341">
                  <c:v>10358</c:v>
                </c:pt>
                <c:pt idx="8342">
                  <c:v>10359</c:v>
                </c:pt>
                <c:pt idx="8343">
                  <c:v>10360</c:v>
                </c:pt>
                <c:pt idx="8344">
                  <c:v>10361</c:v>
                </c:pt>
                <c:pt idx="8345">
                  <c:v>10362</c:v>
                </c:pt>
                <c:pt idx="8346">
                  <c:v>10363</c:v>
                </c:pt>
                <c:pt idx="8347">
                  <c:v>10364</c:v>
                </c:pt>
                <c:pt idx="8348">
                  <c:v>10365</c:v>
                </c:pt>
                <c:pt idx="8349">
                  <c:v>10366</c:v>
                </c:pt>
                <c:pt idx="8350">
                  <c:v>10367</c:v>
                </c:pt>
                <c:pt idx="8351">
                  <c:v>10368</c:v>
                </c:pt>
                <c:pt idx="8352">
                  <c:v>10369</c:v>
                </c:pt>
                <c:pt idx="8353">
                  <c:v>10370</c:v>
                </c:pt>
                <c:pt idx="8354">
                  <c:v>10371</c:v>
                </c:pt>
                <c:pt idx="8355">
                  <c:v>10372</c:v>
                </c:pt>
                <c:pt idx="8356">
                  <c:v>10373</c:v>
                </c:pt>
                <c:pt idx="8357">
                  <c:v>10374</c:v>
                </c:pt>
                <c:pt idx="8358">
                  <c:v>10375</c:v>
                </c:pt>
                <c:pt idx="8359">
                  <c:v>10376</c:v>
                </c:pt>
                <c:pt idx="8360">
                  <c:v>10377</c:v>
                </c:pt>
                <c:pt idx="8361">
                  <c:v>10378</c:v>
                </c:pt>
                <c:pt idx="8362">
                  <c:v>10379</c:v>
                </c:pt>
                <c:pt idx="8363">
                  <c:v>10380</c:v>
                </c:pt>
                <c:pt idx="8364">
                  <c:v>10381</c:v>
                </c:pt>
                <c:pt idx="8365">
                  <c:v>10382</c:v>
                </c:pt>
                <c:pt idx="8366">
                  <c:v>10383</c:v>
                </c:pt>
                <c:pt idx="8367">
                  <c:v>10384</c:v>
                </c:pt>
                <c:pt idx="8368">
                  <c:v>10385</c:v>
                </c:pt>
                <c:pt idx="8369">
                  <c:v>10386</c:v>
                </c:pt>
                <c:pt idx="8370">
                  <c:v>10387</c:v>
                </c:pt>
                <c:pt idx="8371">
                  <c:v>10388</c:v>
                </c:pt>
                <c:pt idx="8372">
                  <c:v>10389</c:v>
                </c:pt>
                <c:pt idx="8373">
                  <c:v>10390</c:v>
                </c:pt>
                <c:pt idx="8374">
                  <c:v>10391</c:v>
                </c:pt>
                <c:pt idx="8375">
                  <c:v>10392</c:v>
                </c:pt>
                <c:pt idx="8376">
                  <c:v>10393</c:v>
                </c:pt>
                <c:pt idx="8377">
                  <c:v>10394</c:v>
                </c:pt>
                <c:pt idx="8378">
                  <c:v>10395</c:v>
                </c:pt>
                <c:pt idx="8379">
                  <c:v>10396</c:v>
                </c:pt>
                <c:pt idx="8380">
                  <c:v>10397</c:v>
                </c:pt>
                <c:pt idx="8381">
                  <c:v>10398</c:v>
                </c:pt>
                <c:pt idx="8382">
                  <c:v>10399</c:v>
                </c:pt>
                <c:pt idx="8383">
                  <c:v>10400</c:v>
                </c:pt>
                <c:pt idx="8384">
                  <c:v>10401</c:v>
                </c:pt>
                <c:pt idx="8385">
                  <c:v>10402</c:v>
                </c:pt>
                <c:pt idx="8386">
                  <c:v>10403</c:v>
                </c:pt>
                <c:pt idx="8387">
                  <c:v>10404</c:v>
                </c:pt>
                <c:pt idx="8388">
                  <c:v>10405</c:v>
                </c:pt>
                <c:pt idx="8389">
                  <c:v>10406</c:v>
                </c:pt>
                <c:pt idx="8390">
                  <c:v>10407</c:v>
                </c:pt>
                <c:pt idx="8391">
                  <c:v>10408</c:v>
                </c:pt>
                <c:pt idx="8392">
                  <c:v>10409</c:v>
                </c:pt>
                <c:pt idx="8393">
                  <c:v>10410</c:v>
                </c:pt>
                <c:pt idx="8394">
                  <c:v>10411</c:v>
                </c:pt>
                <c:pt idx="8395">
                  <c:v>10412</c:v>
                </c:pt>
                <c:pt idx="8396">
                  <c:v>10413</c:v>
                </c:pt>
                <c:pt idx="8397">
                  <c:v>10414</c:v>
                </c:pt>
                <c:pt idx="8398">
                  <c:v>10415</c:v>
                </c:pt>
                <c:pt idx="8399">
                  <c:v>10416</c:v>
                </c:pt>
                <c:pt idx="8400">
                  <c:v>10417</c:v>
                </c:pt>
                <c:pt idx="8401">
                  <c:v>10418</c:v>
                </c:pt>
                <c:pt idx="8402">
                  <c:v>10419</c:v>
                </c:pt>
                <c:pt idx="8403">
                  <c:v>10420</c:v>
                </c:pt>
                <c:pt idx="8404">
                  <c:v>10421</c:v>
                </c:pt>
                <c:pt idx="8405">
                  <c:v>10422</c:v>
                </c:pt>
                <c:pt idx="8406">
                  <c:v>10423</c:v>
                </c:pt>
                <c:pt idx="8407">
                  <c:v>10424</c:v>
                </c:pt>
                <c:pt idx="8408">
                  <c:v>10425</c:v>
                </c:pt>
                <c:pt idx="8409">
                  <c:v>10426</c:v>
                </c:pt>
                <c:pt idx="8410">
                  <c:v>10427</c:v>
                </c:pt>
                <c:pt idx="8411">
                  <c:v>10428</c:v>
                </c:pt>
                <c:pt idx="8412">
                  <c:v>10429</c:v>
                </c:pt>
                <c:pt idx="8413">
                  <c:v>10430</c:v>
                </c:pt>
                <c:pt idx="8414">
                  <c:v>10431</c:v>
                </c:pt>
                <c:pt idx="8415">
                  <c:v>10432</c:v>
                </c:pt>
                <c:pt idx="8416">
                  <c:v>10433</c:v>
                </c:pt>
                <c:pt idx="8417">
                  <c:v>10434</c:v>
                </c:pt>
                <c:pt idx="8418">
                  <c:v>10435</c:v>
                </c:pt>
                <c:pt idx="8419">
                  <c:v>10436</c:v>
                </c:pt>
                <c:pt idx="8420">
                  <c:v>10437</c:v>
                </c:pt>
                <c:pt idx="8421">
                  <c:v>10438</c:v>
                </c:pt>
                <c:pt idx="8422">
                  <c:v>10439</c:v>
                </c:pt>
                <c:pt idx="8423">
                  <c:v>10440</c:v>
                </c:pt>
                <c:pt idx="8424">
                  <c:v>10441</c:v>
                </c:pt>
                <c:pt idx="8425">
                  <c:v>10442</c:v>
                </c:pt>
                <c:pt idx="8426">
                  <c:v>10443</c:v>
                </c:pt>
                <c:pt idx="8427">
                  <c:v>10444</c:v>
                </c:pt>
                <c:pt idx="8428">
                  <c:v>10445</c:v>
                </c:pt>
                <c:pt idx="8429">
                  <c:v>10446</c:v>
                </c:pt>
                <c:pt idx="8430">
                  <c:v>10447</c:v>
                </c:pt>
                <c:pt idx="8431">
                  <c:v>10448</c:v>
                </c:pt>
                <c:pt idx="8432">
                  <c:v>10449</c:v>
                </c:pt>
                <c:pt idx="8433">
                  <c:v>10450</c:v>
                </c:pt>
                <c:pt idx="8434">
                  <c:v>10451</c:v>
                </c:pt>
                <c:pt idx="8435">
                  <c:v>10452</c:v>
                </c:pt>
                <c:pt idx="8436">
                  <c:v>10453</c:v>
                </c:pt>
                <c:pt idx="8437">
                  <c:v>10454</c:v>
                </c:pt>
                <c:pt idx="8438">
                  <c:v>10455</c:v>
                </c:pt>
                <c:pt idx="8439">
                  <c:v>10456</c:v>
                </c:pt>
                <c:pt idx="8440">
                  <c:v>10457</c:v>
                </c:pt>
                <c:pt idx="8441">
                  <c:v>10458</c:v>
                </c:pt>
                <c:pt idx="8442">
                  <c:v>10459</c:v>
                </c:pt>
                <c:pt idx="8443">
                  <c:v>10460</c:v>
                </c:pt>
                <c:pt idx="8444">
                  <c:v>10461</c:v>
                </c:pt>
                <c:pt idx="8445">
                  <c:v>10462</c:v>
                </c:pt>
                <c:pt idx="8446">
                  <c:v>10463</c:v>
                </c:pt>
                <c:pt idx="8447">
                  <c:v>10464</c:v>
                </c:pt>
                <c:pt idx="8448">
                  <c:v>10465</c:v>
                </c:pt>
                <c:pt idx="8449">
                  <c:v>10466</c:v>
                </c:pt>
                <c:pt idx="8450">
                  <c:v>10467</c:v>
                </c:pt>
                <c:pt idx="8451">
                  <c:v>10468</c:v>
                </c:pt>
                <c:pt idx="8452">
                  <c:v>10469</c:v>
                </c:pt>
                <c:pt idx="8453">
                  <c:v>10470</c:v>
                </c:pt>
                <c:pt idx="8454">
                  <c:v>10471</c:v>
                </c:pt>
                <c:pt idx="8455">
                  <c:v>10472</c:v>
                </c:pt>
                <c:pt idx="8456">
                  <c:v>10473</c:v>
                </c:pt>
                <c:pt idx="8457">
                  <c:v>10474</c:v>
                </c:pt>
                <c:pt idx="8458">
                  <c:v>10475</c:v>
                </c:pt>
                <c:pt idx="8459">
                  <c:v>10476</c:v>
                </c:pt>
                <c:pt idx="8460">
                  <c:v>10477</c:v>
                </c:pt>
                <c:pt idx="8461">
                  <c:v>10478</c:v>
                </c:pt>
                <c:pt idx="8462">
                  <c:v>10479</c:v>
                </c:pt>
                <c:pt idx="8463">
                  <c:v>10480</c:v>
                </c:pt>
                <c:pt idx="8464">
                  <c:v>10481</c:v>
                </c:pt>
                <c:pt idx="8465">
                  <c:v>10482</c:v>
                </c:pt>
                <c:pt idx="8466">
                  <c:v>10483</c:v>
                </c:pt>
                <c:pt idx="8467">
                  <c:v>10484</c:v>
                </c:pt>
                <c:pt idx="8468">
                  <c:v>10485</c:v>
                </c:pt>
                <c:pt idx="8469">
                  <c:v>10486</c:v>
                </c:pt>
                <c:pt idx="8470">
                  <c:v>10487</c:v>
                </c:pt>
                <c:pt idx="8471">
                  <c:v>10488</c:v>
                </c:pt>
                <c:pt idx="8472">
                  <c:v>10489</c:v>
                </c:pt>
                <c:pt idx="8473">
                  <c:v>10490</c:v>
                </c:pt>
                <c:pt idx="8474">
                  <c:v>10491</c:v>
                </c:pt>
                <c:pt idx="8475">
                  <c:v>10492</c:v>
                </c:pt>
                <c:pt idx="8476">
                  <c:v>10493</c:v>
                </c:pt>
                <c:pt idx="8477">
                  <c:v>10494</c:v>
                </c:pt>
                <c:pt idx="8478">
                  <c:v>10495</c:v>
                </c:pt>
                <c:pt idx="8479">
                  <c:v>10496</c:v>
                </c:pt>
                <c:pt idx="8480">
                  <c:v>10497</c:v>
                </c:pt>
                <c:pt idx="8481">
                  <c:v>10498</c:v>
                </c:pt>
                <c:pt idx="8482">
                  <c:v>10499</c:v>
                </c:pt>
                <c:pt idx="8483">
                  <c:v>10500</c:v>
                </c:pt>
                <c:pt idx="8484">
                  <c:v>10501</c:v>
                </c:pt>
                <c:pt idx="8485">
                  <c:v>10502</c:v>
                </c:pt>
                <c:pt idx="8486">
                  <c:v>10503</c:v>
                </c:pt>
                <c:pt idx="8487">
                  <c:v>10504</c:v>
                </c:pt>
                <c:pt idx="8488">
                  <c:v>10505</c:v>
                </c:pt>
                <c:pt idx="8489">
                  <c:v>10506</c:v>
                </c:pt>
                <c:pt idx="8490">
                  <c:v>10507</c:v>
                </c:pt>
                <c:pt idx="8491">
                  <c:v>10508</c:v>
                </c:pt>
                <c:pt idx="8492">
                  <c:v>10509</c:v>
                </c:pt>
                <c:pt idx="8493">
                  <c:v>10510</c:v>
                </c:pt>
                <c:pt idx="8494">
                  <c:v>10511</c:v>
                </c:pt>
                <c:pt idx="8495">
                  <c:v>10512</c:v>
                </c:pt>
                <c:pt idx="8496">
                  <c:v>10513</c:v>
                </c:pt>
                <c:pt idx="8497">
                  <c:v>10514</c:v>
                </c:pt>
                <c:pt idx="8498">
                  <c:v>10515</c:v>
                </c:pt>
                <c:pt idx="8499">
                  <c:v>10516</c:v>
                </c:pt>
                <c:pt idx="8500">
                  <c:v>10517</c:v>
                </c:pt>
                <c:pt idx="8501">
                  <c:v>10518</c:v>
                </c:pt>
                <c:pt idx="8502">
                  <c:v>10519</c:v>
                </c:pt>
                <c:pt idx="8503">
                  <c:v>10520</c:v>
                </c:pt>
                <c:pt idx="8504">
                  <c:v>10521</c:v>
                </c:pt>
                <c:pt idx="8505">
                  <c:v>10522</c:v>
                </c:pt>
                <c:pt idx="8506">
                  <c:v>10523</c:v>
                </c:pt>
                <c:pt idx="8507">
                  <c:v>10524</c:v>
                </c:pt>
                <c:pt idx="8508">
                  <c:v>10525</c:v>
                </c:pt>
                <c:pt idx="8509">
                  <c:v>10526</c:v>
                </c:pt>
                <c:pt idx="8510">
                  <c:v>10527</c:v>
                </c:pt>
                <c:pt idx="8511">
                  <c:v>10528</c:v>
                </c:pt>
                <c:pt idx="8512">
                  <c:v>10529</c:v>
                </c:pt>
                <c:pt idx="8513">
                  <c:v>10530</c:v>
                </c:pt>
                <c:pt idx="8514">
                  <c:v>10531</c:v>
                </c:pt>
                <c:pt idx="8515">
                  <c:v>10532</c:v>
                </c:pt>
                <c:pt idx="8516">
                  <c:v>10533</c:v>
                </c:pt>
                <c:pt idx="8517">
                  <c:v>10534</c:v>
                </c:pt>
                <c:pt idx="8518">
                  <c:v>10535</c:v>
                </c:pt>
                <c:pt idx="8519">
                  <c:v>10536</c:v>
                </c:pt>
                <c:pt idx="8520">
                  <c:v>10537</c:v>
                </c:pt>
                <c:pt idx="8521">
                  <c:v>10538</c:v>
                </c:pt>
                <c:pt idx="8522">
                  <c:v>10539</c:v>
                </c:pt>
                <c:pt idx="8523">
                  <c:v>10540</c:v>
                </c:pt>
                <c:pt idx="8524">
                  <c:v>10541</c:v>
                </c:pt>
                <c:pt idx="8525">
                  <c:v>10542</c:v>
                </c:pt>
                <c:pt idx="8526">
                  <c:v>10543</c:v>
                </c:pt>
                <c:pt idx="8527">
                  <c:v>10544</c:v>
                </c:pt>
                <c:pt idx="8528">
                  <c:v>10545</c:v>
                </c:pt>
                <c:pt idx="8529">
                  <c:v>10546</c:v>
                </c:pt>
                <c:pt idx="8530">
                  <c:v>10547</c:v>
                </c:pt>
                <c:pt idx="8531">
                  <c:v>10548</c:v>
                </c:pt>
                <c:pt idx="8532">
                  <c:v>10549</c:v>
                </c:pt>
                <c:pt idx="8533">
                  <c:v>10550</c:v>
                </c:pt>
                <c:pt idx="8534">
                  <c:v>10551</c:v>
                </c:pt>
                <c:pt idx="8535">
                  <c:v>10552</c:v>
                </c:pt>
                <c:pt idx="8536">
                  <c:v>10553</c:v>
                </c:pt>
                <c:pt idx="8537">
                  <c:v>10554</c:v>
                </c:pt>
                <c:pt idx="8538">
                  <c:v>10555</c:v>
                </c:pt>
                <c:pt idx="8539">
                  <c:v>10556</c:v>
                </c:pt>
                <c:pt idx="8540">
                  <c:v>10557</c:v>
                </c:pt>
                <c:pt idx="8541">
                  <c:v>10558</c:v>
                </c:pt>
                <c:pt idx="8542">
                  <c:v>10559</c:v>
                </c:pt>
                <c:pt idx="8543">
                  <c:v>10560</c:v>
                </c:pt>
                <c:pt idx="8544">
                  <c:v>10561</c:v>
                </c:pt>
                <c:pt idx="8545">
                  <c:v>10562</c:v>
                </c:pt>
                <c:pt idx="8546">
                  <c:v>10563</c:v>
                </c:pt>
                <c:pt idx="8547">
                  <c:v>10564</c:v>
                </c:pt>
                <c:pt idx="8548">
                  <c:v>10565</c:v>
                </c:pt>
                <c:pt idx="8549">
                  <c:v>10566</c:v>
                </c:pt>
                <c:pt idx="8550">
                  <c:v>10567</c:v>
                </c:pt>
                <c:pt idx="8551">
                  <c:v>10568</c:v>
                </c:pt>
                <c:pt idx="8552">
                  <c:v>10569</c:v>
                </c:pt>
                <c:pt idx="8553">
                  <c:v>10570</c:v>
                </c:pt>
                <c:pt idx="8554">
                  <c:v>10571</c:v>
                </c:pt>
                <c:pt idx="8555">
                  <c:v>10572</c:v>
                </c:pt>
                <c:pt idx="8556">
                  <c:v>10573</c:v>
                </c:pt>
                <c:pt idx="8557">
                  <c:v>10574</c:v>
                </c:pt>
                <c:pt idx="8558">
                  <c:v>10575</c:v>
                </c:pt>
                <c:pt idx="8559">
                  <c:v>10576</c:v>
                </c:pt>
                <c:pt idx="8560">
                  <c:v>10577</c:v>
                </c:pt>
                <c:pt idx="8561">
                  <c:v>10578</c:v>
                </c:pt>
                <c:pt idx="8562">
                  <c:v>10579</c:v>
                </c:pt>
                <c:pt idx="8563">
                  <c:v>10580</c:v>
                </c:pt>
                <c:pt idx="8564">
                  <c:v>10581</c:v>
                </c:pt>
                <c:pt idx="8565">
                  <c:v>10582</c:v>
                </c:pt>
                <c:pt idx="8566">
                  <c:v>10583</c:v>
                </c:pt>
                <c:pt idx="8567">
                  <c:v>10584</c:v>
                </c:pt>
                <c:pt idx="8568">
                  <c:v>10585</c:v>
                </c:pt>
                <c:pt idx="8569">
                  <c:v>10586</c:v>
                </c:pt>
                <c:pt idx="8570">
                  <c:v>10587</c:v>
                </c:pt>
                <c:pt idx="8571">
                  <c:v>10588</c:v>
                </c:pt>
                <c:pt idx="8572">
                  <c:v>10589</c:v>
                </c:pt>
                <c:pt idx="8573">
                  <c:v>10590</c:v>
                </c:pt>
                <c:pt idx="8574">
                  <c:v>10591</c:v>
                </c:pt>
                <c:pt idx="8575">
                  <c:v>10592</c:v>
                </c:pt>
                <c:pt idx="8576">
                  <c:v>10593</c:v>
                </c:pt>
                <c:pt idx="8577">
                  <c:v>10594</c:v>
                </c:pt>
                <c:pt idx="8578">
                  <c:v>10595</c:v>
                </c:pt>
                <c:pt idx="8579">
                  <c:v>10596</c:v>
                </c:pt>
                <c:pt idx="8580">
                  <c:v>10597</c:v>
                </c:pt>
                <c:pt idx="8581">
                  <c:v>10598</c:v>
                </c:pt>
                <c:pt idx="8582">
                  <c:v>10599</c:v>
                </c:pt>
                <c:pt idx="8583">
                  <c:v>10600</c:v>
                </c:pt>
                <c:pt idx="8584">
                  <c:v>10601</c:v>
                </c:pt>
                <c:pt idx="8585">
                  <c:v>10602</c:v>
                </c:pt>
                <c:pt idx="8586">
                  <c:v>10603</c:v>
                </c:pt>
                <c:pt idx="8587">
                  <c:v>10604</c:v>
                </c:pt>
                <c:pt idx="8588">
                  <c:v>10605</c:v>
                </c:pt>
                <c:pt idx="8589">
                  <c:v>10606</c:v>
                </c:pt>
                <c:pt idx="8590">
                  <c:v>10607</c:v>
                </c:pt>
                <c:pt idx="8591">
                  <c:v>10608</c:v>
                </c:pt>
                <c:pt idx="8592">
                  <c:v>10609</c:v>
                </c:pt>
                <c:pt idx="8593">
                  <c:v>10610</c:v>
                </c:pt>
                <c:pt idx="8594">
                  <c:v>10611</c:v>
                </c:pt>
                <c:pt idx="8595">
                  <c:v>10612</c:v>
                </c:pt>
                <c:pt idx="8596">
                  <c:v>10613</c:v>
                </c:pt>
                <c:pt idx="8597">
                  <c:v>10614</c:v>
                </c:pt>
                <c:pt idx="8598">
                  <c:v>10615</c:v>
                </c:pt>
                <c:pt idx="8599">
                  <c:v>10616</c:v>
                </c:pt>
                <c:pt idx="8600">
                  <c:v>10617</c:v>
                </c:pt>
                <c:pt idx="8601">
                  <c:v>10618</c:v>
                </c:pt>
                <c:pt idx="8602">
                  <c:v>10619</c:v>
                </c:pt>
                <c:pt idx="8603">
                  <c:v>10620</c:v>
                </c:pt>
                <c:pt idx="8604">
                  <c:v>10621</c:v>
                </c:pt>
                <c:pt idx="8605">
                  <c:v>10622</c:v>
                </c:pt>
                <c:pt idx="8606">
                  <c:v>10623</c:v>
                </c:pt>
                <c:pt idx="8607">
                  <c:v>10624</c:v>
                </c:pt>
                <c:pt idx="8608">
                  <c:v>10625</c:v>
                </c:pt>
                <c:pt idx="8609">
                  <c:v>10626</c:v>
                </c:pt>
                <c:pt idx="8610">
                  <c:v>10627</c:v>
                </c:pt>
                <c:pt idx="8611">
                  <c:v>10628</c:v>
                </c:pt>
                <c:pt idx="8612">
                  <c:v>10629</c:v>
                </c:pt>
                <c:pt idx="8613">
                  <c:v>10630</c:v>
                </c:pt>
                <c:pt idx="8614">
                  <c:v>10631</c:v>
                </c:pt>
                <c:pt idx="8615">
                  <c:v>10632</c:v>
                </c:pt>
                <c:pt idx="8616">
                  <c:v>10633</c:v>
                </c:pt>
                <c:pt idx="8617">
                  <c:v>10634</c:v>
                </c:pt>
                <c:pt idx="8618">
                  <c:v>10635</c:v>
                </c:pt>
                <c:pt idx="8619">
                  <c:v>10636</c:v>
                </c:pt>
                <c:pt idx="8620">
                  <c:v>10637</c:v>
                </c:pt>
                <c:pt idx="8621">
                  <c:v>10638</c:v>
                </c:pt>
                <c:pt idx="8622">
                  <c:v>10639</c:v>
                </c:pt>
                <c:pt idx="8623">
                  <c:v>10640</c:v>
                </c:pt>
                <c:pt idx="8624">
                  <c:v>10641</c:v>
                </c:pt>
                <c:pt idx="8625">
                  <c:v>10642</c:v>
                </c:pt>
                <c:pt idx="8626">
                  <c:v>10643</c:v>
                </c:pt>
                <c:pt idx="8627">
                  <c:v>10644</c:v>
                </c:pt>
                <c:pt idx="8628">
                  <c:v>10645</c:v>
                </c:pt>
                <c:pt idx="8629">
                  <c:v>10646</c:v>
                </c:pt>
                <c:pt idx="8630">
                  <c:v>10647</c:v>
                </c:pt>
                <c:pt idx="8631">
                  <c:v>10648</c:v>
                </c:pt>
                <c:pt idx="8632">
                  <c:v>10649</c:v>
                </c:pt>
                <c:pt idx="8633">
                  <c:v>10650</c:v>
                </c:pt>
                <c:pt idx="8634">
                  <c:v>10651</c:v>
                </c:pt>
                <c:pt idx="8635">
                  <c:v>10652</c:v>
                </c:pt>
                <c:pt idx="8636">
                  <c:v>10653</c:v>
                </c:pt>
                <c:pt idx="8637">
                  <c:v>10654</c:v>
                </c:pt>
                <c:pt idx="8638">
                  <c:v>10655</c:v>
                </c:pt>
                <c:pt idx="8639">
                  <c:v>10656</c:v>
                </c:pt>
                <c:pt idx="8640">
                  <c:v>10657</c:v>
                </c:pt>
                <c:pt idx="8641">
                  <c:v>10658</c:v>
                </c:pt>
                <c:pt idx="8642">
                  <c:v>10659</c:v>
                </c:pt>
                <c:pt idx="8643">
                  <c:v>10660</c:v>
                </c:pt>
                <c:pt idx="8644">
                  <c:v>10661</c:v>
                </c:pt>
                <c:pt idx="8645">
                  <c:v>10662</c:v>
                </c:pt>
                <c:pt idx="8646">
                  <c:v>10663</c:v>
                </c:pt>
                <c:pt idx="8647">
                  <c:v>10664</c:v>
                </c:pt>
                <c:pt idx="8648">
                  <c:v>10665</c:v>
                </c:pt>
                <c:pt idx="8649">
                  <c:v>10666</c:v>
                </c:pt>
                <c:pt idx="8650">
                  <c:v>10667</c:v>
                </c:pt>
                <c:pt idx="8651">
                  <c:v>10668</c:v>
                </c:pt>
                <c:pt idx="8652">
                  <c:v>10669</c:v>
                </c:pt>
                <c:pt idx="8653">
                  <c:v>10670</c:v>
                </c:pt>
                <c:pt idx="8654">
                  <c:v>10671</c:v>
                </c:pt>
                <c:pt idx="8655">
                  <c:v>10672</c:v>
                </c:pt>
                <c:pt idx="8656">
                  <c:v>10673</c:v>
                </c:pt>
                <c:pt idx="8657">
                  <c:v>10674</c:v>
                </c:pt>
                <c:pt idx="8658">
                  <c:v>10675</c:v>
                </c:pt>
                <c:pt idx="8659">
                  <c:v>10676</c:v>
                </c:pt>
                <c:pt idx="8660">
                  <c:v>10677</c:v>
                </c:pt>
                <c:pt idx="8661">
                  <c:v>10678</c:v>
                </c:pt>
                <c:pt idx="8662">
                  <c:v>10679</c:v>
                </c:pt>
                <c:pt idx="8663">
                  <c:v>10680</c:v>
                </c:pt>
                <c:pt idx="8664">
                  <c:v>10681</c:v>
                </c:pt>
                <c:pt idx="8665">
                  <c:v>10682</c:v>
                </c:pt>
                <c:pt idx="8666">
                  <c:v>10683</c:v>
                </c:pt>
                <c:pt idx="8667">
                  <c:v>10684</c:v>
                </c:pt>
                <c:pt idx="8668">
                  <c:v>10685</c:v>
                </c:pt>
                <c:pt idx="8669">
                  <c:v>10686</c:v>
                </c:pt>
                <c:pt idx="8670">
                  <c:v>10687</c:v>
                </c:pt>
                <c:pt idx="8671">
                  <c:v>10688</c:v>
                </c:pt>
                <c:pt idx="8672">
                  <c:v>10689</c:v>
                </c:pt>
                <c:pt idx="8673">
                  <c:v>10690</c:v>
                </c:pt>
                <c:pt idx="8674">
                  <c:v>10691</c:v>
                </c:pt>
                <c:pt idx="8675">
                  <c:v>10692</c:v>
                </c:pt>
                <c:pt idx="8676">
                  <c:v>10693</c:v>
                </c:pt>
                <c:pt idx="8677">
                  <c:v>10694</c:v>
                </c:pt>
                <c:pt idx="8678">
                  <c:v>10695</c:v>
                </c:pt>
                <c:pt idx="8679">
                  <c:v>10696</c:v>
                </c:pt>
                <c:pt idx="8680">
                  <c:v>10697</c:v>
                </c:pt>
                <c:pt idx="8681">
                  <c:v>10698</c:v>
                </c:pt>
                <c:pt idx="8682">
                  <c:v>10699</c:v>
                </c:pt>
                <c:pt idx="8683">
                  <c:v>10700</c:v>
                </c:pt>
                <c:pt idx="8684">
                  <c:v>10701</c:v>
                </c:pt>
                <c:pt idx="8685">
                  <c:v>10702</c:v>
                </c:pt>
                <c:pt idx="8686">
                  <c:v>10703</c:v>
                </c:pt>
                <c:pt idx="8687">
                  <c:v>10704</c:v>
                </c:pt>
                <c:pt idx="8688">
                  <c:v>10705</c:v>
                </c:pt>
                <c:pt idx="8689">
                  <c:v>10706</c:v>
                </c:pt>
                <c:pt idx="8690">
                  <c:v>10707</c:v>
                </c:pt>
                <c:pt idx="8691">
                  <c:v>10708</c:v>
                </c:pt>
                <c:pt idx="8692">
                  <c:v>10709</c:v>
                </c:pt>
                <c:pt idx="8693">
                  <c:v>10710</c:v>
                </c:pt>
                <c:pt idx="8694">
                  <c:v>10711</c:v>
                </c:pt>
                <c:pt idx="8695">
                  <c:v>10712</c:v>
                </c:pt>
                <c:pt idx="8696">
                  <c:v>10713</c:v>
                </c:pt>
                <c:pt idx="8697">
                  <c:v>10714</c:v>
                </c:pt>
                <c:pt idx="8698">
                  <c:v>10715</c:v>
                </c:pt>
                <c:pt idx="8699">
                  <c:v>10716</c:v>
                </c:pt>
                <c:pt idx="8700">
                  <c:v>10717</c:v>
                </c:pt>
                <c:pt idx="8701">
                  <c:v>10718</c:v>
                </c:pt>
                <c:pt idx="8702">
                  <c:v>10719</c:v>
                </c:pt>
                <c:pt idx="8703">
                  <c:v>10720</c:v>
                </c:pt>
                <c:pt idx="8704">
                  <c:v>10721</c:v>
                </c:pt>
                <c:pt idx="8705">
                  <c:v>10722</c:v>
                </c:pt>
                <c:pt idx="8706">
                  <c:v>10723</c:v>
                </c:pt>
                <c:pt idx="8707">
                  <c:v>10724</c:v>
                </c:pt>
                <c:pt idx="8708">
                  <c:v>10725</c:v>
                </c:pt>
                <c:pt idx="8709">
                  <c:v>10726</c:v>
                </c:pt>
                <c:pt idx="8710">
                  <c:v>10727</c:v>
                </c:pt>
                <c:pt idx="8711">
                  <c:v>10728</c:v>
                </c:pt>
                <c:pt idx="8712">
                  <c:v>10729</c:v>
                </c:pt>
                <c:pt idx="8713">
                  <c:v>10730</c:v>
                </c:pt>
                <c:pt idx="8714">
                  <c:v>10731</c:v>
                </c:pt>
                <c:pt idx="8715">
                  <c:v>10732</c:v>
                </c:pt>
                <c:pt idx="8716">
                  <c:v>10733</c:v>
                </c:pt>
                <c:pt idx="8717">
                  <c:v>10734</c:v>
                </c:pt>
                <c:pt idx="8718">
                  <c:v>10735</c:v>
                </c:pt>
                <c:pt idx="8719">
                  <c:v>10736</c:v>
                </c:pt>
                <c:pt idx="8720">
                  <c:v>10737</c:v>
                </c:pt>
                <c:pt idx="8721">
                  <c:v>10738</c:v>
                </c:pt>
                <c:pt idx="8722">
                  <c:v>10739</c:v>
                </c:pt>
                <c:pt idx="8723">
                  <c:v>10740</c:v>
                </c:pt>
                <c:pt idx="8724">
                  <c:v>10741</c:v>
                </c:pt>
                <c:pt idx="8725">
                  <c:v>10742</c:v>
                </c:pt>
                <c:pt idx="8726">
                  <c:v>10743</c:v>
                </c:pt>
                <c:pt idx="8727">
                  <c:v>10744</c:v>
                </c:pt>
                <c:pt idx="8728">
                  <c:v>10745</c:v>
                </c:pt>
                <c:pt idx="8729">
                  <c:v>10746</c:v>
                </c:pt>
                <c:pt idx="8730">
                  <c:v>10747</c:v>
                </c:pt>
                <c:pt idx="8731">
                  <c:v>10748</c:v>
                </c:pt>
                <c:pt idx="8732">
                  <c:v>10749</c:v>
                </c:pt>
                <c:pt idx="8733">
                  <c:v>10750</c:v>
                </c:pt>
                <c:pt idx="8734">
                  <c:v>10751</c:v>
                </c:pt>
                <c:pt idx="8735">
                  <c:v>10752</c:v>
                </c:pt>
                <c:pt idx="8736">
                  <c:v>10753</c:v>
                </c:pt>
                <c:pt idx="8737">
                  <c:v>10754</c:v>
                </c:pt>
                <c:pt idx="8738">
                  <c:v>10755</c:v>
                </c:pt>
                <c:pt idx="8739">
                  <c:v>10756</c:v>
                </c:pt>
                <c:pt idx="8740">
                  <c:v>10757</c:v>
                </c:pt>
                <c:pt idx="8741">
                  <c:v>10758</c:v>
                </c:pt>
                <c:pt idx="8742">
                  <c:v>10759</c:v>
                </c:pt>
                <c:pt idx="8743">
                  <c:v>10760</c:v>
                </c:pt>
                <c:pt idx="8744">
                  <c:v>10761</c:v>
                </c:pt>
                <c:pt idx="8745">
                  <c:v>10762</c:v>
                </c:pt>
                <c:pt idx="8746">
                  <c:v>10763</c:v>
                </c:pt>
                <c:pt idx="8747">
                  <c:v>10764</c:v>
                </c:pt>
                <c:pt idx="8748">
                  <c:v>10765</c:v>
                </c:pt>
                <c:pt idx="8749">
                  <c:v>10766</c:v>
                </c:pt>
                <c:pt idx="8750">
                  <c:v>10767</c:v>
                </c:pt>
                <c:pt idx="8751">
                  <c:v>10768</c:v>
                </c:pt>
                <c:pt idx="8752">
                  <c:v>10769</c:v>
                </c:pt>
                <c:pt idx="8753">
                  <c:v>10770</c:v>
                </c:pt>
                <c:pt idx="8754">
                  <c:v>10771</c:v>
                </c:pt>
                <c:pt idx="8755">
                  <c:v>10772</c:v>
                </c:pt>
                <c:pt idx="8756">
                  <c:v>10773</c:v>
                </c:pt>
                <c:pt idx="8757">
                  <c:v>10774</c:v>
                </c:pt>
                <c:pt idx="8758">
                  <c:v>10775</c:v>
                </c:pt>
                <c:pt idx="8759">
                  <c:v>10776</c:v>
                </c:pt>
                <c:pt idx="8760">
                  <c:v>10777</c:v>
                </c:pt>
                <c:pt idx="8761">
                  <c:v>10778</c:v>
                </c:pt>
                <c:pt idx="8762">
                  <c:v>10779</c:v>
                </c:pt>
                <c:pt idx="8763">
                  <c:v>10780</c:v>
                </c:pt>
                <c:pt idx="8764">
                  <c:v>10781</c:v>
                </c:pt>
                <c:pt idx="8765">
                  <c:v>10782</c:v>
                </c:pt>
                <c:pt idx="8766">
                  <c:v>10783</c:v>
                </c:pt>
                <c:pt idx="8767">
                  <c:v>10784</c:v>
                </c:pt>
                <c:pt idx="8768">
                  <c:v>10785</c:v>
                </c:pt>
                <c:pt idx="8769">
                  <c:v>10786</c:v>
                </c:pt>
                <c:pt idx="8770">
                  <c:v>10787</c:v>
                </c:pt>
                <c:pt idx="8771">
                  <c:v>10788</c:v>
                </c:pt>
                <c:pt idx="8772">
                  <c:v>10789</c:v>
                </c:pt>
                <c:pt idx="8773">
                  <c:v>10790</c:v>
                </c:pt>
                <c:pt idx="8774">
                  <c:v>10791</c:v>
                </c:pt>
                <c:pt idx="8775">
                  <c:v>10792</c:v>
                </c:pt>
                <c:pt idx="8776">
                  <c:v>10793</c:v>
                </c:pt>
                <c:pt idx="8777">
                  <c:v>10794</c:v>
                </c:pt>
                <c:pt idx="8778">
                  <c:v>10795</c:v>
                </c:pt>
                <c:pt idx="8779">
                  <c:v>10796</c:v>
                </c:pt>
                <c:pt idx="8780">
                  <c:v>10797</c:v>
                </c:pt>
                <c:pt idx="8781">
                  <c:v>10798</c:v>
                </c:pt>
                <c:pt idx="8782">
                  <c:v>10799</c:v>
                </c:pt>
                <c:pt idx="8783">
                  <c:v>10800</c:v>
                </c:pt>
                <c:pt idx="8784">
                  <c:v>10801</c:v>
                </c:pt>
                <c:pt idx="8785">
                  <c:v>10802</c:v>
                </c:pt>
                <c:pt idx="8786">
                  <c:v>10803</c:v>
                </c:pt>
                <c:pt idx="8787">
                  <c:v>10804</c:v>
                </c:pt>
                <c:pt idx="8788">
                  <c:v>10805</c:v>
                </c:pt>
                <c:pt idx="8789">
                  <c:v>10806</c:v>
                </c:pt>
                <c:pt idx="8790">
                  <c:v>10807</c:v>
                </c:pt>
                <c:pt idx="8791">
                  <c:v>10808</c:v>
                </c:pt>
                <c:pt idx="8792">
                  <c:v>10809</c:v>
                </c:pt>
                <c:pt idx="8793">
                  <c:v>10810</c:v>
                </c:pt>
                <c:pt idx="8794">
                  <c:v>10811</c:v>
                </c:pt>
                <c:pt idx="8795">
                  <c:v>10812</c:v>
                </c:pt>
                <c:pt idx="8796">
                  <c:v>10813</c:v>
                </c:pt>
                <c:pt idx="8797">
                  <c:v>10814</c:v>
                </c:pt>
                <c:pt idx="8798">
                  <c:v>10815</c:v>
                </c:pt>
                <c:pt idx="8799">
                  <c:v>10816</c:v>
                </c:pt>
                <c:pt idx="8800">
                  <c:v>10817</c:v>
                </c:pt>
                <c:pt idx="8801">
                  <c:v>10818</c:v>
                </c:pt>
                <c:pt idx="8802">
                  <c:v>10819</c:v>
                </c:pt>
                <c:pt idx="8803">
                  <c:v>10820</c:v>
                </c:pt>
                <c:pt idx="8804">
                  <c:v>10821</c:v>
                </c:pt>
                <c:pt idx="8805">
                  <c:v>10822</c:v>
                </c:pt>
                <c:pt idx="8806">
                  <c:v>10823</c:v>
                </c:pt>
                <c:pt idx="8807">
                  <c:v>10824</c:v>
                </c:pt>
                <c:pt idx="8808">
                  <c:v>10825</c:v>
                </c:pt>
                <c:pt idx="8809">
                  <c:v>10826</c:v>
                </c:pt>
                <c:pt idx="8810">
                  <c:v>10827</c:v>
                </c:pt>
                <c:pt idx="8811">
                  <c:v>10828</c:v>
                </c:pt>
                <c:pt idx="8812">
                  <c:v>10829</c:v>
                </c:pt>
                <c:pt idx="8813">
                  <c:v>10830</c:v>
                </c:pt>
                <c:pt idx="8814">
                  <c:v>10831</c:v>
                </c:pt>
                <c:pt idx="8815">
                  <c:v>10832</c:v>
                </c:pt>
                <c:pt idx="8816">
                  <c:v>10833</c:v>
                </c:pt>
                <c:pt idx="8817">
                  <c:v>10834</c:v>
                </c:pt>
                <c:pt idx="8818">
                  <c:v>10835</c:v>
                </c:pt>
                <c:pt idx="8819">
                  <c:v>10836</c:v>
                </c:pt>
                <c:pt idx="8820">
                  <c:v>10837</c:v>
                </c:pt>
                <c:pt idx="8821">
                  <c:v>10838</c:v>
                </c:pt>
                <c:pt idx="8822">
                  <c:v>10839</c:v>
                </c:pt>
                <c:pt idx="8823">
                  <c:v>10840</c:v>
                </c:pt>
                <c:pt idx="8824">
                  <c:v>10841</c:v>
                </c:pt>
                <c:pt idx="8825">
                  <c:v>10842</c:v>
                </c:pt>
                <c:pt idx="8826">
                  <c:v>10843</c:v>
                </c:pt>
                <c:pt idx="8827">
                  <c:v>10844</c:v>
                </c:pt>
                <c:pt idx="8828">
                  <c:v>10845</c:v>
                </c:pt>
                <c:pt idx="8829">
                  <c:v>10846</c:v>
                </c:pt>
                <c:pt idx="8830">
                  <c:v>10847</c:v>
                </c:pt>
                <c:pt idx="8831">
                  <c:v>10848</c:v>
                </c:pt>
                <c:pt idx="8832">
                  <c:v>10849</c:v>
                </c:pt>
                <c:pt idx="8833">
                  <c:v>10850</c:v>
                </c:pt>
                <c:pt idx="8834">
                  <c:v>10851</c:v>
                </c:pt>
                <c:pt idx="8835">
                  <c:v>10852</c:v>
                </c:pt>
                <c:pt idx="8836">
                  <c:v>10853</c:v>
                </c:pt>
                <c:pt idx="8837">
                  <c:v>10854</c:v>
                </c:pt>
                <c:pt idx="8838">
                  <c:v>10855</c:v>
                </c:pt>
                <c:pt idx="8839">
                  <c:v>10856</c:v>
                </c:pt>
                <c:pt idx="8840">
                  <c:v>10857</c:v>
                </c:pt>
                <c:pt idx="8841">
                  <c:v>10858</c:v>
                </c:pt>
                <c:pt idx="8842">
                  <c:v>10859</c:v>
                </c:pt>
                <c:pt idx="8843">
                  <c:v>10860</c:v>
                </c:pt>
                <c:pt idx="8844">
                  <c:v>10861</c:v>
                </c:pt>
                <c:pt idx="8845">
                  <c:v>10862</c:v>
                </c:pt>
                <c:pt idx="8846">
                  <c:v>10863</c:v>
                </c:pt>
                <c:pt idx="8847">
                  <c:v>10864</c:v>
                </c:pt>
                <c:pt idx="8848">
                  <c:v>10865</c:v>
                </c:pt>
                <c:pt idx="8849">
                  <c:v>10866</c:v>
                </c:pt>
                <c:pt idx="8850">
                  <c:v>10867</c:v>
                </c:pt>
                <c:pt idx="8851">
                  <c:v>10868</c:v>
                </c:pt>
                <c:pt idx="8852">
                  <c:v>10869</c:v>
                </c:pt>
                <c:pt idx="8853">
                  <c:v>10870</c:v>
                </c:pt>
                <c:pt idx="8854">
                  <c:v>10871</c:v>
                </c:pt>
                <c:pt idx="8855">
                  <c:v>10872</c:v>
                </c:pt>
                <c:pt idx="8856">
                  <c:v>10873</c:v>
                </c:pt>
                <c:pt idx="8857">
                  <c:v>10874</c:v>
                </c:pt>
                <c:pt idx="8858">
                  <c:v>10875</c:v>
                </c:pt>
                <c:pt idx="8859">
                  <c:v>10876</c:v>
                </c:pt>
                <c:pt idx="8860">
                  <c:v>10877</c:v>
                </c:pt>
                <c:pt idx="8861">
                  <c:v>10878</c:v>
                </c:pt>
                <c:pt idx="8862">
                  <c:v>10879</c:v>
                </c:pt>
                <c:pt idx="8863">
                  <c:v>10880</c:v>
                </c:pt>
                <c:pt idx="8864">
                  <c:v>10881</c:v>
                </c:pt>
                <c:pt idx="8865">
                  <c:v>10882</c:v>
                </c:pt>
                <c:pt idx="8866">
                  <c:v>10883</c:v>
                </c:pt>
                <c:pt idx="8867">
                  <c:v>10884</c:v>
                </c:pt>
                <c:pt idx="8868">
                  <c:v>10885</c:v>
                </c:pt>
                <c:pt idx="8869">
                  <c:v>10886</c:v>
                </c:pt>
                <c:pt idx="8870">
                  <c:v>10887</c:v>
                </c:pt>
                <c:pt idx="8871">
                  <c:v>10888</c:v>
                </c:pt>
                <c:pt idx="8872">
                  <c:v>10889</c:v>
                </c:pt>
                <c:pt idx="8873">
                  <c:v>10890</c:v>
                </c:pt>
                <c:pt idx="8874">
                  <c:v>10891</c:v>
                </c:pt>
                <c:pt idx="8875">
                  <c:v>10892</c:v>
                </c:pt>
                <c:pt idx="8876">
                  <c:v>10893</c:v>
                </c:pt>
                <c:pt idx="8877">
                  <c:v>10894</c:v>
                </c:pt>
                <c:pt idx="8878">
                  <c:v>10895</c:v>
                </c:pt>
                <c:pt idx="8879">
                  <c:v>10896</c:v>
                </c:pt>
                <c:pt idx="8880">
                  <c:v>10897</c:v>
                </c:pt>
                <c:pt idx="8881">
                  <c:v>10898</c:v>
                </c:pt>
                <c:pt idx="8882">
                  <c:v>10899</c:v>
                </c:pt>
                <c:pt idx="8883">
                  <c:v>10900</c:v>
                </c:pt>
                <c:pt idx="8884">
                  <c:v>10901</c:v>
                </c:pt>
                <c:pt idx="8885">
                  <c:v>10902</c:v>
                </c:pt>
                <c:pt idx="8886">
                  <c:v>10903</c:v>
                </c:pt>
                <c:pt idx="8887">
                  <c:v>10904</c:v>
                </c:pt>
                <c:pt idx="8888">
                  <c:v>10905</c:v>
                </c:pt>
                <c:pt idx="8889">
                  <c:v>10906</c:v>
                </c:pt>
                <c:pt idx="8890">
                  <c:v>10907</c:v>
                </c:pt>
                <c:pt idx="8891">
                  <c:v>10908</c:v>
                </c:pt>
                <c:pt idx="8892">
                  <c:v>10909</c:v>
                </c:pt>
                <c:pt idx="8893">
                  <c:v>10910</c:v>
                </c:pt>
                <c:pt idx="8894">
                  <c:v>10911</c:v>
                </c:pt>
                <c:pt idx="8895">
                  <c:v>10912</c:v>
                </c:pt>
                <c:pt idx="8896">
                  <c:v>10913</c:v>
                </c:pt>
                <c:pt idx="8897">
                  <c:v>10914</c:v>
                </c:pt>
                <c:pt idx="8898">
                  <c:v>10915</c:v>
                </c:pt>
                <c:pt idx="8899">
                  <c:v>10916</c:v>
                </c:pt>
                <c:pt idx="8900">
                  <c:v>10917</c:v>
                </c:pt>
                <c:pt idx="8901">
                  <c:v>10918</c:v>
                </c:pt>
                <c:pt idx="8902">
                  <c:v>10919</c:v>
                </c:pt>
                <c:pt idx="8903">
                  <c:v>10920</c:v>
                </c:pt>
                <c:pt idx="8904">
                  <c:v>10921</c:v>
                </c:pt>
                <c:pt idx="8905">
                  <c:v>10922</c:v>
                </c:pt>
                <c:pt idx="8906">
                  <c:v>10923</c:v>
                </c:pt>
                <c:pt idx="8907">
                  <c:v>10924</c:v>
                </c:pt>
                <c:pt idx="8908">
                  <c:v>10925</c:v>
                </c:pt>
                <c:pt idx="8909">
                  <c:v>10926</c:v>
                </c:pt>
                <c:pt idx="8910">
                  <c:v>10927</c:v>
                </c:pt>
                <c:pt idx="8911">
                  <c:v>10928</c:v>
                </c:pt>
                <c:pt idx="8912">
                  <c:v>10929</c:v>
                </c:pt>
                <c:pt idx="8913">
                  <c:v>10930</c:v>
                </c:pt>
                <c:pt idx="8914">
                  <c:v>10931</c:v>
                </c:pt>
                <c:pt idx="8915">
                  <c:v>10932</c:v>
                </c:pt>
                <c:pt idx="8916">
                  <c:v>10933</c:v>
                </c:pt>
                <c:pt idx="8917">
                  <c:v>10934</c:v>
                </c:pt>
                <c:pt idx="8918">
                  <c:v>10935</c:v>
                </c:pt>
                <c:pt idx="8919">
                  <c:v>10936</c:v>
                </c:pt>
                <c:pt idx="8920">
                  <c:v>10937</c:v>
                </c:pt>
                <c:pt idx="8921">
                  <c:v>10938</c:v>
                </c:pt>
                <c:pt idx="8922">
                  <c:v>10939</c:v>
                </c:pt>
                <c:pt idx="8923">
                  <c:v>10940</c:v>
                </c:pt>
                <c:pt idx="8924">
                  <c:v>10941</c:v>
                </c:pt>
                <c:pt idx="8925">
                  <c:v>10942</c:v>
                </c:pt>
                <c:pt idx="8926">
                  <c:v>10943</c:v>
                </c:pt>
                <c:pt idx="8927">
                  <c:v>10944</c:v>
                </c:pt>
                <c:pt idx="8928">
                  <c:v>10945</c:v>
                </c:pt>
                <c:pt idx="8929">
                  <c:v>10946</c:v>
                </c:pt>
                <c:pt idx="8930">
                  <c:v>10947</c:v>
                </c:pt>
                <c:pt idx="8931">
                  <c:v>10948</c:v>
                </c:pt>
                <c:pt idx="8932">
                  <c:v>10949</c:v>
                </c:pt>
                <c:pt idx="8933">
                  <c:v>10950</c:v>
                </c:pt>
                <c:pt idx="8934">
                  <c:v>10951</c:v>
                </c:pt>
                <c:pt idx="8935">
                  <c:v>10952</c:v>
                </c:pt>
                <c:pt idx="8936">
                  <c:v>10953</c:v>
                </c:pt>
                <c:pt idx="8937">
                  <c:v>10954</c:v>
                </c:pt>
                <c:pt idx="8938">
                  <c:v>10955</c:v>
                </c:pt>
                <c:pt idx="8939">
                  <c:v>10956</c:v>
                </c:pt>
                <c:pt idx="8940">
                  <c:v>10957</c:v>
                </c:pt>
                <c:pt idx="8941">
                  <c:v>10958</c:v>
                </c:pt>
                <c:pt idx="8942">
                  <c:v>10959</c:v>
                </c:pt>
                <c:pt idx="8943">
                  <c:v>10960</c:v>
                </c:pt>
                <c:pt idx="8944">
                  <c:v>10961</c:v>
                </c:pt>
                <c:pt idx="8945">
                  <c:v>10962</c:v>
                </c:pt>
                <c:pt idx="8946">
                  <c:v>10963</c:v>
                </c:pt>
                <c:pt idx="8947">
                  <c:v>10964</c:v>
                </c:pt>
                <c:pt idx="8948">
                  <c:v>10965</c:v>
                </c:pt>
                <c:pt idx="8949">
                  <c:v>10966</c:v>
                </c:pt>
                <c:pt idx="8950">
                  <c:v>10967</c:v>
                </c:pt>
                <c:pt idx="8951">
                  <c:v>10968</c:v>
                </c:pt>
                <c:pt idx="8952">
                  <c:v>10969</c:v>
                </c:pt>
                <c:pt idx="8953">
                  <c:v>10970</c:v>
                </c:pt>
                <c:pt idx="8954">
                  <c:v>10971</c:v>
                </c:pt>
                <c:pt idx="8955">
                  <c:v>10972</c:v>
                </c:pt>
                <c:pt idx="8956">
                  <c:v>10973</c:v>
                </c:pt>
                <c:pt idx="8957">
                  <c:v>10974</c:v>
                </c:pt>
                <c:pt idx="8958">
                  <c:v>10975</c:v>
                </c:pt>
                <c:pt idx="8959">
                  <c:v>10976</c:v>
                </c:pt>
                <c:pt idx="8960">
                  <c:v>10977</c:v>
                </c:pt>
                <c:pt idx="8961">
                  <c:v>10978</c:v>
                </c:pt>
                <c:pt idx="8962">
                  <c:v>10979</c:v>
                </c:pt>
                <c:pt idx="8963">
                  <c:v>10980</c:v>
                </c:pt>
                <c:pt idx="8964">
                  <c:v>10981</c:v>
                </c:pt>
                <c:pt idx="8965">
                  <c:v>10982</c:v>
                </c:pt>
                <c:pt idx="8966">
                  <c:v>10983</c:v>
                </c:pt>
                <c:pt idx="8967">
                  <c:v>10984</c:v>
                </c:pt>
                <c:pt idx="8968">
                  <c:v>10985</c:v>
                </c:pt>
                <c:pt idx="8969">
                  <c:v>10986</c:v>
                </c:pt>
                <c:pt idx="8970">
                  <c:v>10987</c:v>
                </c:pt>
                <c:pt idx="8971">
                  <c:v>10988</c:v>
                </c:pt>
                <c:pt idx="8972">
                  <c:v>10989</c:v>
                </c:pt>
                <c:pt idx="8973">
                  <c:v>10990</c:v>
                </c:pt>
                <c:pt idx="8974">
                  <c:v>10991</c:v>
                </c:pt>
                <c:pt idx="8975">
                  <c:v>10992</c:v>
                </c:pt>
                <c:pt idx="8976">
                  <c:v>10993</c:v>
                </c:pt>
                <c:pt idx="8977">
                  <c:v>10994</c:v>
                </c:pt>
                <c:pt idx="8978">
                  <c:v>10995</c:v>
                </c:pt>
                <c:pt idx="8979">
                  <c:v>10996</c:v>
                </c:pt>
                <c:pt idx="8980">
                  <c:v>10997</c:v>
                </c:pt>
                <c:pt idx="8981">
                  <c:v>10998</c:v>
                </c:pt>
                <c:pt idx="8982">
                  <c:v>10999</c:v>
                </c:pt>
                <c:pt idx="8983">
                  <c:v>11000</c:v>
                </c:pt>
                <c:pt idx="8984">
                  <c:v>11001</c:v>
                </c:pt>
                <c:pt idx="8985">
                  <c:v>11002</c:v>
                </c:pt>
                <c:pt idx="8986">
                  <c:v>11003</c:v>
                </c:pt>
                <c:pt idx="8987">
                  <c:v>11004</c:v>
                </c:pt>
                <c:pt idx="8988">
                  <c:v>11005</c:v>
                </c:pt>
                <c:pt idx="8989">
                  <c:v>11006</c:v>
                </c:pt>
                <c:pt idx="8990">
                  <c:v>11007</c:v>
                </c:pt>
                <c:pt idx="8991">
                  <c:v>11008</c:v>
                </c:pt>
                <c:pt idx="8992">
                  <c:v>11009</c:v>
                </c:pt>
                <c:pt idx="8993">
                  <c:v>11010</c:v>
                </c:pt>
                <c:pt idx="8994">
                  <c:v>11011</c:v>
                </c:pt>
                <c:pt idx="8995">
                  <c:v>11012</c:v>
                </c:pt>
                <c:pt idx="8996">
                  <c:v>11013</c:v>
                </c:pt>
                <c:pt idx="8997">
                  <c:v>11014</c:v>
                </c:pt>
                <c:pt idx="8998">
                  <c:v>11015</c:v>
                </c:pt>
                <c:pt idx="8999">
                  <c:v>11016</c:v>
                </c:pt>
                <c:pt idx="9000">
                  <c:v>11017</c:v>
                </c:pt>
                <c:pt idx="9001">
                  <c:v>11018</c:v>
                </c:pt>
                <c:pt idx="9002">
                  <c:v>11019</c:v>
                </c:pt>
                <c:pt idx="9003">
                  <c:v>11020</c:v>
                </c:pt>
                <c:pt idx="9004">
                  <c:v>11021</c:v>
                </c:pt>
                <c:pt idx="9005">
                  <c:v>11022</c:v>
                </c:pt>
                <c:pt idx="9006">
                  <c:v>11023</c:v>
                </c:pt>
                <c:pt idx="9007">
                  <c:v>11024</c:v>
                </c:pt>
                <c:pt idx="9008">
                  <c:v>11025</c:v>
                </c:pt>
                <c:pt idx="9009">
                  <c:v>11026</c:v>
                </c:pt>
                <c:pt idx="9010">
                  <c:v>11027</c:v>
                </c:pt>
                <c:pt idx="9011">
                  <c:v>11028</c:v>
                </c:pt>
                <c:pt idx="9012">
                  <c:v>11029</c:v>
                </c:pt>
                <c:pt idx="9013">
                  <c:v>11030</c:v>
                </c:pt>
                <c:pt idx="9014">
                  <c:v>11031</c:v>
                </c:pt>
                <c:pt idx="9015">
                  <c:v>11032</c:v>
                </c:pt>
                <c:pt idx="9016">
                  <c:v>11033</c:v>
                </c:pt>
                <c:pt idx="9017">
                  <c:v>11034</c:v>
                </c:pt>
                <c:pt idx="9018">
                  <c:v>11035</c:v>
                </c:pt>
                <c:pt idx="9019">
                  <c:v>11036</c:v>
                </c:pt>
                <c:pt idx="9020">
                  <c:v>11037</c:v>
                </c:pt>
                <c:pt idx="9021">
                  <c:v>11038</c:v>
                </c:pt>
                <c:pt idx="9022">
                  <c:v>11039</c:v>
                </c:pt>
                <c:pt idx="9023">
                  <c:v>11040</c:v>
                </c:pt>
                <c:pt idx="9024">
                  <c:v>11041</c:v>
                </c:pt>
                <c:pt idx="9025">
                  <c:v>11042</c:v>
                </c:pt>
                <c:pt idx="9026">
                  <c:v>11043</c:v>
                </c:pt>
                <c:pt idx="9027">
                  <c:v>11044</c:v>
                </c:pt>
                <c:pt idx="9028">
                  <c:v>11045</c:v>
                </c:pt>
                <c:pt idx="9029">
                  <c:v>11046</c:v>
                </c:pt>
                <c:pt idx="9030">
                  <c:v>11047</c:v>
                </c:pt>
                <c:pt idx="9031">
                  <c:v>11048</c:v>
                </c:pt>
                <c:pt idx="9032">
                  <c:v>11049</c:v>
                </c:pt>
                <c:pt idx="9033">
                  <c:v>11050</c:v>
                </c:pt>
                <c:pt idx="9034">
                  <c:v>11051</c:v>
                </c:pt>
                <c:pt idx="9035">
                  <c:v>11052</c:v>
                </c:pt>
                <c:pt idx="9036">
                  <c:v>11053</c:v>
                </c:pt>
                <c:pt idx="9037">
                  <c:v>11054</c:v>
                </c:pt>
                <c:pt idx="9038">
                  <c:v>11055</c:v>
                </c:pt>
                <c:pt idx="9039">
                  <c:v>11056</c:v>
                </c:pt>
                <c:pt idx="9040">
                  <c:v>11057</c:v>
                </c:pt>
                <c:pt idx="9041">
                  <c:v>11058</c:v>
                </c:pt>
                <c:pt idx="9042">
                  <c:v>11059</c:v>
                </c:pt>
                <c:pt idx="9043">
                  <c:v>11060</c:v>
                </c:pt>
                <c:pt idx="9044">
                  <c:v>11061</c:v>
                </c:pt>
                <c:pt idx="9045">
                  <c:v>11062</c:v>
                </c:pt>
                <c:pt idx="9046">
                  <c:v>11063</c:v>
                </c:pt>
                <c:pt idx="9047">
                  <c:v>11064</c:v>
                </c:pt>
                <c:pt idx="9048">
                  <c:v>11065</c:v>
                </c:pt>
                <c:pt idx="9049">
                  <c:v>11066</c:v>
                </c:pt>
                <c:pt idx="9050">
                  <c:v>11067</c:v>
                </c:pt>
                <c:pt idx="9051">
                  <c:v>11068</c:v>
                </c:pt>
                <c:pt idx="9052">
                  <c:v>11069</c:v>
                </c:pt>
                <c:pt idx="9053">
                  <c:v>11070</c:v>
                </c:pt>
                <c:pt idx="9054">
                  <c:v>11071</c:v>
                </c:pt>
                <c:pt idx="9055">
                  <c:v>11072</c:v>
                </c:pt>
                <c:pt idx="9056">
                  <c:v>11073</c:v>
                </c:pt>
                <c:pt idx="9057">
                  <c:v>11074</c:v>
                </c:pt>
                <c:pt idx="9058">
                  <c:v>11075</c:v>
                </c:pt>
                <c:pt idx="9059">
                  <c:v>11076</c:v>
                </c:pt>
                <c:pt idx="9060">
                  <c:v>11077</c:v>
                </c:pt>
                <c:pt idx="9061">
                  <c:v>11078</c:v>
                </c:pt>
                <c:pt idx="9062">
                  <c:v>11079</c:v>
                </c:pt>
                <c:pt idx="9063">
                  <c:v>11080</c:v>
                </c:pt>
                <c:pt idx="9064">
                  <c:v>11081</c:v>
                </c:pt>
                <c:pt idx="9065">
                  <c:v>11082</c:v>
                </c:pt>
                <c:pt idx="9066">
                  <c:v>11083</c:v>
                </c:pt>
                <c:pt idx="9067">
                  <c:v>11084</c:v>
                </c:pt>
                <c:pt idx="9068">
                  <c:v>11085</c:v>
                </c:pt>
                <c:pt idx="9069">
                  <c:v>11086</c:v>
                </c:pt>
                <c:pt idx="9070">
                  <c:v>11087</c:v>
                </c:pt>
                <c:pt idx="9071">
                  <c:v>11088</c:v>
                </c:pt>
                <c:pt idx="9072">
                  <c:v>11089</c:v>
                </c:pt>
                <c:pt idx="9073">
                  <c:v>11090</c:v>
                </c:pt>
                <c:pt idx="9074">
                  <c:v>11091</c:v>
                </c:pt>
                <c:pt idx="9075">
                  <c:v>11092</c:v>
                </c:pt>
                <c:pt idx="9076">
                  <c:v>11093</c:v>
                </c:pt>
                <c:pt idx="9077">
                  <c:v>11094</c:v>
                </c:pt>
                <c:pt idx="9078">
                  <c:v>11095</c:v>
                </c:pt>
                <c:pt idx="9079">
                  <c:v>11096</c:v>
                </c:pt>
                <c:pt idx="9080">
                  <c:v>11097</c:v>
                </c:pt>
                <c:pt idx="9081">
                  <c:v>11098</c:v>
                </c:pt>
                <c:pt idx="9082">
                  <c:v>11099</c:v>
                </c:pt>
                <c:pt idx="9083">
                  <c:v>11100</c:v>
                </c:pt>
                <c:pt idx="9084">
                  <c:v>11101</c:v>
                </c:pt>
                <c:pt idx="9085">
                  <c:v>11102</c:v>
                </c:pt>
                <c:pt idx="9086">
                  <c:v>11103</c:v>
                </c:pt>
                <c:pt idx="9087">
                  <c:v>11104</c:v>
                </c:pt>
                <c:pt idx="9088">
                  <c:v>11105</c:v>
                </c:pt>
                <c:pt idx="9089">
                  <c:v>11106</c:v>
                </c:pt>
                <c:pt idx="9090">
                  <c:v>11107</c:v>
                </c:pt>
                <c:pt idx="9091">
                  <c:v>11108</c:v>
                </c:pt>
                <c:pt idx="9092">
                  <c:v>11109</c:v>
                </c:pt>
                <c:pt idx="9093">
                  <c:v>11110</c:v>
                </c:pt>
                <c:pt idx="9094">
                  <c:v>11111</c:v>
                </c:pt>
                <c:pt idx="9095">
                  <c:v>11112</c:v>
                </c:pt>
                <c:pt idx="9096">
                  <c:v>11113</c:v>
                </c:pt>
                <c:pt idx="9097">
                  <c:v>11114</c:v>
                </c:pt>
                <c:pt idx="9098">
                  <c:v>11115</c:v>
                </c:pt>
                <c:pt idx="9099">
                  <c:v>11116</c:v>
                </c:pt>
                <c:pt idx="9100">
                  <c:v>11117</c:v>
                </c:pt>
                <c:pt idx="9101">
                  <c:v>11118</c:v>
                </c:pt>
                <c:pt idx="9102">
                  <c:v>11119</c:v>
                </c:pt>
                <c:pt idx="9103">
                  <c:v>11120</c:v>
                </c:pt>
                <c:pt idx="9104">
                  <c:v>11121</c:v>
                </c:pt>
                <c:pt idx="9105">
                  <c:v>11122</c:v>
                </c:pt>
                <c:pt idx="9106">
                  <c:v>11123</c:v>
                </c:pt>
                <c:pt idx="9107">
                  <c:v>11124</c:v>
                </c:pt>
                <c:pt idx="9108">
                  <c:v>11125</c:v>
                </c:pt>
                <c:pt idx="9109">
                  <c:v>11126</c:v>
                </c:pt>
                <c:pt idx="9110">
                  <c:v>11127</c:v>
                </c:pt>
                <c:pt idx="9111">
                  <c:v>11128</c:v>
                </c:pt>
                <c:pt idx="9112">
                  <c:v>11129</c:v>
                </c:pt>
                <c:pt idx="9113">
                  <c:v>11130</c:v>
                </c:pt>
                <c:pt idx="9114">
                  <c:v>11131</c:v>
                </c:pt>
                <c:pt idx="9115">
                  <c:v>11132</c:v>
                </c:pt>
                <c:pt idx="9116">
                  <c:v>11133</c:v>
                </c:pt>
                <c:pt idx="9117">
                  <c:v>11134</c:v>
                </c:pt>
                <c:pt idx="9118">
                  <c:v>11135</c:v>
                </c:pt>
                <c:pt idx="9119">
                  <c:v>11136</c:v>
                </c:pt>
                <c:pt idx="9120">
                  <c:v>11137</c:v>
                </c:pt>
                <c:pt idx="9121">
                  <c:v>11138</c:v>
                </c:pt>
                <c:pt idx="9122">
                  <c:v>11139</c:v>
                </c:pt>
                <c:pt idx="9123">
                  <c:v>11140</c:v>
                </c:pt>
                <c:pt idx="9124">
                  <c:v>11141</c:v>
                </c:pt>
                <c:pt idx="9125">
                  <c:v>11142</c:v>
                </c:pt>
                <c:pt idx="9126">
                  <c:v>11143</c:v>
                </c:pt>
                <c:pt idx="9127">
                  <c:v>11144</c:v>
                </c:pt>
                <c:pt idx="9128">
                  <c:v>11145</c:v>
                </c:pt>
                <c:pt idx="9129">
                  <c:v>11146</c:v>
                </c:pt>
                <c:pt idx="9130">
                  <c:v>11147</c:v>
                </c:pt>
                <c:pt idx="9131">
                  <c:v>11148</c:v>
                </c:pt>
                <c:pt idx="9132">
                  <c:v>11149</c:v>
                </c:pt>
                <c:pt idx="9133">
                  <c:v>11150</c:v>
                </c:pt>
                <c:pt idx="9134">
                  <c:v>11151</c:v>
                </c:pt>
                <c:pt idx="9135">
                  <c:v>11152</c:v>
                </c:pt>
                <c:pt idx="9136">
                  <c:v>11153</c:v>
                </c:pt>
                <c:pt idx="9137">
                  <c:v>11154</c:v>
                </c:pt>
                <c:pt idx="9138">
                  <c:v>11155</c:v>
                </c:pt>
                <c:pt idx="9139">
                  <c:v>11156</c:v>
                </c:pt>
                <c:pt idx="9140">
                  <c:v>11157</c:v>
                </c:pt>
                <c:pt idx="9141">
                  <c:v>11158</c:v>
                </c:pt>
                <c:pt idx="9142">
                  <c:v>11159</c:v>
                </c:pt>
                <c:pt idx="9143">
                  <c:v>11160</c:v>
                </c:pt>
                <c:pt idx="9144">
                  <c:v>11161</c:v>
                </c:pt>
                <c:pt idx="9145">
                  <c:v>11162</c:v>
                </c:pt>
                <c:pt idx="9146">
                  <c:v>11163</c:v>
                </c:pt>
                <c:pt idx="9147">
                  <c:v>11164</c:v>
                </c:pt>
                <c:pt idx="9148">
                  <c:v>11165</c:v>
                </c:pt>
                <c:pt idx="9149">
                  <c:v>11166</c:v>
                </c:pt>
                <c:pt idx="9150">
                  <c:v>11167</c:v>
                </c:pt>
                <c:pt idx="9151">
                  <c:v>11168</c:v>
                </c:pt>
                <c:pt idx="9152">
                  <c:v>11169</c:v>
                </c:pt>
                <c:pt idx="9153">
                  <c:v>11170</c:v>
                </c:pt>
                <c:pt idx="9154">
                  <c:v>11171</c:v>
                </c:pt>
                <c:pt idx="9155">
                  <c:v>11172</c:v>
                </c:pt>
                <c:pt idx="9156">
                  <c:v>11173</c:v>
                </c:pt>
                <c:pt idx="9157">
                  <c:v>11174</c:v>
                </c:pt>
                <c:pt idx="9158">
                  <c:v>11175</c:v>
                </c:pt>
                <c:pt idx="9159">
                  <c:v>11176</c:v>
                </c:pt>
                <c:pt idx="9160">
                  <c:v>11177</c:v>
                </c:pt>
                <c:pt idx="9161">
                  <c:v>11178</c:v>
                </c:pt>
                <c:pt idx="9162">
                  <c:v>11179</c:v>
                </c:pt>
                <c:pt idx="9163">
                  <c:v>11180</c:v>
                </c:pt>
                <c:pt idx="9164">
                  <c:v>11181</c:v>
                </c:pt>
                <c:pt idx="9165">
                  <c:v>11182</c:v>
                </c:pt>
                <c:pt idx="9166">
                  <c:v>11183</c:v>
                </c:pt>
                <c:pt idx="9167">
                  <c:v>11184</c:v>
                </c:pt>
                <c:pt idx="9168">
                  <c:v>11185</c:v>
                </c:pt>
                <c:pt idx="9169">
                  <c:v>11186</c:v>
                </c:pt>
                <c:pt idx="9170">
                  <c:v>11187</c:v>
                </c:pt>
                <c:pt idx="9171">
                  <c:v>11188</c:v>
                </c:pt>
                <c:pt idx="9172">
                  <c:v>11189</c:v>
                </c:pt>
                <c:pt idx="9173">
                  <c:v>11190</c:v>
                </c:pt>
                <c:pt idx="9174">
                  <c:v>11191</c:v>
                </c:pt>
                <c:pt idx="9175">
                  <c:v>11192</c:v>
                </c:pt>
                <c:pt idx="9176">
                  <c:v>11193</c:v>
                </c:pt>
                <c:pt idx="9177">
                  <c:v>11194</c:v>
                </c:pt>
                <c:pt idx="9178">
                  <c:v>11195</c:v>
                </c:pt>
                <c:pt idx="9179">
                  <c:v>11196</c:v>
                </c:pt>
                <c:pt idx="9180">
                  <c:v>11197</c:v>
                </c:pt>
                <c:pt idx="9181">
                  <c:v>11198</c:v>
                </c:pt>
                <c:pt idx="9182">
                  <c:v>11199</c:v>
                </c:pt>
                <c:pt idx="9183">
                  <c:v>11200</c:v>
                </c:pt>
                <c:pt idx="9184">
                  <c:v>11201</c:v>
                </c:pt>
                <c:pt idx="9185">
                  <c:v>11202</c:v>
                </c:pt>
                <c:pt idx="9186">
                  <c:v>11203</c:v>
                </c:pt>
                <c:pt idx="9187">
                  <c:v>11204</c:v>
                </c:pt>
                <c:pt idx="9188">
                  <c:v>11205</c:v>
                </c:pt>
                <c:pt idx="9189">
                  <c:v>11206</c:v>
                </c:pt>
                <c:pt idx="9190">
                  <c:v>11207</c:v>
                </c:pt>
                <c:pt idx="9191">
                  <c:v>11208</c:v>
                </c:pt>
                <c:pt idx="9192">
                  <c:v>11209</c:v>
                </c:pt>
                <c:pt idx="9193">
                  <c:v>11210</c:v>
                </c:pt>
                <c:pt idx="9194">
                  <c:v>11211</c:v>
                </c:pt>
                <c:pt idx="9195">
                  <c:v>11212</c:v>
                </c:pt>
                <c:pt idx="9196">
                  <c:v>11213</c:v>
                </c:pt>
                <c:pt idx="9197">
                  <c:v>11214</c:v>
                </c:pt>
                <c:pt idx="9198">
                  <c:v>11215</c:v>
                </c:pt>
                <c:pt idx="9199">
                  <c:v>11216</c:v>
                </c:pt>
                <c:pt idx="9200">
                  <c:v>11217</c:v>
                </c:pt>
                <c:pt idx="9201">
                  <c:v>11218</c:v>
                </c:pt>
                <c:pt idx="9202">
                  <c:v>11219</c:v>
                </c:pt>
                <c:pt idx="9203">
                  <c:v>11220</c:v>
                </c:pt>
                <c:pt idx="9204">
                  <c:v>11221</c:v>
                </c:pt>
                <c:pt idx="9205">
                  <c:v>11222</c:v>
                </c:pt>
                <c:pt idx="9206">
                  <c:v>11223</c:v>
                </c:pt>
                <c:pt idx="9207">
                  <c:v>11224</c:v>
                </c:pt>
                <c:pt idx="9208">
                  <c:v>11225</c:v>
                </c:pt>
                <c:pt idx="9209">
                  <c:v>11226</c:v>
                </c:pt>
                <c:pt idx="9210">
                  <c:v>11227</c:v>
                </c:pt>
                <c:pt idx="9211">
                  <c:v>11228</c:v>
                </c:pt>
                <c:pt idx="9212">
                  <c:v>11229</c:v>
                </c:pt>
                <c:pt idx="9213">
                  <c:v>11230</c:v>
                </c:pt>
                <c:pt idx="9214">
                  <c:v>11231</c:v>
                </c:pt>
                <c:pt idx="9215">
                  <c:v>11232</c:v>
                </c:pt>
                <c:pt idx="9216">
                  <c:v>11233</c:v>
                </c:pt>
                <c:pt idx="9217">
                  <c:v>11234</c:v>
                </c:pt>
                <c:pt idx="9218">
                  <c:v>11235</c:v>
                </c:pt>
                <c:pt idx="9219">
                  <c:v>11236</c:v>
                </c:pt>
                <c:pt idx="9220">
                  <c:v>11237</c:v>
                </c:pt>
                <c:pt idx="9221">
                  <c:v>11238</c:v>
                </c:pt>
                <c:pt idx="9222">
                  <c:v>11239</c:v>
                </c:pt>
                <c:pt idx="9223">
                  <c:v>11240</c:v>
                </c:pt>
                <c:pt idx="9224">
                  <c:v>11241</c:v>
                </c:pt>
                <c:pt idx="9225">
                  <c:v>11242</c:v>
                </c:pt>
                <c:pt idx="9226">
                  <c:v>11243</c:v>
                </c:pt>
                <c:pt idx="9227">
                  <c:v>11244</c:v>
                </c:pt>
                <c:pt idx="9228">
                  <c:v>11245</c:v>
                </c:pt>
                <c:pt idx="9229">
                  <c:v>11246</c:v>
                </c:pt>
                <c:pt idx="9230">
                  <c:v>11247</c:v>
                </c:pt>
                <c:pt idx="9231">
                  <c:v>11248</c:v>
                </c:pt>
                <c:pt idx="9232">
                  <c:v>11249</c:v>
                </c:pt>
                <c:pt idx="9233">
                  <c:v>11250</c:v>
                </c:pt>
                <c:pt idx="9234">
                  <c:v>11251</c:v>
                </c:pt>
                <c:pt idx="9235">
                  <c:v>11252</c:v>
                </c:pt>
                <c:pt idx="9236">
                  <c:v>11253</c:v>
                </c:pt>
                <c:pt idx="9237">
                  <c:v>11254</c:v>
                </c:pt>
                <c:pt idx="9238">
                  <c:v>11255</c:v>
                </c:pt>
                <c:pt idx="9239">
                  <c:v>11256</c:v>
                </c:pt>
                <c:pt idx="9240">
                  <c:v>11257</c:v>
                </c:pt>
                <c:pt idx="9241">
                  <c:v>11258</c:v>
                </c:pt>
                <c:pt idx="9242">
                  <c:v>11259</c:v>
                </c:pt>
                <c:pt idx="9243">
                  <c:v>11260</c:v>
                </c:pt>
                <c:pt idx="9244">
                  <c:v>11261</c:v>
                </c:pt>
                <c:pt idx="9245">
                  <c:v>11262</c:v>
                </c:pt>
                <c:pt idx="9246">
                  <c:v>11263</c:v>
                </c:pt>
                <c:pt idx="9247">
                  <c:v>11264</c:v>
                </c:pt>
                <c:pt idx="9248">
                  <c:v>11265</c:v>
                </c:pt>
                <c:pt idx="9249">
                  <c:v>11266</c:v>
                </c:pt>
                <c:pt idx="9250">
                  <c:v>11267</c:v>
                </c:pt>
                <c:pt idx="9251">
                  <c:v>11268</c:v>
                </c:pt>
                <c:pt idx="9252">
                  <c:v>11269</c:v>
                </c:pt>
                <c:pt idx="9253">
                  <c:v>11270</c:v>
                </c:pt>
                <c:pt idx="9254">
                  <c:v>11271</c:v>
                </c:pt>
                <c:pt idx="9255">
                  <c:v>11272</c:v>
                </c:pt>
                <c:pt idx="9256">
                  <c:v>11273</c:v>
                </c:pt>
                <c:pt idx="9257">
                  <c:v>11274</c:v>
                </c:pt>
                <c:pt idx="9258">
                  <c:v>11275</c:v>
                </c:pt>
                <c:pt idx="9259">
                  <c:v>11276</c:v>
                </c:pt>
                <c:pt idx="9260">
                  <c:v>11277</c:v>
                </c:pt>
                <c:pt idx="9261">
                  <c:v>11278</c:v>
                </c:pt>
                <c:pt idx="9262">
                  <c:v>11279</c:v>
                </c:pt>
                <c:pt idx="9263">
                  <c:v>11280</c:v>
                </c:pt>
                <c:pt idx="9264">
                  <c:v>11281</c:v>
                </c:pt>
                <c:pt idx="9265">
                  <c:v>11282</c:v>
                </c:pt>
                <c:pt idx="9266">
                  <c:v>11283</c:v>
                </c:pt>
                <c:pt idx="9267">
                  <c:v>11284</c:v>
                </c:pt>
                <c:pt idx="9268">
                  <c:v>11285</c:v>
                </c:pt>
                <c:pt idx="9269">
                  <c:v>11286</c:v>
                </c:pt>
                <c:pt idx="9270">
                  <c:v>11287</c:v>
                </c:pt>
                <c:pt idx="9271">
                  <c:v>11288</c:v>
                </c:pt>
                <c:pt idx="9272">
                  <c:v>11289</c:v>
                </c:pt>
                <c:pt idx="9273">
                  <c:v>11290</c:v>
                </c:pt>
                <c:pt idx="9274">
                  <c:v>11291</c:v>
                </c:pt>
                <c:pt idx="9275">
                  <c:v>11292</c:v>
                </c:pt>
                <c:pt idx="9276">
                  <c:v>11293</c:v>
                </c:pt>
                <c:pt idx="9277">
                  <c:v>11294</c:v>
                </c:pt>
                <c:pt idx="9278">
                  <c:v>11295</c:v>
                </c:pt>
                <c:pt idx="9279">
                  <c:v>11296</c:v>
                </c:pt>
                <c:pt idx="9280">
                  <c:v>11297</c:v>
                </c:pt>
                <c:pt idx="9281">
                  <c:v>11298</c:v>
                </c:pt>
                <c:pt idx="9282">
                  <c:v>11299</c:v>
                </c:pt>
                <c:pt idx="9283">
                  <c:v>11300</c:v>
                </c:pt>
                <c:pt idx="9284">
                  <c:v>11301</c:v>
                </c:pt>
                <c:pt idx="9285">
                  <c:v>11302</c:v>
                </c:pt>
                <c:pt idx="9286">
                  <c:v>11303</c:v>
                </c:pt>
                <c:pt idx="9287">
                  <c:v>11304</c:v>
                </c:pt>
                <c:pt idx="9288">
                  <c:v>11305</c:v>
                </c:pt>
                <c:pt idx="9289">
                  <c:v>11306</c:v>
                </c:pt>
                <c:pt idx="9290">
                  <c:v>11307</c:v>
                </c:pt>
                <c:pt idx="9291">
                  <c:v>11308</c:v>
                </c:pt>
                <c:pt idx="9292">
                  <c:v>11309</c:v>
                </c:pt>
                <c:pt idx="9293">
                  <c:v>11310</c:v>
                </c:pt>
                <c:pt idx="9294">
                  <c:v>11311</c:v>
                </c:pt>
                <c:pt idx="9295">
                  <c:v>11312</c:v>
                </c:pt>
                <c:pt idx="9296">
                  <c:v>11313</c:v>
                </c:pt>
                <c:pt idx="9297">
                  <c:v>11314</c:v>
                </c:pt>
                <c:pt idx="9298">
                  <c:v>11315</c:v>
                </c:pt>
                <c:pt idx="9299">
                  <c:v>11316</c:v>
                </c:pt>
                <c:pt idx="9300">
                  <c:v>11317</c:v>
                </c:pt>
                <c:pt idx="9301">
                  <c:v>11318</c:v>
                </c:pt>
                <c:pt idx="9302">
                  <c:v>11319</c:v>
                </c:pt>
                <c:pt idx="9303">
                  <c:v>11320</c:v>
                </c:pt>
                <c:pt idx="9304">
                  <c:v>11321</c:v>
                </c:pt>
                <c:pt idx="9305">
                  <c:v>11322</c:v>
                </c:pt>
                <c:pt idx="9306">
                  <c:v>11323</c:v>
                </c:pt>
                <c:pt idx="9307">
                  <c:v>11324</c:v>
                </c:pt>
                <c:pt idx="9308">
                  <c:v>11325</c:v>
                </c:pt>
                <c:pt idx="9309">
                  <c:v>11326</c:v>
                </c:pt>
                <c:pt idx="9310">
                  <c:v>11327</c:v>
                </c:pt>
                <c:pt idx="9311">
                  <c:v>11328</c:v>
                </c:pt>
                <c:pt idx="9312">
                  <c:v>11329</c:v>
                </c:pt>
                <c:pt idx="9313">
                  <c:v>11330</c:v>
                </c:pt>
                <c:pt idx="9314">
                  <c:v>11331</c:v>
                </c:pt>
                <c:pt idx="9315">
                  <c:v>11332</c:v>
                </c:pt>
                <c:pt idx="9316">
                  <c:v>11333</c:v>
                </c:pt>
                <c:pt idx="9317">
                  <c:v>11334</c:v>
                </c:pt>
                <c:pt idx="9318">
                  <c:v>11335</c:v>
                </c:pt>
                <c:pt idx="9319">
                  <c:v>11336</c:v>
                </c:pt>
                <c:pt idx="9320">
                  <c:v>11337</c:v>
                </c:pt>
                <c:pt idx="9321">
                  <c:v>11338</c:v>
                </c:pt>
                <c:pt idx="9322">
                  <c:v>11339</c:v>
                </c:pt>
                <c:pt idx="9323">
                  <c:v>11340</c:v>
                </c:pt>
                <c:pt idx="9324">
                  <c:v>11341</c:v>
                </c:pt>
                <c:pt idx="9325">
                  <c:v>11342</c:v>
                </c:pt>
                <c:pt idx="9326">
                  <c:v>11343</c:v>
                </c:pt>
                <c:pt idx="9327">
                  <c:v>11344</c:v>
                </c:pt>
                <c:pt idx="9328">
                  <c:v>11345</c:v>
                </c:pt>
                <c:pt idx="9329">
                  <c:v>11346</c:v>
                </c:pt>
                <c:pt idx="9330">
                  <c:v>11347</c:v>
                </c:pt>
                <c:pt idx="9331">
                  <c:v>11348</c:v>
                </c:pt>
                <c:pt idx="9332">
                  <c:v>11349</c:v>
                </c:pt>
                <c:pt idx="9333">
                  <c:v>11350</c:v>
                </c:pt>
                <c:pt idx="9334">
                  <c:v>11351</c:v>
                </c:pt>
                <c:pt idx="9335">
                  <c:v>11352</c:v>
                </c:pt>
                <c:pt idx="9336">
                  <c:v>11353</c:v>
                </c:pt>
                <c:pt idx="9337">
                  <c:v>11354</c:v>
                </c:pt>
                <c:pt idx="9338">
                  <c:v>11355</c:v>
                </c:pt>
                <c:pt idx="9339">
                  <c:v>11356</c:v>
                </c:pt>
                <c:pt idx="9340">
                  <c:v>11357</c:v>
                </c:pt>
                <c:pt idx="9341">
                  <c:v>11358</c:v>
                </c:pt>
                <c:pt idx="9342">
                  <c:v>11359</c:v>
                </c:pt>
                <c:pt idx="9343">
                  <c:v>11360</c:v>
                </c:pt>
                <c:pt idx="9344">
                  <c:v>11361</c:v>
                </c:pt>
                <c:pt idx="9345">
                  <c:v>11362</c:v>
                </c:pt>
                <c:pt idx="9346">
                  <c:v>11363</c:v>
                </c:pt>
                <c:pt idx="9347">
                  <c:v>11364</c:v>
                </c:pt>
                <c:pt idx="9348">
                  <c:v>11365</c:v>
                </c:pt>
                <c:pt idx="9349">
                  <c:v>11366</c:v>
                </c:pt>
                <c:pt idx="9350">
                  <c:v>11367</c:v>
                </c:pt>
                <c:pt idx="9351">
                  <c:v>11368</c:v>
                </c:pt>
                <c:pt idx="9352">
                  <c:v>11369</c:v>
                </c:pt>
                <c:pt idx="9353">
                  <c:v>11370</c:v>
                </c:pt>
                <c:pt idx="9354">
                  <c:v>11371</c:v>
                </c:pt>
                <c:pt idx="9355">
                  <c:v>11372</c:v>
                </c:pt>
                <c:pt idx="9356">
                  <c:v>11373</c:v>
                </c:pt>
                <c:pt idx="9357">
                  <c:v>11374</c:v>
                </c:pt>
                <c:pt idx="9358">
                  <c:v>11375</c:v>
                </c:pt>
                <c:pt idx="9359">
                  <c:v>11376</c:v>
                </c:pt>
                <c:pt idx="9360">
                  <c:v>11377</c:v>
                </c:pt>
                <c:pt idx="9361">
                  <c:v>11378</c:v>
                </c:pt>
                <c:pt idx="9362">
                  <c:v>11379</c:v>
                </c:pt>
                <c:pt idx="9363">
                  <c:v>11380</c:v>
                </c:pt>
                <c:pt idx="9364">
                  <c:v>11381</c:v>
                </c:pt>
                <c:pt idx="9365">
                  <c:v>11382</c:v>
                </c:pt>
                <c:pt idx="9366">
                  <c:v>11383</c:v>
                </c:pt>
                <c:pt idx="9367">
                  <c:v>11384</c:v>
                </c:pt>
                <c:pt idx="9368">
                  <c:v>11385</c:v>
                </c:pt>
                <c:pt idx="9369">
                  <c:v>11386</c:v>
                </c:pt>
                <c:pt idx="9370">
                  <c:v>11387</c:v>
                </c:pt>
                <c:pt idx="9371">
                  <c:v>11388</c:v>
                </c:pt>
                <c:pt idx="9372">
                  <c:v>11389</c:v>
                </c:pt>
                <c:pt idx="9373">
                  <c:v>11390</c:v>
                </c:pt>
                <c:pt idx="9374">
                  <c:v>11391</c:v>
                </c:pt>
                <c:pt idx="9375">
                  <c:v>11392</c:v>
                </c:pt>
                <c:pt idx="9376">
                  <c:v>11393</c:v>
                </c:pt>
                <c:pt idx="9377">
                  <c:v>11394</c:v>
                </c:pt>
                <c:pt idx="9378">
                  <c:v>11395</c:v>
                </c:pt>
                <c:pt idx="9379">
                  <c:v>11396</c:v>
                </c:pt>
                <c:pt idx="9380">
                  <c:v>11397</c:v>
                </c:pt>
                <c:pt idx="9381">
                  <c:v>11398</c:v>
                </c:pt>
                <c:pt idx="9382">
                  <c:v>11399</c:v>
                </c:pt>
                <c:pt idx="9383">
                  <c:v>11400</c:v>
                </c:pt>
                <c:pt idx="9384">
                  <c:v>11401</c:v>
                </c:pt>
                <c:pt idx="9385">
                  <c:v>11402</c:v>
                </c:pt>
                <c:pt idx="9386">
                  <c:v>11403</c:v>
                </c:pt>
                <c:pt idx="9387">
                  <c:v>11404</c:v>
                </c:pt>
                <c:pt idx="9388">
                  <c:v>11405</c:v>
                </c:pt>
                <c:pt idx="9389">
                  <c:v>11406</c:v>
                </c:pt>
                <c:pt idx="9390">
                  <c:v>11407</c:v>
                </c:pt>
                <c:pt idx="9391">
                  <c:v>11408</c:v>
                </c:pt>
                <c:pt idx="9392">
                  <c:v>11409</c:v>
                </c:pt>
                <c:pt idx="9393">
                  <c:v>11410</c:v>
                </c:pt>
                <c:pt idx="9394">
                  <c:v>11411</c:v>
                </c:pt>
                <c:pt idx="9395">
                  <c:v>11412</c:v>
                </c:pt>
                <c:pt idx="9396">
                  <c:v>11413</c:v>
                </c:pt>
                <c:pt idx="9397">
                  <c:v>11414</c:v>
                </c:pt>
                <c:pt idx="9398">
                  <c:v>11415</c:v>
                </c:pt>
                <c:pt idx="9399">
                  <c:v>11416</c:v>
                </c:pt>
                <c:pt idx="9400">
                  <c:v>11417</c:v>
                </c:pt>
                <c:pt idx="9401">
                  <c:v>11418</c:v>
                </c:pt>
                <c:pt idx="9402">
                  <c:v>11419</c:v>
                </c:pt>
                <c:pt idx="9403">
                  <c:v>11420</c:v>
                </c:pt>
                <c:pt idx="9404">
                  <c:v>11421</c:v>
                </c:pt>
                <c:pt idx="9405">
                  <c:v>11422</c:v>
                </c:pt>
                <c:pt idx="9406">
                  <c:v>11423</c:v>
                </c:pt>
                <c:pt idx="9407">
                  <c:v>11424</c:v>
                </c:pt>
                <c:pt idx="9408">
                  <c:v>11425</c:v>
                </c:pt>
                <c:pt idx="9409">
                  <c:v>11426</c:v>
                </c:pt>
                <c:pt idx="9410">
                  <c:v>11427</c:v>
                </c:pt>
                <c:pt idx="9411">
                  <c:v>11428</c:v>
                </c:pt>
                <c:pt idx="9412">
                  <c:v>11429</c:v>
                </c:pt>
                <c:pt idx="9413">
                  <c:v>11430</c:v>
                </c:pt>
                <c:pt idx="9414">
                  <c:v>11431</c:v>
                </c:pt>
                <c:pt idx="9415">
                  <c:v>11432</c:v>
                </c:pt>
                <c:pt idx="9416">
                  <c:v>11433</c:v>
                </c:pt>
                <c:pt idx="9417">
                  <c:v>11434</c:v>
                </c:pt>
                <c:pt idx="9418">
                  <c:v>11435</c:v>
                </c:pt>
                <c:pt idx="9419">
                  <c:v>11436</c:v>
                </c:pt>
                <c:pt idx="9420">
                  <c:v>11437</c:v>
                </c:pt>
                <c:pt idx="9421">
                  <c:v>11438</c:v>
                </c:pt>
                <c:pt idx="9422">
                  <c:v>11439</c:v>
                </c:pt>
                <c:pt idx="9423">
                  <c:v>11440</c:v>
                </c:pt>
                <c:pt idx="9424">
                  <c:v>11441</c:v>
                </c:pt>
                <c:pt idx="9425">
                  <c:v>11442</c:v>
                </c:pt>
                <c:pt idx="9426">
                  <c:v>11443</c:v>
                </c:pt>
                <c:pt idx="9427">
                  <c:v>11444</c:v>
                </c:pt>
                <c:pt idx="9428">
                  <c:v>11445</c:v>
                </c:pt>
                <c:pt idx="9429">
                  <c:v>11446</c:v>
                </c:pt>
                <c:pt idx="9430">
                  <c:v>11447</c:v>
                </c:pt>
                <c:pt idx="9431">
                  <c:v>11448</c:v>
                </c:pt>
                <c:pt idx="9432">
                  <c:v>11449</c:v>
                </c:pt>
                <c:pt idx="9433">
                  <c:v>11450</c:v>
                </c:pt>
                <c:pt idx="9434">
                  <c:v>11451</c:v>
                </c:pt>
                <c:pt idx="9435">
                  <c:v>11452</c:v>
                </c:pt>
                <c:pt idx="9436">
                  <c:v>11453</c:v>
                </c:pt>
                <c:pt idx="9437">
                  <c:v>11454</c:v>
                </c:pt>
                <c:pt idx="9438">
                  <c:v>11455</c:v>
                </c:pt>
                <c:pt idx="9439">
                  <c:v>11456</c:v>
                </c:pt>
                <c:pt idx="9440">
                  <c:v>11457</c:v>
                </c:pt>
                <c:pt idx="9441">
                  <c:v>11458</c:v>
                </c:pt>
                <c:pt idx="9442">
                  <c:v>11459</c:v>
                </c:pt>
                <c:pt idx="9443">
                  <c:v>11460</c:v>
                </c:pt>
                <c:pt idx="9444">
                  <c:v>11461</c:v>
                </c:pt>
                <c:pt idx="9445">
                  <c:v>11462</c:v>
                </c:pt>
                <c:pt idx="9446">
                  <c:v>11463</c:v>
                </c:pt>
                <c:pt idx="9447">
                  <c:v>11464</c:v>
                </c:pt>
                <c:pt idx="9448">
                  <c:v>11465</c:v>
                </c:pt>
                <c:pt idx="9449">
                  <c:v>11466</c:v>
                </c:pt>
                <c:pt idx="9450">
                  <c:v>11467</c:v>
                </c:pt>
                <c:pt idx="9451">
                  <c:v>11468</c:v>
                </c:pt>
                <c:pt idx="9452">
                  <c:v>11469</c:v>
                </c:pt>
                <c:pt idx="9453">
                  <c:v>11470</c:v>
                </c:pt>
                <c:pt idx="9454">
                  <c:v>11471</c:v>
                </c:pt>
                <c:pt idx="9455">
                  <c:v>11472</c:v>
                </c:pt>
                <c:pt idx="9456">
                  <c:v>11473</c:v>
                </c:pt>
                <c:pt idx="9457">
                  <c:v>11474</c:v>
                </c:pt>
                <c:pt idx="9458">
                  <c:v>11475</c:v>
                </c:pt>
                <c:pt idx="9459">
                  <c:v>11476</c:v>
                </c:pt>
                <c:pt idx="9460">
                  <c:v>11477</c:v>
                </c:pt>
                <c:pt idx="9461">
                  <c:v>11478</c:v>
                </c:pt>
                <c:pt idx="9462">
                  <c:v>11479</c:v>
                </c:pt>
                <c:pt idx="9463">
                  <c:v>11480</c:v>
                </c:pt>
                <c:pt idx="9464">
                  <c:v>11481</c:v>
                </c:pt>
                <c:pt idx="9465">
                  <c:v>11482</c:v>
                </c:pt>
                <c:pt idx="9466">
                  <c:v>11483</c:v>
                </c:pt>
                <c:pt idx="9467">
                  <c:v>11484</c:v>
                </c:pt>
                <c:pt idx="9468">
                  <c:v>11485</c:v>
                </c:pt>
                <c:pt idx="9469">
                  <c:v>11486</c:v>
                </c:pt>
                <c:pt idx="9470">
                  <c:v>11487</c:v>
                </c:pt>
                <c:pt idx="9471">
                  <c:v>11488</c:v>
                </c:pt>
                <c:pt idx="9472">
                  <c:v>11489</c:v>
                </c:pt>
                <c:pt idx="9473">
                  <c:v>11490</c:v>
                </c:pt>
                <c:pt idx="9474">
                  <c:v>11491</c:v>
                </c:pt>
                <c:pt idx="9475">
                  <c:v>11492</c:v>
                </c:pt>
                <c:pt idx="9476">
                  <c:v>11493</c:v>
                </c:pt>
                <c:pt idx="9477">
                  <c:v>11494</c:v>
                </c:pt>
                <c:pt idx="9478">
                  <c:v>11495</c:v>
                </c:pt>
                <c:pt idx="9479">
                  <c:v>11496</c:v>
                </c:pt>
                <c:pt idx="9480">
                  <c:v>11497</c:v>
                </c:pt>
                <c:pt idx="9481">
                  <c:v>11498</c:v>
                </c:pt>
                <c:pt idx="9482">
                  <c:v>11499</c:v>
                </c:pt>
                <c:pt idx="9483">
                  <c:v>11500</c:v>
                </c:pt>
                <c:pt idx="9484">
                  <c:v>11501</c:v>
                </c:pt>
                <c:pt idx="9485">
                  <c:v>11502</c:v>
                </c:pt>
                <c:pt idx="9486">
                  <c:v>11503</c:v>
                </c:pt>
                <c:pt idx="9487">
                  <c:v>11504</c:v>
                </c:pt>
                <c:pt idx="9488">
                  <c:v>11505</c:v>
                </c:pt>
                <c:pt idx="9489">
                  <c:v>11506</c:v>
                </c:pt>
                <c:pt idx="9490">
                  <c:v>11507</c:v>
                </c:pt>
                <c:pt idx="9491">
                  <c:v>11508</c:v>
                </c:pt>
                <c:pt idx="9492">
                  <c:v>11509</c:v>
                </c:pt>
                <c:pt idx="9493">
                  <c:v>11510</c:v>
                </c:pt>
                <c:pt idx="9494">
                  <c:v>11511</c:v>
                </c:pt>
                <c:pt idx="9495">
                  <c:v>11512</c:v>
                </c:pt>
                <c:pt idx="9496">
                  <c:v>11513</c:v>
                </c:pt>
                <c:pt idx="9497">
                  <c:v>11514</c:v>
                </c:pt>
                <c:pt idx="9498">
                  <c:v>11515</c:v>
                </c:pt>
                <c:pt idx="9499">
                  <c:v>11516</c:v>
                </c:pt>
                <c:pt idx="9500">
                  <c:v>11517</c:v>
                </c:pt>
                <c:pt idx="9501">
                  <c:v>11518</c:v>
                </c:pt>
                <c:pt idx="9502">
                  <c:v>11519</c:v>
                </c:pt>
                <c:pt idx="9503">
                  <c:v>11520</c:v>
                </c:pt>
                <c:pt idx="9504">
                  <c:v>11521</c:v>
                </c:pt>
                <c:pt idx="9505">
                  <c:v>11522</c:v>
                </c:pt>
                <c:pt idx="9506">
                  <c:v>11523</c:v>
                </c:pt>
                <c:pt idx="9507">
                  <c:v>11524</c:v>
                </c:pt>
                <c:pt idx="9508">
                  <c:v>11525</c:v>
                </c:pt>
                <c:pt idx="9509">
                  <c:v>11526</c:v>
                </c:pt>
                <c:pt idx="9510">
                  <c:v>11527</c:v>
                </c:pt>
                <c:pt idx="9511">
                  <c:v>11528</c:v>
                </c:pt>
                <c:pt idx="9512">
                  <c:v>11529</c:v>
                </c:pt>
                <c:pt idx="9513">
                  <c:v>11530</c:v>
                </c:pt>
                <c:pt idx="9514">
                  <c:v>11531</c:v>
                </c:pt>
                <c:pt idx="9515">
                  <c:v>11532</c:v>
                </c:pt>
                <c:pt idx="9516">
                  <c:v>11533</c:v>
                </c:pt>
                <c:pt idx="9517">
                  <c:v>11534</c:v>
                </c:pt>
                <c:pt idx="9518">
                  <c:v>11535</c:v>
                </c:pt>
                <c:pt idx="9519">
                  <c:v>11536</c:v>
                </c:pt>
                <c:pt idx="9520">
                  <c:v>11537</c:v>
                </c:pt>
                <c:pt idx="9521">
                  <c:v>11538</c:v>
                </c:pt>
                <c:pt idx="9522">
                  <c:v>11539</c:v>
                </c:pt>
                <c:pt idx="9523">
                  <c:v>11540</c:v>
                </c:pt>
                <c:pt idx="9524">
                  <c:v>11541</c:v>
                </c:pt>
                <c:pt idx="9525">
                  <c:v>11542</c:v>
                </c:pt>
                <c:pt idx="9526">
                  <c:v>11543</c:v>
                </c:pt>
                <c:pt idx="9527">
                  <c:v>11544</c:v>
                </c:pt>
                <c:pt idx="9528">
                  <c:v>11545</c:v>
                </c:pt>
                <c:pt idx="9529">
                  <c:v>11546</c:v>
                </c:pt>
                <c:pt idx="9530">
                  <c:v>11547</c:v>
                </c:pt>
                <c:pt idx="9531">
                  <c:v>11548</c:v>
                </c:pt>
                <c:pt idx="9532">
                  <c:v>11549</c:v>
                </c:pt>
                <c:pt idx="9533">
                  <c:v>11550</c:v>
                </c:pt>
                <c:pt idx="9534">
                  <c:v>11551</c:v>
                </c:pt>
                <c:pt idx="9535">
                  <c:v>11552</c:v>
                </c:pt>
                <c:pt idx="9536">
                  <c:v>11553</c:v>
                </c:pt>
                <c:pt idx="9537">
                  <c:v>11554</c:v>
                </c:pt>
                <c:pt idx="9538">
                  <c:v>11555</c:v>
                </c:pt>
                <c:pt idx="9539">
                  <c:v>11556</c:v>
                </c:pt>
                <c:pt idx="9540">
                  <c:v>11557</c:v>
                </c:pt>
                <c:pt idx="9541">
                  <c:v>11558</c:v>
                </c:pt>
                <c:pt idx="9542">
                  <c:v>11559</c:v>
                </c:pt>
                <c:pt idx="9543">
                  <c:v>11560</c:v>
                </c:pt>
                <c:pt idx="9544">
                  <c:v>11561</c:v>
                </c:pt>
                <c:pt idx="9545">
                  <c:v>11562</c:v>
                </c:pt>
                <c:pt idx="9546">
                  <c:v>11563</c:v>
                </c:pt>
                <c:pt idx="9547">
                  <c:v>11564</c:v>
                </c:pt>
                <c:pt idx="9548">
                  <c:v>11565</c:v>
                </c:pt>
                <c:pt idx="9549">
                  <c:v>11566</c:v>
                </c:pt>
                <c:pt idx="9550">
                  <c:v>11567</c:v>
                </c:pt>
                <c:pt idx="9551">
                  <c:v>11568</c:v>
                </c:pt>
                <c:pt idx="9552">
                  <c:v>11569</c:v>
                </c:pt>
                <c:pt idx="9553">
                  <c:v>11570</c:v>
                </c:pt>
                <c:pt idx="9554">
                  <c:v>11571</c:v>
                </c:pt>
                <c:pt idx="9555">
                  <c:v>11572</c:v>
                </c:pt>
                <c:pt idx="9556">
                  <c:v>11573</c:v>
                </c:pt>
                <c:pt idx="9557">
                  <c:v>11574</c:v>
                </c:pt>
                <c:pt idx="9558">
                  <c:v>11575</c:v>
                </c:pt>
                <c:pt idx="9559">
                  <c:v>11576</c:v>
                </c:pt>
                <c:pt idx="9560">
                  <c:v>11577</c:v>
                </c:pt>
                <c:pt idx="9561">
                  <c:v>11578</c:v>
                </c:pt>
                <c:pt idx="9562">
                  <c:v>11579</c:v>
                </c:pt>
                <c:pt idx="9563">
                  <c:v>11580</c:v>
                </c:pt>
                <c:pt idx="9564">
                  <c:v>11581</c:v>
                </c:pt>
                <c:pt idx="9565">
                  <c:v>11582</c:v>
                </c:pt>
                <c:pt idx="9566">
                  <c:v>11583</c:v>
                </c:pt>
                <c:pt idx="9567">
                  <c:v>11584</c:v>
                </c:pt>
                <c:pt idx="9568">
                  <c:v>11585</c:v>
                </c:pt>
                <c:pt idx="9569">
                  <c:v>11586</c:v>
                </c:pt>
                <c:pt idx="9570">
                  <c:v>11587</c:v>
                </c:pt>
                <c:pt idx="9571">
                  <c:v>11588</c:v>
                </c:pt>
                <c:pt idx="9572">
                  <c:v>11589</c:v>
                </c:pt>
                <c:pt idx="9573">
                  <c:v>11590</c:v>
                </c:pt>
                <c:pt idx="9574">
                  <c:v>11591</c:v>
                </c:pt>
                <c:pt idx="9575">
                  <c:v>11592</c:v>
                </c:pt>
                <c:pt idx="9576">
                  <c:v>11593</c:v>
                </c:pt>
                <c:pt idx="9577">
                  <c:v>11594</c:v>
                </c:pt>
                <c:pt idx="9578">
                  <c:v>11595</c:v>
                </c:pt>
                <c:pt idx="9579">
                  <c:v>11596</c:v>
                </c:pt>
                <c:pt idx="9580">
                  <c:v>11597</c:v>
                </c:pt>
                <c:pt idx="9581">
                  <c:v>11598</c:v>
                </c:pt>
                <c:pt idx="9582">
                  <c:v>11599</c:v>
                </c:pt>
                <c:pt idx="9583">
                  <c:v>11600</c:v>
                </c:pt>
                <c:pt idx="9584">
                  <c:v>11601</c:v>
                </c:pt>
                <c:pt idx="9585">
                  <c:v>11602</c:v>
                </c:pt>
                <c:pt idx="9586">
                  <c:v>11603</c:v>
                </c:pt>
                <c:pt idx="9587">
                  <c:v>11604</c:v>
                </c:pt>
                <c:pt idx="9588">
                  <c:v>11605</c:v>
                </c:pt>
                <c:pt idx="9589">
                  <c:v>11606</c:v>
                </c:pt>
                <c:pt idx="9590">
                  <c:v>11607</c:v>
                </c:pt>
                <c:pt idx="9591">
                  <c:v>11608</c:v>
                </c:pt>
                <c:pt idx="9592">
                  <c:v>11609</c:v>
                </c:pt>
                <c:pt idx="9593">
                  <c:v>11610</c:v>
                </c:pt>
                <c:pt idx="9594">
                  <c:v>11611</c:v>
                </c:pt>
                <c:pt idx="9595">
                  <c:v>11612</c:v>
                </c:pt>
                <c:pt idx="9596">
                  <c:v>11613</c:v>
                </c:pt>
                <c:pt idx="9597">
                  <c:v>11614</c:v>
                </c:pt>
                <c:pt idx="9598">
                  <c:v>11615</c:v>
                </c:pt>
                <c:pt idx="9599">
                  <c:v>11616</c:v>
                </c:pt>
                <c:pt idx="9600">
                  <c:v>11617</c:v>
                </c:pt>
                <c:pt idx="9601">
                  <c:v>11618</c:v>
                </c:pt>
                <c:pt idx="9602">
                  <c:v>11619</c:v>
                </c:pt>
                <c:pt idx="9603">
                  <c:v>11620</c:v>
                </c:pt>
                <c:pt idx="9604">
                  <c:v>11621</c:v>
                </c:pt>
                <c:pt idx="9605">
                  <c:v>11622</c:v>
                </c:pt>
                <c:pt idx="9606">
                  <c:v>11623</c:v>
                </c:pt>
                <c:pt idx="9607">
                  <c:v>11624</c:v>
                </c:pt>
                <c:pt idx="9608">
                  <c:v>11625</c:v>
                </c:pt>
                <c:pt idx="9609">
                  <c:v>11626</c:v>
                </c:pt>
                <c:pt idx="9610">
                  <c:v>11627</c:v>
                </c:pt>
                <c:pt idx="9611">
                  <c:v>11628</c:v>
                </c:pt>
                <c:pt idx="9612">
                  <c:v>11629</c:v>
                </c:pt>
                <c:pt idx="9613">
                  <c:v>11630</c:v>
                </c:pt>
                <c:pt idx="9614">
                  <c:v>11631</c:v>
                </c:pt>
                <c:pt idx="9615">
                  <c:v>11632</c:v>
                </c:pt>
                <c:pt idx="9616">
                  <c:v>11633</c:v>
                </c:pt>
                <c:pt idx="9617">
                  <c:v>11634</c:v>
                </c:pt>
                <c:pt idx="9618">
                  <c:v>11635</c:v>
                </c:pt>
                <c:pt idx="9619">
                  <c:v>11636</c:v>
                </c:pt>
                <c:pt idx="9620">
                  <c:v>11637</c:v>
                </c:pt>
                <c:pt idx="9621">
                  <c:v>11638</c:v>
                </c:pt>
                <c:pt idx="9622">
                  <c:v>11639</c:v>
                </c:pt>
                <c:pt idx="9623">
                  <c:v>11640</c:v>
                </c:pt>
                <c:pt idx="9624">
                  <c:v>11641</c:v>
                </c:pt>
                <c:pt idx="9625">
                  <c:v>11642</c:v>
                </c:pt>
                <c:pt idx="9626">
                  <c:v>11643</c:v>
                </c:pt>
                <c:pt idx="9627">
                  <c:v>11644</c:v>
                </c:pt>
                <c:pt idx="9628">
                  <c:v>11645</c:v>
                </c:pt>
                <c:pt idx="9629">
                  <c:v>11646</c:v>
                </c:pt>
                <c:pt idx="9630">
                  <c:v>11647</c:v>
                </c:pt>
                <c:pt idx="9631">
                  <c:v>11648</c:v>
                </c:pt>
                <c:pt idx="9632">
                  <c:v>11649</c:v>
                </c:pt>
                <c:pt idx="9633">
                  <c:v>11650</c:v>
                </c:pt>
                <c:pt idx="9634">
                  <c:v>11651</c:v>
                </c:pt>
                <c:pt idx="9635">
                  <c:v>11652</c:v>
                </c:pt>
                <c:pt idx="9636">
                  <c:v>11653</c:v>
                </c:pt>
                <c:pt idx="9637">
                  <c:v>11654</c:v>
                </c:pt>
                <c:pt idx="9638">
                  <c:v>11655</c:v>
                </c:pt>
                <c:pt idx="9639">
                  <c:v>11656</c:v>
                </c:pt>
                <c:pt idx="9640">
                  <c:v>11657</c:v>
                </c:pt>
                <c:pt idx="9641">
                  <c:v>11658</c:v>
                </c:pt>
                <c:pt idx="9642">
                  <c:v>11659</c:v>
                </c:pt>
                <c:pt idx="9643">
                  <c:v>11660</c:v>
                </c:pt>
                <c:pt idx="9644">
                  <c:v>11661</c:v>
                </c:pt>
                <c:pt idx="9645">
                  <c:v>11662</c:v>
                </c:pt>
                <c:pt idx="9646">
                  <c:v>11663</c:v>
                </c:pt>
                <c:pt idx="9647">
                  <c:v>11664</c:v>
                </c:pt>
                <c:pt idx="9648">
                  <c:v>11665</c:v>
                </c:pt>
                <c:pt idx="9649">
                  <c:v>11666</c:v>
                </c:pt>
                <c:pt idx="9650">
                  <c:v>11667</c:v>
                </c:pt>
                <c:pt idx="9651">
                  <c:v>11668</c:v>
                </c:pt>
                <c:pt idx="9652">
                  <c:v>11669</c:v>
                </c:pt>
                <c:pt idx="9653">
                  <c:v>11670</c:v>
                </c:pt>
                <c:pt idx="9654">
                  <c:v>11671</c:v>
                </c:pt>
                <c:pt idx="9655">
                  <c:v>11672</c:v>
                </c:pt>
                <c:pt idx="9656">
                  <c:v>11673</c:v>
                </c:pt>
                <c:pt idx="9657">
                  <c:v>11674</c:v>
                </c:pt>
                <c:pt idx="9658">
                  <c:v>11675</c:v>
                </c:pt>
                <c:pt idx="9659">
                  <c:v>11676</c:v>
                </c:pt>
                <c:pt idx="9660">
                  <c:v>11677</c:v>
                </c:pt>
                <c:pt idx="9661">
                  <c:v>11678</c:v>
                </c:pt>
                <c:pt idx="9662">
                  <c:v>11679</c:v>
                </c:pt>
                <c:pt idx="9663">
                  <c:v>11680</c:v>
                </c:pt>
                <c:pt idx="9664">
                  <c:v>11681</c:v>
                </c:pt>
                <c:pt idx="9665">
                  <c:v>11682</c:v>
                </c:pt>
                <c:pt idx="9666">
                  <c:v>11683</c:v>
                </c:pt>
                <c:pt idx="9667">
                  <c:v>11684</c:v>
                </c:pt>
                <c:pt idx="9668">
                  <c:v>11685</c:v>
                </c:pt>
                <c:pt idx="9669">
                  <c:v>11686</c:v>
                </c:pt>
                <c:pt idx="9670">
                  <c:v>11687</c:v>
                </c:pt>
                <c:pt idx="9671">
                  <c:v>11688</c:v>
                </c:pt>
                <c:pt idx="9672">
                  <c:v>11689</c:v>
                </c:pt>
                <c:pt idx="9673">
                  <c:v>11690</c:v>
                </c:pt>
                <c:pt idx="9674">
                  <c:v>11691</c:v>
                </c:pt>
                <c:pt idx="9675">
                  <c:v>11692</c:v>
                </c:pt>
                <c:pt idx="9676">
                  <c:v>11693</c:v>
                </c:pt>
                <c:pt idx="9677">
                  <c:v>11694</c:v>
                </c:pt>
                <c:pt idx="9678">
                  <c:v>11695</c:v>
                </c:pt>
                <c:pt idx="9679">
                  <c:v>11696</c:v>
                </c:pt>
                <c:pt idx="9680">
                  <c:v>11697</c:v>
                </c:pt>
                <c:pt idx="9681">
                  <c:v>11698</c:v>
                </c:pt>
                <c:pt idx="9682">
                  <c:v>11699</c:v>
                </c:pt>
                <c:pt idx="9683">
                  <c:v>11700</c:v>
                </c:pt>
                <c:pt idx="9684">
                  <c:v>11701</c:v>
                </c:pt>
                <c:pt idx="9685">
                  <c:v>11702</c:v>
                </c:pt>
                <c:pt idx="9686">
                  <c:v>11703</c:v>
                </c:pt>
                <c:pt idx="9687">
                  <c:v>11704</c:v>
                </c:pt>
                <c:pt idx="9688">
                  <c:v>11705</c:v>
                </c:pt>
                <c:pt idx="9689">
                  <c:v>11706</c:v>
                </c:pt>
                <c:pt idx="9690">
                  <c:v>11707</c:v>
                </c:pt>
                <c:pt idx="9691">
                  <c:v>11708</c:v>
                </c:pt>
                <c:pt idx="9692">
                  <c:v>11709</c:v>
                </c:pt>
                <c:pt idx="9693">
                  <c:v>11710</c:v>
                </c:pt>
                <c:pt idx="9694">
                  <c:v>11711</c:v>
                </c:pt>
                <c:pt idx="9695">
                  <c:v>11712</c:v>
                </c:pt>
                <c:pt idx="9696">
                  <c:v>11713</c:v>
                </c:pt>
                <c:pt idx="9697">
                  <c:v>11714</c:v>
                </c:pt>
                <c:pt idx="9698">
                  <c:v>11715</c:v>
                </c:pt>
                <c:pt idx="9699">
                  <c:v>11716</c:v>
                </c:pt>
                <c:pt idx="9700">
                  <c:v>11717</c:v>
                </c:pt>
                <c:pt idx="9701">
                  <c:v>11718</c:v>
                </c:pt>
                <c:pt idx="9702">
                  <c:v>11719</c:v>
                </c:pt>
                <c:pt idx="9703">
                  <c:v>11720</c:v>
                </c:pt>
                <c:pt idx="9704">
                  <c:v>11721</c:v>
                </c:pt>
                <c:pt idx="9705">
                  <c:v>11722</c:v>
                </c:pt>
                <c:pt idx="9706">
                  <c:v>11723</c:v>
                </c:pt>
                <c:pt idx="9707">
                  <c:v>11724</c:v>
                </c:pt>
                <c:pt idx="9708">
                  <c:v>11725</c:v>
                </c:pt>
                <c:pt idx="9709">
                  <c:v>11726</c:v>
                </c:pt>
                <c:pt idx="9710">
                  <c:v>11727</c:v>
                </c:pt>
                <c:pt idx="9711">
                  <c:v>11728</c:v>
                </c:pt>
                <c:pt idx="9712">
                  <c:v>11729</c:v>
                </c:pt>
                <c:pt idx="9713">
                  <c:v>11730</c:v>
                </c:pt>
                <c:pt idx="9714">
                  <c:v>11731</c:v>
                </c:pt>
                <c:pt idx="9715">
                  <c:v>11732</c:v>
                </c:pt>
                <c:pt idx="9716">
                  <c:v>11733</c:v>
                </c:pt>
                <c:pt idx="9717">
                  <c:v>11734</c:v>
                </c:pt>
                <c:pt idx="9718">
                  <c:v>11735</c:v>
                </c:pt>
                <c:pt idx="9719">
                  <c:v>11736</c:v>
                </c:pt>
                <c:pt idx="9720">
                  <c:v>11737</c:v>
                </c:pt>
                <c:pt idx="9721">
                  <c:v>11738</c:v>
                </c:pt>
                <c:pt idx="9722">
                  <c:v>11739</c:v>
                </c:pt>
                <c:pt idx="9723">
                  <c:v>11740</c:v>
                </c:pt>
                <c:pt idx="9724">
                  <c:v>11741</c:v>
                </c:pt>
                <c:pt idx="9725">
                  <c:v>11742</c:v>
                </c:pt>
                <c:pt idx="9726">
                  <c:v>11743</c:v>
                </c:pt>
                <c:pt idx="9727">
                  <c:v>11744</c:v>
                </c:pt>
                <c:pt idx="9728">
                  <c:v>11745</c:v>
                </c:pt>
                <c:pt idx="9729">
                  <c:v>11746</c:v>
                </c:pt>
                <c:pt idx="9730">
                  <c:v>11747</c:v>
                </c:pt>
                <c:pt idx="9731">
                  <c:v>11748</c:v>
                </c:pt>
                <c:pt idx="9732">
                  <c:v>11749</c:v>
                </c:pt>
                <c:pt idx="9733">
                  <c:v>11750</c:v>
                </c:pt>
                <c:pt idx="9734">
                  <c:v>11751</c:v>
                </c:pt>
                <c:pt idx="9735">
                  <c:v>11752</c:v>
                </c:pt>
                <c:pt idx="9736">
                  <c:v>11753</c:v>
                </c:pt>
                <c:pt idx="9737">
                  <c:v>11754</c:v>
                </c:pt>
                <c:pt idx="9738">
                  <c:v>11755</c:v>
                </c:pt>
                <c:pt idx="9739">
                  <c:v>11756</c:v>
                </c:pt>
                <c:pt idx="9740">
                  <c:v>11757</c:v>
                </c:pt>
                <c:pt idx="9741">
                  <c:v>11758</c:v>
                </c:pt>
                <c:pt idx="9742">
                  <c:v>11759</c:v>
                </c:pt>
                <c:pt idx="9743">
                  <c:v>11760</c:v>
                </c:pt>
                <c:pt idx="9744">
                  <c:v>11761</c:v>
                </c:pt>
                <c:pt idx="9745">
                  <c:v>11762</c:v>
                </c:pt>
                <c:pt idx="9746">
                  <c:v>11763</c:v>
                </c:pt>
                <c:pt idx="9747">
                  <c:v>11764</c:v>
                </c:pt>
                <c:pt idx="9748">
                  <c:v>11765</c:v>
                </c:pt>
                <c:pt idx="9749">
                  <c:v>11766</c:v>
                </c:pt>
                <c:pt idx="9750">
                  <c:v>11767</c:v>
                </c:pt>
                <c:pt idx="9751">
                  <c:v>11768</c:v>
                </c:pt>
                <c:pt idx="9752">
                  <c:v>11769</c:v>
                </c:pt>
                <c:pt idx="9753">
                  <c:v>11770</c:v>
                </c:pt>
                <c:pt idx="9754">
                  <c:v>11771</c:v>
                </c:pt>
                <c:pt idx="9755">
                  <c:v>11772</c:v>
                </c:pt>
                <c:pt idx="9756">
                  <c:v>11773</c:v>
                </c:pt>
                <c:pt idx="9757">
                  <c:v>11774</c:v>
                </c:pt>
                <c:pt idx="9758">
                  <c:v>11775</c:v>
                </c:pt>
                <c:pt idx="9759">
                  <c:v>11776</c:v>
                </c:pt>
                <c:pt idx="9760">
                  <c:v>11777</c:v>
                </c:pt>
                <c:pt idx="9761">
                  <c:v>11778</c:v>
                </c:pt>
                <c:pt idx="9762">
                  <c:v>11779</c:v>
                </c:pt>
                <c:pt idx="9763">
                  <c:v>11780</c:v>
                </c:pt>
                <c:pt idx="9764">
                  <c:v>11781</c:v>
                </c:pt>
                <c:pt idx="9765">
                  <c:v>11782</c:v>
                </c:pt>
                <c:pt idx="9766">
                  <c:v>11783</c:v>
                </c:pt>
                <c:pt idx="9767">
                  <c:v>11784</c:v>
                </c:pt>
                <c:pt idx="9768">
                  <c:v>11785</c:v>
                </c:pt>
                <c:pt idx="9769">
                  <c:v>11786</c:v>
                </c:pt>
                <c:pt idx="9770">
                  <c:v>11787</c:v>
                </c:pt>
                <c:pt idx="9771">
                  <c:v>11788</c:v>
                </c:pt>
                <c:pt idx="9772">
                  <c:v>11789</c:v>
                </c:pt>
                <c:pt idx="9773">
                  <c:v>11790</c:v>
                </c:pt>
                <c:pt idx="9774">
                  <c:v>11791</c:v>
                </c:pt>
                <c:pt idx="9775">
                  <c:v>11792</c:v>
                </c:pt>
                <c:pt idx="9776">
                  <c:v>11793</c:v>
                </c:pt>
                <c:pt idx="9777">
                  <c:v>11794</c:v>
                </c:pt>
                <c:pt idx="9778">
                  <c:v>11795</c:v>
                </c:pt>
                <c:pt idx="9779">
                  <c:v>11796</c:v>
                </c:pt>
                <c:pt idx="9780">
                  <c:v>11797</c:v>
                </c:pt>
                <c:pt idx="9781">
                  <c:v>11798</c:v>
                </c:pt>
                <c:pt idx="9782">
                  <c:v>11799</c:v>
                </c:pt>
                <c:pt idx="9783">
                  <c:v>11800</c:v>
                </c:pt>
                <c:pt idx="9784">
                  <c:v>11801</c:v>
                </c:pt>
                <c:pt idx="9785">
                  <c:v>11802</c:v>
                </c:pt>
                <c:pt idx="9786">
                  <c:v>11803</c:v>
                </c:pt>
                <c:pt idx="9787">
                  <c:v>11804</c:v>
                </c:pt>
                <c:pt idx="9788">
                  <c:v>11805</c:v>
                </c:pt>
                <c:pt idx="9789">
                  <c:v>11806</c:v>
                </c:pt>
                <c:pt idx="9790">
                  <c:v>11807</c:v>
                </c:pt>
                <c:pt idx="9791">
                  <c:v>11808</c:v>
                </c:pt>
                <c:pt idx="9792">
                  <c:v>11809</c:v>
                </c:pt>
                <c:pt idx="9793">
                  <c:v>11810</c:v>
                </c:pt>
                <c:pt idx="9794">
                  <c:v>11811</c:v>
                </c:pt>
                <c:pt idx="9795">
                  <c:v>11812</c:v>
                </c:pt>
                <c:pt idx="9796">
                  <c:v>11813</c:v>
                </c:pt>
                <c:pt idx="9797">
                  <c:v>11814</c:v>
                </c:pt>
                <c:pt idx="9798">
                  <c:v>11815</c:v>
                </c:pt>
                <c:pt idx="9799">
                  <c:v>11816</c:v>
                </c:pt>
                <c:pt idx="9800">
                  <c:v>11817</c:v>
                </c:pt>
                <c:pt idx="9801">
                  <c:v>11818</c:v>
                </c:pt>
                <c:pt idx="9802">
                  <c:v>11819</c:v>
                </c:pt>
                <c:pt idx="9803">
                  <c:v>11820</c:v>
                </c:pt>
                <c:pt idx="9804">
                  <c:v>11821</c:v>
                </c:pt>
                <c:pt idx="9805">
                  <c:v>11822</c:v>
                </c:pt>
                <c:pt idx="9806">
                  <c:v>11823</c:v>
                </c:pt>
                <c:pt idx="9807">
                  <c:v>11824</c:v>
                </c:pt>
                <c:pt idx="9808">
                  <c:v>11825</c:v>
                </c:pt>
                <c:pt idx="9809">
                  <c:v>11826</c:v>
                </c:pt>
                <c:pt idx="9810">
                  <c:v>11827</c:v>
                </c:pt>
                <c:pt idx="9811">
                  <c:v>11828</c:v>
                </c:pt>
                <c:pt idx="9812">
                  <c:v>11829</c:v>
                </c:pt>
                <c:pt idx="9813">
                  <c:v>11830</c:v>
                </c:pt>
                <c:pt idx="9814">
                  <c:v>11831</c:v>
                </c:pt>
                <c:pt idx="9815">
                  <c:v>11832</c:v>
                </c:pt>
                <c:pt idx="9816">
                  <c:v>11833</c:v>
                </c:pt>
                <c:pt idx="9817">
                  <c:v>11834</c:v>
                </c:pt>
                <c:pt idx="9818">
                  <c:v>11835</c:v>
                </c:pt>
                <c:pt idx="9819">
                  <c:v>11836</c:v>
                </c:pt>
                <c:pt idx="9820">
                  <c:v>11837</c:v>
                </c:pt>
                <c:pt idx="9821">
                  <c:v>11838</c:v>
                </c:pt>
                <c:pt idx="9822">
                  <c:v>11839</c:v>
                </c:pt>
                <c:pt idx="9823">
                  <c:v>11840</c:v>
                </c:pt>
                <c:pt idx="9824">
                  <c:v>11841</c:v>
                </c:pt>
                <c:pt idx="9825">
                  <c:v>11842</c:v>
                </c:pt>
                <c:pt idx="9826">
                  <c:v>11843</c:v>
                </c:pt>
                <c:pt idx="9827">
                  <c:v>11844</c:v>
                </c:pt>
                <c:pt idx="9828">
                  <c:v>11845</c:v>
                </c:pt>
                <c:pt idx="9829">
                  <c:v>11846</c:v>
                </c:pt>
                <c:pt idx="9830">
                  <c:v>11847</c:v>
                </c:pt>
                <c:pt idx="9831">
                  <c:v>11848</c:v>
                </c:pt>
                <c:pt idx="9832">
                  <c:v>11849</c:v>
                </c:pt>
                <c:pt idx="9833">
                  <c:v>11850</c:v>
                </c:pt>
                <c:pt idx="9834">
                  <c:v>11851</c:v>
                </c:pt>
                <c:pt idx="9835">
                  <c:v>11852</c:v>
                </c:pt>
                <c:pt idx="9836">
                  <c:v>11853</c:v>
                </c:pt>
                <c:pt idx="9837">
                  <c:v>11854</c:v>
                </c:pt>
                <c:pt idx="9838">
                  <c:v>11855</c:v>
                </c:pt>
                <c:pt idx="9839">
                  <c:v>11856</c:v>
                </c:pt>
                <c:pt idx="9840">
                  <c:v>11857</c:v>
                </c:pt>
                <c:pt idx="9841">
                  <c:v>11858</c:v>
                </c:pt>
                <c:pt idx="9842">
                  <c:v>11859</c:v>
                </c:pt>
                <c:pt idx="9843">
                  <c:v>11860</c:v>
                </c:pt>
                <c:pt idx="9844">
                  <c:v>11861</c:v>
                </c:pt>
                <c:pt idx="9845">
                  <c:v>11862</c:v>
                </c:pt>
                <c:pt idx="9846">
                  <c:v>11863</c:v>
                </c:pt>
                <c:pt idx="9847">
                  <c:v>11864</c:v>
                </c:pt>
                <c:pt idx="9848">
                  <c:v>11865</c:v>
                </c:pt>
                <c:pt idx="9849">
                  <c:v>11866</c:v>
                </c:pt>
                <c:pt idx="9850">
                  <c:v>11867</c:v>
                </c:pt>
                <c:pt idx="9851">
                  <c:v>11868</c:v>
                </c:pt>
                <c:pt idx="9852">
                  <c:v>11869</c:v>
                </c:pt>
                <c:pt idx="9853">
                  <c:v>11870</c:v>
                </c:pt>
                <c:pt idx="9854">
                  <c:v>11871</c:v>
                </c:pt>
                <c:pt idx="9855">
                  <c:v>11872</c:v>
                </c:pt>
                <c:pt idx="9856">
                  <c:v>11873</c:v>
                </c:pt>
                <c:pt idx="9857">
                  <c:v>11874</c:v>
                </c:pt>
                <c:pt idx="9858">
                  <c:v>11875</c:v>
                </c:pt>
                <c:pt idx="9859">
                  <c:v>11876</c:v>
                </c:pt>
                <c:pt idx="9860">
                  <c:v>11877</c:v>
                </c:pt>
                <c:pt idx="9861">
                  <c:v>11878</c:v>
                </c:pt>
                <c:pt idx="9862">
                  <c:v>11879</c:v>
                </c:pt>
                <c:pt idx="9863">
                  <c:v>11880</c:v>
                </c:pt>
                <c:pt idx="9864">
                  <c:v>11881</c:v>
                </c:pt>
                <c:pt idx="9865">
                  <c:v>11882</c:v>
                </c:pt>
                <c:pt idx="9866">
                  <c:v>11883</c:v>
                </c:pt>
                <c:pt idx="9867">
                  <c:v>11884</c:v>
                </c:pt>
                <c:pt idx="9868">
                  <c:v>11885</c:v>
                </c:pt>
                <c:pt idx="9869">
                  <c:v>11886</c:v>
                </c:pt>
                <c:pt idx="9870">
                  <c:v>11887</c:v>
                </c:pt>
                <c:pt idx="9871">
                  <c:v>11888</c:v>
                </c:pt>
                <c:pt idx="9872">
                  <c:v>11889</c:v>
                </c:pt>
                <c:pt idx="9873">
                  <c:v>11890</c:v>
                </c:pt>
                <c:pt idx="9874">
                  <c:v>11891</c:v>
                </c:pt>
                <c:pt idx="9875">
                  <c:v>11892</c:v>
                </c:pt>
                <c:pt idx="9876">
                  <c:v>11893</c:v>
                </c:pt>
                <c:pt idx="9877">
                  <c:v>11894</c:v>
                </c:pt>
                <c:pt idx="9878">
                  <c:v>11895</c:v>
                </c:pt>
                <c:pt idx="9879">
                  <c:v>11896</c:v>
                </c:pt>
                <c:pt idx="9880">
                  <c:v>11897</c:v>
                </c:pt>
                <c:pt idx="9881">
                  <c:v>11898</c:v>
                </c:pt>
                <c:pt idx="9882">
                  <c:v>11899</c:v>
                </c:pt>
                <c:pt idx="9883">
                  <c:v>11900</c:v>
                </c:pt>
                <c:pt idx="9884">
                  <c:v>11901</c:v>
                </c:pt>
                <c:pt idx="9885">
                  <c:v>11902</c:v>
                </c:pt>
                <c:pt idx="9886">
                  <c:v>11903</c:v>
                </c:pt>
                <c:pt idx="9887">
                  <c:v>11904</c:v>
                </c:pt>
                <c:pt idx="9888">
                  <c:v>11905</c:v>
                </c:pt>
                <c:pt idx="9889">
                  <c:v>11906</c:v>
                </c:pt>
                <c:pt idx="9890">
                  <c:v>11907</c:v>
                </c:pt>
                <c:pt idx="9891">
                  <c:v>11908</c:v>
                </c:pt>
                <c:pt idx="9892">
                  <c:v>11909</c:v>
                </c:pt>
                <c:pt idx="9893">
                  <c:v>11910</c:v>
                </c:pt>
                <c:pt idx="9894">
                  <c:v>11911</c:v>
                </c:pt>
                <c:pt idx="9895">
                  <c:v>11912</c:v>
                </c:pt>
                <c:pt idx="9896">
                  <c:v>11913</c:v>
                </c:pt>
                <c:pt idx="9897">
                  <c:v>11914</c:v>
                </c:pt>
                <c:pt idx="9898">
                  <c:v>11915</c:v>
                </c:pt>
                <c:pt idx="9899">
                  <c:v>11916</c:v>
                </c:pt>
                <c:pt idx="9900">
                  <c:v>11917</c:v>
                </c:pt>
                <c:pt idx="9901">
                  <c:v>11918</c:v>
                </c:pt>
                <c:pt idx="9902">
                  <c:v>11919</c:v>
                </c:pt>
                <c:pt idx="9903">
                  <c:v>11920</c:v>
                </c:pt>
                <c:pt idx="9904">
                  <c:v>11921</c:v>
                </c:pt>
                <c:pt idx="9905">
                  <c:v>11922</c:v>
                </c:pt>
                <c:pt idx="9906">
                  <c:v>11923</c:v>
                </c:pt>
                <c:pt idx="9907">
                  <c:v>11924</c:v>
                </c:pt>
                <c:pt idx="9908">
                  <c:v>11925</c:v>
                </c:pt>
                <c:pt idx="9909">
                  <c:v>11926</c:v>
                </c:pt>
                <c:pt idx="9910">
                  <c:v>11927</c:v>
                </c:pt>
                <c:pt idx="9911">
                  <c:v>11928</c:v>
                </c:pt>
                <c:pt idx="9912">
                  <c:v>11929</c:v>
                </c:pt>
                <c:pt idx="9913">
                  <c:v>11930</c:v>
                </c:pt>
                <c:pt idx="9914">
                  <c:v>11931</c:v>
                </c:pt>
                <c:pt idx="9915">
                  <c:v>11932</c:v>
                </c:pt>
                <c:pt idx="9916">
                  <c:v>11933</c:v>
                </c:pt>
                <c:pt idx="9917">
                  <c:v>11934</c:v>
                </c:pt>
                <c:pt idx="9918">
                  <c:v>11935</c:v>
                </c:pt>
                <c:pt idx="9919">
                  <c:v>11936</c:v>
                </c:pt>
                <c:pt idx="9920">
                  <c:v>11937</c:v>
                </c:pt>
                <c:pt idx="9921">
                  <c:v>11938</c:v>
                </c:pt>
                <c:pt idx="9922">
                  <c:v>11939</c:v>
                </c:pt>
                <c:pt idx="9923">
                  <c:v>11940</c:v>
                </c:pt>
                <c:pt idx="9924">
                  <c:v>11941</c:v>
                </c:pt>
                <c:pt idx="9925">
                  <c:v>11942</c:v>
                </c:pt>
                <c:pt idx="9926">
                  <c:v>11943</c:v>
                </c:pt>
                <c:pt idx="9927">
                  <c:v>11944</c:v>
                </c:pt>
                <c:pt idx="9928">
                  <c:v>11945</c:v>
                </c:pt>
                <c:pt idx="9929">
                  <c:v>11946</c:v>
                </c:pt>
                <c:pt idx="9930">
                  <c:v>11947</c:v>
                </c:pt>
                <c:pt idx="9931">
                  <c:v>11948</c:v>
                </c:pt>
                <c:pt idx="9932">
                  <c:v>11949</c:v>
                </c:pt>
                <c:pt idx="9933">
                  <c:v>11950</c:v>
                </c:pt>
                <c:pt idx="9934">
                  <c:v>11951</c:v>
                </c:pt>
                <c:pt idx="9935">
                  <c:v>11952</c:v>
                </c:pt>
                <c:pt idx="9936">
                  <c:v>11953</c:v>
                </c:pt>
                <c:pt idx="9937">
                  <c:v>11954</c:v>
                </c:pt>
                <c:pt idx="9938">
                  <c:v>11955</c:v>
                </c:pt>
                <c:pt idx="9939">
                  <c:v>11956</c:v>
                </c:pt>
                <c:pt idx="9940">
                  <c:v>11957</c:v>
                </c:pt>
                <c:pt idx="9941">
                  <c:v>11958</c:v>
                </c:pt>
                <c:pt idx="9942">
                  <c:v>11959</c:v>
                </c:pt>
                <c:pt idx="9943">
                  <c:v>11960</c:v>
                </c:pt>
                <c:pt idx="9944">
                  <c:v>11961</c:v>
                </c:pt>
                <c:pt idx="9945">
                  <c:v>11962</c:v>
                </c:pt>
                <c:pt idx="9946">
                  <c:v>11963</c:v>
                </c:pt>
                <c:pt idx="9947">
                  <c:v>11964</c:v>
                </c:pt>
                <c:pt idx="9948">
                  <c:v>11965</c:v>
                </c:pt>
                <c:pt idx="9949">
                  <c:v>11966</c:v>
                </c:pt>
                <c:pt idx="9950">
                  <c:v>11967</c:v>
                </c:pt>
                <c:pt idx="9951">
                  <c:v>11968</c:v>
                </c:pt>
                <c:pt idx="9952">
                  <c:v>11969</c:v>
                </c:pt>
                <c:pt idx="9953">
                  <c:v>11970</c:v>
                </c:pt>
                <c:pt idx="9954">
                  <c:v>11971</c:v>
                </c:pt>
                <c:pt idx="9955">
                  <c:v>11972</c:v>
                </c:pt>
                <c:pt idx="9956">
                  <c:v>11973</c:v>
                </c:pt>
                <c:pt idx="9957">
                  <c:v>11974</c:v>
                </c:pt>
                <c:pt idx="9958">
                  <c:v>11975</c:v>
                </c:pt>
                <c:pt idx="9959">
                  <c:v>11976</c:v>
                </c:pt>
                <c:pt idx="9960">
                  <c:v>11977</c:v>
                </c:pt>
                <c:pt idx="9961">
                  <c:v>11978</c:v>
                </c:pt>
                <c:pt idx="9962">
                  <c:v>11979</c:v>
                </c:pt>
                <c:pt idx="9963">
                  <c:v>11980</c:v>
                </c:pt>
                <c:pt idx="9964">
                  <c:v>11981</c:v>
                </c:pt>
                <c:pt idx="9965">
                  <c:v>11982</c:v>
                </c:pt>
                <c:pt idx="9966">
                  <c:v>11983</c:v>
                </c:pt>
                <c:pt idx="9967">
                  <c:v>11984</c:v>
                </c:pt>
                <c:pt idx="9968">
                  <c:v>11985</c:v>
                </c:pt>
                <c:pt idx="9969">
                  <c:v>11986</c:v>
                </c:pt>
                <c:pt idx="9970">
                  <c:v>11987</c:v>
                </c:pt>
                <c:pt idx="9971">
                  <c:v>11988</c:v>
                </c:pt>
                <c:pt idx="9972">
                  <c:v>11989</c:v>
                </c:pt>
                <c:pt idx="9973">
                  <c:v>11990</c:v>
                </c:pt>
                <c:pt idx="9974">
                  <c:v>11991</c:v>
                </c:pt>
                <c:pt idx="9975">
                  <c:v>11992</c:v>
                </c:pt>
                <c:pt idx="9976">
                  <c:v>11993</c:v>
                </c:pt>
                <c:pt idx="9977">
                  <c:v>11994</c:v>
                </c:pt>
                <c:pt idx="9978">
                  <c:v>11995</c:v>
                </c:pt>
                <c:pt idx="9979">
                  <c:v>11996</c:v>
                </c:pt>
                <c:pt idx="9980">
                  <c:v>11997</c:v>
                </c:pt>
                <c:pt idx="9981">
                  <c:v>11998</c:v>
                </c:pt>
                <c:pt idx="9982">
                  <c:v>11999</c:v>
                </c:pt>
                <c:pt idx="9983">
                  <c:v>12000</c:v>
                </c:pt>
                <c:pt idx="9984">
                  <c:v>12001</c:v>
                </c:pt>
                <c:pt idx="9985">
                  <c:v>12002</c:v>
                </c:pt>
                <c:pt idx="9986">
                  <c:v>12003</c:v>
                </c:pt>
                <c:pt idx="9987">
                  <c:v>12004</c:v>
                </c:pt>
                <c:pt idx="9988">
                  <c:v>12005</c:v>
                </c:pt>
                <c:pt idx="9989">
                  <c:v>12006</c:v>
                </c:pt>
                <c:pt idx="9990">
                  <c:v>12007</c:v>
                </c:pt>
                <c:pt idx="9991">
                  <c:v>12008</c:v>
                </c:pt>
                <c:pt idx="9992">
                  <c:v>12009</c:v>
                </c:pt>
                <c:pt idx="9993">
                  <c:v>12010</c:v>
                </c:pt>
                <c:pt idx="9994">
                  <c:v>12011</c:v>
                </c:pt>
                <c:pt idx="9995">
                  <c:v>12012</c:v>
                </c:pt>
                <c:pt idx="9996">
                  <c:v>12013</c:v>
                </c:pt>
                <c:pt idx="9997">
                  <c:v>12014</c:v>
                </c:pt>
                <c:pt idx="9998">
                  <c:v>12015</c:v>
                </c:pt>
                <c:pt idx="9999">
                  <c:v>12016</c:v>
                </c:pt>
                <c:pt idx="10000">
                  <c:v>12017</c:v>
                </c:pt>
              </c:numCache>
            </c:numRef>
          </c:xVal>
          <c:yVal>
            <c:numRef>
              <c:f>Sheet1!$D$2:$D$10002</c:f>
              <c:numCache>
                <c:formatCode>0.000000E+00</c:formatCode>
                <c:ptCount val="10001"/>
                <c:pt idx="0">
                  <c:v>7500000000</c:v>
                </c:pt>
                <c:pt idx="1">
                  <c:v>7575000000</c:v>
                </c:pt>
                <c:pt idx="2">
                  <c:v>7650750000</c:v>
                </c:pt>
                <c:pt idx="3">
                  <c:v>7727257499.999999</c:v>
                </c:pt>
                <c:pt idx="4">
                  <c:v>7804530075</c:v>
                </c:pt>
                <c:pt idx="5">
                  <c:v>7882575375.749999</c:v>
                </c:pt>
                <c:pt idx="6">
                  <c:v>7961401129.5075006</c:v>
                </c:pt>
                <c:pt idx="7">
                  <c:v>8041015140.8025742</c:v>
                </c:pt>
                <c:pt idx="8">
                  <c:v>8121425292.2106018</c:v>
                </c:pt>
                <c:pt idx="9">
                  <c:v>8202639545.1327085</c:v>
                </c:pt>
                <c:pt idx="10">
                  <c:v>8284665940.5840359</c:v>
                </c:pt>
                <c:pt idx="11">
                  <c:v>8367512599.9898739</c:v>
                </c:pt>
                <c:pt idx="12">
                  <c:v>8451187725.9897738</c:v>
                </c:pt>
                <c:pt idx="13">
                  <c:v>8535699603.249671</c:v>
                </c:pt>
                <c:pt idx="14">
                  <c:v>8621056599.2821693</c:v>
                </c:pt>
                <c:pt idx="15">
                  <c:v>8707267165.2749882</c:v>
                </c:pt>
                <c:pt idx="16">
                  <c:v>8794339836.9277401</c:v>
                </c:pt>
                <c:pt idx="17">
                  <c:v>8882283235.2970181</c:v>
                </c:pt>
                <c:pt idx="18">
                  <c:v>8971106067.6499901</c:v>
                </c:pt>
                <c:pt idx="19">
                  <c:v>9060817128.3264866</c:v>
                </c:pt>
                <c:pt idx="20">
                  <c:v>9151425299.6097527</c:v>
                </c:pt>
                <c:pt idx="21">
                  <c:v>9242939552.6058502</c:v>
                </c:pt>
                <c:pt idx="22">
                  <c:v>9335368948.1319103</c:v>
                </c:pt>
                <c:pt idx="23">
                  <c:v>9428722637.6132278</c:v>
                </c:pt>
                <c:pt idx="24">
                  <c:v>9523009863.9893627</c:v>
                </c:pt>
                <c:pt idx="25">
                  <c:v>9618239962.6292572</c:v>
                </c:pt>
                <c:pt idx="26">
                  <c:v>9714422362.2555485</c:v>
                </c:pt>
                <c:pt idx="27">
                  <c:v>9811566585.8781013</c:v>
                </c:pt>
                <c:pt idx="28">
                  <c:v>9909682251.7368832</c:v>
                </c:pt>
                <c:pt idx="29">
                  <c:v>10008779074.254253</c:v>
                </c:pt>
                <c:pt idx="30">
                  <c:v>10108866864.996798</c:v>
                </c:pt>
                <c:pt idx="31">
                  <c:v>10209955533.646761</c:v>
                </c:pt>
                <c:pt idx="32">
                  <c:v>10312055088.983232</c:v>
                </c:pt>
                <c:pt idx="33">
                  <c:v>10415175639.873064</c:v>
                </c:pt>
                <c:pt idx="34">
                  <c:v>10519327396.271795</c:v>
                </c:pt>
                <c:pt idx="35">
                  <c:v>10624520670.23451</c:v>
                </c:pt>
                <c:pt idx="36">
                  <c:v>10730765876.936857</c:v>
                </c:pt>
                <c:pt idx="37">
                  <c:v>10838073535.706226</c:v>
                </c:pt>
                <c:pt idx="38">
                  <c:v>10946454271.06329</c:v>
                </c:pt>
                <c:pt idx="39">
                  <c:v>11055918813.77392</c:v>
                </c:pt>
                <c:pt idx="40">
                  <c:v>11166478001.911661</c:v>
                </c:pt>
                <c:pt idx="41">
                  <c:v>11278142781.930779</c:v>
                </c:pt>
                <c:pt idx="42">
                  <c:v>11390924209.750088</c:v>
                </c:pt>
                <c:pt idx="43">
                  <c:v>11504833451.847586</c:v>
                </c:pt>
                <c:pt idx="44">
                  <c:v>11619881786.366062</c:v>
                </c:pt>
                <c:pt idx="45">
                  <c:v>11736080604.229723</c:v>
                </c:pt>
                <c:pt idx="46">
                  <c:v>11853441410.272022</c:v>
                </c:pt>
                <c:pt idx="47">
                  <c:v>11971975824.374739</c:v>
                </c:pt>
                <c:pt idx="48">
                  <c:v>12091695582.61849</c:v>
                </c:pt>
                <c:pt idx="49">
                  <c:v>12212612538.444675</c:v>
                </c:pt>
                <c:pt idx="50">
                  <c:v>12334738663.829123</c:v>
                </c:pt>
                <c:pt idx="51">
                  <c:v>12458086050.467411</c:v>
                </c:pt>
                <c:pt idx="52">
                  <c:v>12582666910.972086</c:v>
                </c:pt>
                <c:pt idx="53">
                  <c:v>12708493580.081806</c:v>
                </c:pt>
                <c:pt idx="54">
                  <c:v>12835578515.882627</c:v>
                </c:pt>
                <c:pt idx="55">
                  <c:v>12963934301.041451</c:v>
                </c:pt>
                <c:pt idx="56">
                  <c:v>13093573644.051868</c:v>
                </c:pt>
                <c:pt idx="57">
                  <c:v>13224509380.492388</c:v>
                </c:pt>
                <c:pt idx="58">
                  <c:v>13356754474.297312</c:v>
                </c:pt>
                <c:pt idx="59">
                  <c:v>13490322019.040281</c:v>
                </c:pt>
                <c:pt idx="60">
                  <c:v>13625225239.230684</c:v>
                </c:pt>
                <c:pt idx="61">
                  <c:v>13761477491.622993</c:v>
                </c:pt>
                <c:pt idx="62">
                  <c:v>13899092266.539225</c:v>
                </c:pt>
                <c:pt idx="63">
                  <c:v>14038083189.204613</c:v>
                </c:pt>
                <c:pt idx="64">
                  <c:v>14178464021.096663</c:v>
                </c:pt>
                <c:pt idx="65">
                  <c:v>14320248661.307631</c:v>
                </c:pt>
                <c:pt idx="66">
                  <c:v>14463451147.920706</c:v>
                </c:pt>
                <c:pt idx="67">
                  <c:v>14608085659.399912</c:v>
                </c:pt>
                <c:pt idx="68">
                  <c:v>14754166515.993912</c:v>
                </c:pt>
                <c:pt idx="69">
                  <c:v>14901708181.153851</c:v>
                </c:pt>
                <c:pt idx="70">
                  <c:v>15050725262.965391</c:v>
                </c:pt>
                <c:pt idx="71">
                  <c:v>15201232515.595039</c:v>
                </c:pt>
                <c:pt idx="72">
                  <c:v>15353244840.750996</c:v>
                </c:pt>
                <c:pt idx="73">
                  <c:v>15506777289.158504</c:v>
                </c:pt>
                <c:pt idx="74">
                  <c:v>15661845062.050091</c:v>
                </c:pt>
                <c:pt idx="75">
                  <c:v>15818463512.670589</c:v>
                </c:pt>
                <c:pt idx="76">
                  <c:v>15976648147.797295</c:v>
                </c:pt>
                <c:pt idx="77">
                  <c:v>16136414629.275269</c:v>
                </c:pt>
                <c:pt idx="78">
                  <c:v>16297778775.568024</c:v>
                </c:pt>
                <c:pt idx="79">
                  <c:v>16460756563.323698</c:v>
                </c:pt>
                <c:pt idx="80">
                  <c:v>16625364128.956942</c:v>
                </c:pt>
                <c:pt idx="81">
                  <c:v>16791617770.246511</c:v>
                </c:pt>
                <c:pt idx="82">
                  <c:v>16959533947.948978</c:v>
                </c:pt>
                <c:pt idx="83">
                  <c:v>17129129287.428465</c:v>
                </c:pt>
                <c:pt idx="84">
                  <c:v>17300420580.30275</c:v>
                </c:pt>
                <c:pt idx="85">
                  <c:v>17473424786.105774</c:v>
                </c:pt>
                <c:pt idx="86">
                  <c:v>17648159033.966839</c:v>
                </c:pt>
                <c:pt idx="87">
                  <c:v>17824640624.306503</c:v>
                </c:pt>
                <c:pt idx="88">
                  <c:v>18002887030.549572</c:v>
                </c:pt>
                <c:pt idx="89">
                  <c:v>18182915900.855072</c:v>
                </c:pt>
                <c:pt idx="90">
                  <c:v>18364745059.863621</c:v>
                </c:pt>
                <c:pt idx="91">
                  <c:v>18548392510.46225</c:v>
                </c:pt>
                <c:pt idx="92">
                  <c:v>18733876435.566872</c:v>
                </c:pt>
                <c:pt idx="93">
                  <c:v>18921215199.922543</c:v>
                </c:pt>
                <c:pt idx="94">
                  <c:v>19110427351.921772</c:v>
                </c:pt>
                <c:pt idx="95">
                  <c:v>19301531625.440987</c:v>
                </c:pt>
                <c:pt idx="96">
                  <c:v>19494546941.6954</c:v>
                </c:pt>
                <c:pt idx="97">
                  <c:v>19689492411.112354</c:v>
                </c:pt>
                <c:pt idx="98">
                  <c:v>19886387335.223476</c:v>
                </c:pt>
                <c:pt idx="99">
                  <c:v>20085251208.575706</c:v>
                </c:pt>
                <c:pt idx="100">
                  <c:v>20286103720.661469</c:v>
                </c:pt>
                <c:pt idx="101">
                  <c:v>20488964757.868084</c:v>
                </c:pt>
                <c:pt idx="102">
                  <c:v>20693854405.446766</c:v>
                </c:pt>
                <c:pt idx="103">
                  <c:v>20900792949.501228</c:v>
                </c:pt>
                <c:pt idx="104">
                  <c:v>21109800878.996243</c:v>
                </c:pt>
                <c:pt idx="105">
                  <c:v>21320898887.786209</c:v>
                </c:pt>
                <c:pt idx="106">
                  <c:v>21534107876.664074</c:v>
                </c:pt>
                <c:pt idx="107">
                  <c:v>21749448955.43071</c:v>
                </c:pt>
                <c:pt idx="108">
                  <c:v>21966943444.985016</c:v>
                </c:pt>
                <c:pt idx="109">
                  <c:v>22186612879.434872</c:v>
                </c:pt>
                <c:pt idx="110">
                  <c:v>22408479008.229221</c:v>
                </c:pt>
                <c:pt idx="111">
                  <c:v>22632563798.311504</c:v>
                </c:pt>
                <c:pt idx="112">
                  <c:v>22858889436.294624</c:v>
                </c:pt>
                <c:pt idx="113">
                  <c:v>23087478330.657574</c:v>
                </c:pt>
                <c:pt idx="114">
                  <c:v>23318353113.964153</c:v>
                </c:pt>
                <c:pt idx="115">
                  <c:v>23551536645.10379</c:v>
                </c:pt>
                <c:pt idx="116">
                  <c:v>23787052011.554829</c:v>
                </c:pt>
                <c:pt idx="117">
                  <c:v>24024922531.670376</c:v>
                </c:pt>
                <c:pt idx="118">
                  <c:v>24265171756.987083</c:v>
                </c:pt>
                <c:pt idx="119">
                  <c:v>24507823474.55695</c:v>
                </c:pt>
                <c:pt idx="120">
                  <c:v>24752901709.302525</c:v>
                </c:pt>
                <c:pt idx="121">
                  <c:v>25000430726.39555</c:v>
                </c:pt>
                <c:pt idx="122">
                  <c:v>25250435033.659508</c:v>
                </c:pt>
                <c:pt idx="123">
                  <c:v>25502939383.996098</c:v>
                </c:pt>
                <c:pt idx="124">
                  <c:v>25757968777.836056</c:v>
                </c:pt>
                <c:pt idx="125">
                  <c:v>26015548465.614422</c:v>
                </c:pt>
                <c:pt idx="126">
                  <c:v>26275703950.270569</c:v>
                </c:pt>
                <c:pt idx="127">
                  <c:v>26538460989.773266</c:v>
                </c:pt>
                <c:pt idx="128">
                  <c:v>26803845599.671005</c:v>
                </c:pt>
                <c:pt idx="129">
                  <c:v>27071884055.667713</c:v>
                </c:pt>
                <c:pt idx="130">
                  <c:v>27342602896.224392</c:v>
                </c:pt>
                <c:pt idx="131">
                  <c:v>27616028925.18663</c:v>
                </c:pt>
                <c:pt idx="132">
                  <c:v>27892189214.438503</c:v>
                </c:pt>
                <c:pt idx="133">
                  <c:v>28171111106.582882</c:v>
                </c:pt>
                <c:pt idx="134">
                  <c:v>28452822217.648716</c:v>
                </c:pt>
                <c:pt idx="135">
                  <c:v>28737350439.825199</c:v>
                </c:pt>
                <c:pt idx="136">
                  <c:v>29024723944.223457</c:v>
                </c:pt>
                <c:pt idx="137">
                  <c:v>29314971183.665695</c:v>
                </c:pt>
                <c:pt idx="138">
                  <c:v>29608120895.502354</c:v>
                </c:pt>
                <c:pt idx="139">
                  <c:v>29904202104.457371</c:v>
                </c:pt>
                <c:pt idx="140">
                  <c:v>30203244125.501945</c:v>
                </c:pt>
                <c:pt idx="141">
                  <c:v>30505276566.756966</c:v>
                </c:pt>
                <c:pt idx="142">
                  <c:v>30810329332.424534</c:v>
                </c:pt>
                <c:pt idx="143">
                  <c:v>31118432625.748775</c:v>
                </c:pt>
                <c:pt idx="144">
                  <c:v>31429616952.006271</c:v>
                </c:pt>
                <c:pt idx="145">
                  <c:v>31743913121.52634</c:v>
                </c:pt>
                <c:pt idx="146">
                  <c:v>32061352252.7416</c:v>
                </c:pt>
                <c:pt idx="147">
                  <c:v>32381965775.269009</c:v>
                </c:pt>
                <c:pt idx="148">
                  <c:v>32705785433.021702</c:v>
                </c:pt>
                <c:pt idx="149">
                  <c:v>33032843287.351913</c:v>
                </c:pt>
                <c:pt idx="150">
                  <c:v>33363171720.225441</c:v>
                </c:pt>
                <c:pt idx="151">
                  <c:v>33696803437.427692</c:v>
                </c:pt>
                <c:pt idx="152">
                  <c:v>34033771471.801975</c:v>
                </c:pt>
                <c:pt idx="153">
                  <c:v>34374109186.520004</c:v>
                </c:pt>
                <c:pt idx="154">
                  <c:v>34717850278.385201</c:v>
                </c:pt>
                <c:pt idx="155">
                  <c:v>35065028781.169044</c:v>
                </c:pt>
                <c:pt idx="156">
                  <c:v>35415679068.980728</c:v>
                </c:pt>
                <c:pt idx="157">
                  <c:v>35769835859.67054</c:v>
                </c:pt>
                <c:pt idx="158">
                  <c:v>36127534218.267258</c:v>
                </c:pt>
                <c:pt idx="159">
                  <c:v>36488809560.449913</c:v>
                </c:pt>
                <c:pt idx="160">
                  <c:v>36853697656.054428</c:v>
                </c:pt>
                <c:pt idx="161">
                  <c:v>37222234632.614967</c:v>
                </c:pt>
                <c:pt idx="162">
                  <c:v>37594456978.941116</c:v>
                </c:pt>
                <c:pt idx="163">
                  <c:v>37970401548.730522</c:v>
                </c:pt>
                <c:pt idx="164">
                  <c:v>38350105564.217834</c:v>
                </c:pt>
                <c:pt idx="165">
                  <c:v>38733606619.860016</c:v>
                </c:pt>
                <c:pt idx="166">
                  <c:v>39120942686.058617</c:v>
                </c:pt>
                <c:pt idx="167">
                  <c:v>39512152112.919189</c:v>
                </c:pt>
                <c:pt idx="168">
                  <c:v>39907273634.048393</c:v>
                </c:pt>
                <c:pt idx="169">
                  <c:v>40306346370.388878</c:v>
                </c:pt>
                <c:pt idx="170">
                  <c:v>40709409834.092773</c:v>
                </c:pt>
                <c:pt idx="171">
                  <c:v>41116503932.433693</c:v>
                </c:pt>
                <c:pt idx="172">
                  <c:v>41527668971.758034</c:v>
                </c:pt>
                <c:pt idx="173">
                  <c:v>41942945661.475609</c:v>
                </c:pt>
                <c:pt idx="174">
                  <c:v>42362375118.090378</c:v>
                </c:pt>
                <c:pt idx="175">
                  <c:v>42785998869.271263</c:v>
                </c:pt>
                <c:pt idx="176">
                  <c:v>43213858857.963989</c:v>
                </c:pt>
                <c:pt idx="177">
                  <c:v>43645997446.543633</c:v>
                </c:pt>
                <c:pt idx="178">
                  <c:v>44082457421.009071</c:v>
                </c:pt>
                <c:pt idx="179">
                  <c:v>44523281995.219154</c:v>
                </c:pt>
                <c:pt idx="180">
                  <c:v>44968514815.171349</c:v>
                </c:pt>
                <c:pt idx="181">
                  <c:v>45418199963.323051</c:v>
                </c:pt>
                <c:pt idx="182">
                  <c:v>45872381962.956291</c:v>
                </c:pt>
                <c:pt idx="183">
                  <c:v>46331105782.585854</c:v>
                </c:pt>
                <c:pt idx="184">
                  <c:v>46794416840.41172</c:v>
                </c:pt>
                <c:pt idx="185">
                  <c:v>47262361008.815842</c:v>
                </c:pt>
                <c:pt idx="186">
                  <c:v>47734984618.903999</c:v>
                </c:pt>
                <c:pt idx="187">
                  <c:v>48212334465.093025</c:v>
                </c:pt>
                <c:pt idx="188">
                  <c:v>48694457809.743958</c:v>
                </c:pt>
                <c:pt idx="189">
                  <c:v>49181402387.8414</c:v>
                </c:pt>
                <c:pt idx="190">
                  <c:v>49673216411.719826</c:v>
                </c:pt>
                <c:pt idx="191">
                  <c:v>50169948575.837006</c:v>
                </c:pt>
                <c:pt idx="192">
                  <c:v>50671648061.59539</c:v>
                </c:pt>
                <c:pt idx="193">
                  <c:v>51178364542.211342</c:v>
                </c:pt>
                <c:pt idx="194">
                  <c:v>51690148187.633461</c:v>
                </c:pt>
                <c:pt idx="195">
                  <c:v>52207049669.509781</c:v>
                </c:pt>
                <c:pt idx="196">
                  <c:v>52729120166.204887</c:v>
                </c:pt>
                <c:pt idx="197">
                  <c:v>53256411367.866936</c:v>
                </c:pt>
                <c:pt idx="198">
                  <c:v>53788975481.545616</c:v>
                </c:pt>
                <c:pt idx="199">
                  <c:v>54326865236.361053</c:v>
                </c:pt>
                <c:pt idx="200">
                  <c:v>54870133888.724678</c:v>
                </c:pt>
                <c:pt idx="201">
                  <c:v>55418835227.611923</c:v>
                </c:pt>
                <c:pt idx="202">
                  <c:v>55973023579.888046</c:v>
                </c:pt>
                <c:pt idx="203">
                  <c:v>56532753815.68692</c:v>
                </c:pt>
                <c:pt idx="204">
                  <c:v>57098081353.843788</c:v>
                </c:pt>
                <c:pt idx="205">
                  <c:v>57669062167.382225</c:v>
                </c:pt>
                <c:pt idx="206">
                  <c:v>58245752789.056061</c:v>
                </c:pt>
                <c:pt idx="207">
                  <c:v>58828210316.946602</c:v>
                </c:pt>
                <c:pt idx="208">
                  <c:v>59416492420.116089</c:v>
                </c:pt>
                <c:pt idx="209">
                  <c:v>60010657344.317245</c:v>
                </c:pt>
                <c:pt idx="210">
                  <c:v>60610763917.760437</c:v>
                </c:pt>
                <c:pt idx="211">
                  <c:v>61216871556.938019</c:v>
                </c:pt>
                <c:pt idx="212">
                  <c:v>61829040272.507416</c:v>
                </c:pt>
                <c:pt idx="213">
                  <c:v>62447330675.232468</c:v>
                </c:pt>
                <c:pt idx="214">
                  <c:v>63071803981.984818</c:v>
                </c:pt>
                <c:pt idx="215">
                  <c:v>63702522021.804642</c:v>
                </c:pt>
                <c:pt idx="216">
                  <c:v>64339547242.022705</c:v>
                </c:pt>
                <c:pt idx="217">
                  <c:v>64982942714.442947</c:v>
                </c:pt>
                <c:pt idx="218">
                  <c:v>65632772141.587379</c:v>
                </c:pt>
                <c:pt idx="219">
                  <c:v>66289099863.003235</c:v>
                </c:pt>
                <c:pt idx="220">
                  <c:v>66951990861.633263</c:v>
                </c:pt>
                <c:pt idx="221">
                  <c:v>67621510770.249596</c:v>
                </c:pt>
                <c:pt idx="222">
                  <c:v>68297725877.952103</c:v>
                </c:pt>
                <c:pt idx="223">
                  <c:v>68980703136.731613</c:v>
                </c:pt>
                <c:pt idx="224">
                  <c:v>69670510168.098938</c:v>
                </c:pt>
                <c:pt idx="225">
                  <c:v>70367215269.779938</c:v>
                </c:pt>
                <c:pt idx="226">
                  <c:v>71070887422.477722</c:v>
                </c:pt>
                <c:pt idx="227">
                  <c:v>71781596296.702499</c:v>
                </c:pt>
                <c:pt idx="228">
                  <c:v>72499412259.669525</c:v>
                </c:pt>
                <c:pt idx="229">
                  <c:v>73224406382.26622</c:v>
                </c:pt>
                <c:pt idx="230">
                  <c:v>73956650446.088898</c:v>
                </c:pt>
                <c:pt idx="231">
                  <c:v>74696216950.549759</c:v>
                </c:pt>
                <c:pt idx="232">
                  <c:v>75443179120.055283</c:v>
                </c:pt>
                <c:pt idx="233">
                  <c:v>76197610911.255829</c:v>
                </c:pt>
                <c:pt idx="234">
                  <c:v>76959587020.368408</c:v>
                </c:pt>
                <c:pt idx="235">
                  <c:v>77729182890.572052</c:v>
                </c:pt>
                <c:pt idx="236">
                  <c:v>78506474719.477798</c:v>
                </c:pt>
                <c:pt idx="237">
                  <c:v>79291539466.672592</c:v>
                </c:pt>
                <c:pt idx="238">
                  <c:v>80084454861.33931</c:v>
                </c:pt>
                <c:pt idx="239">
                  <c:v>80885299409.952682</c:v>
                </c:pt>
                <c:pt idx="240">
                  <c:v>81694152404.052231</c:v>
                </c:pt>
                <c:pt idx="241">
                  <c:v>82511093928.092758</c:v>
                </c:pt>
                <c:pt idx="242">
                  <c:v>83336204867.373688</c:v>
                </c:pt>
                <c:pt idx="243">
                  <c:v>84169566916.047409</c:v>
                </c:pt>
                <c:pt idx="244">
                  <c:v>85011262585.207901</c:v>
                </c:pt>
                <c:pt idx="245">
                  <c:v>85861375211.059967</c:v>
                </c:pt>
                <c:pt idx="246">
                  <c:v>86719988963.170593</c:v>
                </c:pt>
                <c:pt idx="247">
                  <c:v>87587188852.802277</c:v>
                </c:pt>
                <c:pt idx="248">
                  <c:v>88463060741.330322</c:v>
                </c:pt>
                <c:pt idx="249">
                  <c:v>89347691348.743622</c:v>
                </c:pt>
                <c:pt idx="250">
                  <c:v>90241168262.231049</c:v>
                </c:pt>
                <c:pt idx="251">
                  <c:v>91143579944.853348</c:v>
                </c:pt>
                <c:pt idx="252">
                  <c:v>92055015744.30188</c:v>
                </c:pt>
                <c:pt idx="253">
                  <c:v>92975565901.744904</c:v>
                </c:pt>
                <c:pt idx="254">
                  <c:v>93905321560.76236</c:v>
                </c:pt>
                <c:pt idx="255">
                  <c:v>94844374776.369965</c:v>
                </c:pt>
                <c:pt idx="256">
                  <c:v>95792818524.133682</c:v>
                </c:pt>
                <c:pt idx="257">
                  <c:v>96750746709.375031</c:v>
                </c:pt>
                <c:pt idx="258">
                  <c:v>97718254176.468765</c:v>
                </c:pt>
                <c:pt idx="259">
                  <c:v>98695436718.233444</c:v>
                </c:pt>
                <c:pt idx="260">
                  <c:v>99682391085.415802</c:v>
                </c:pt>
                <c:pt idx="261">
                  <c:v>100679214996.26994</c:v>
                </c:pt>
                <c:pt idx="262">
                  <c:v>101686007146.23267</c:v>
                </c:pt>
                <c:pt idx="263">
                  <c:v>102702867217.69496</c:v>
                </c:pt>
                <c:pt idx="264">
                  <c:v>103729895889.87195</c:v>
                </c:pt>
                <c:pt idx="265">
                  <c:v>104767194848.77068</c:v>
                </c:pt>
                <c:pt idx="266">
                  <c:v>105814866797.25838</c:v>
                </c:pt>
                <c:pt idx="267">
                  <c:v>106873015465.23094</c:v>
                </c:pt>
                <c:pt idx="268">
                  <c:v>107941745619.88326</c:v>
                </c:pt>
                <c:pt idx="269">
                  <c:v>109021163076.08209</c:v>
                </c:pt>
                <c:pt idx="270">
                  <c:v>110111374706.84293</c:v>
                </c:pt>
                <c:pt idx="271">
                  <c:v>111212488453.91133</c:v>
                </c:pt>
                <c:pt idx="272">
                  <c:v>112324613338.45047</c:v>
                </c:pt>
                <c:pt idx="273">
                  <c:v>113447859471.83498</c:v>
                </c:pt>
                <c:pt idx="274">
                  <c:v>114582338066.55333</c:v>
                </c:pt>
                <c:pt idx="275">
                  <c:v>115728161447.21884</c:v>
                </c:pt>
                <c:pt idx="276">
                  <c:v>116885443061.69104</c:v>
                </c:pt>
                <c:pt idx="277">
                  <c:v>118054297492.30794</c:v>
                </c:pt>
                <c:pt idx="278">
                  <c:v>119234840467.23105</c:v>
                </c:pt>
                <c:pt idx="279">
                  <c:v>120427188871.90335</c:v>
                </c:pt>
                <c:pt idx="280">
                  <c:v>121631460760.62241</c:v>
                </c:pt>
                <c:pt idx="281">
                  <c:v>122847775368.22864</c:v>
                </c:pt>
                <c:pt idx="282">
                  <c:v>124076253121.91093</c:v>
                </c:pt>
                <c:pt idx="283">
                  <c:v>125317015653.13</c:v>
                </c:pt>
                <c:pt idx="284">
                  <c:v>126570185809.6613</c:v>
                </c:pt>
                <c:pt idx="285">
                  <c:v>127835887667.75792</c:v>
                </c:pt>
                <c:pt idx="286">
                  <c:v>129114246544.43553</c:v>
                </c:pt>
                <c:pt idx="287">
                  <c:v>130405389009.87984</c:v>
                </c:pt>
                <c:pt idx="288">
                  <c:v>131709442899.97867</c:v>
                </c:pt>
                <c:pt idx="289">
                  <c:v>133026537328.97845</c:v>
                </c:pt>
                <c:pt idx="290">
                  <c:v>134356802702.26825</c:v>
                </c:pt>
                <c:pt idx="291">
                  <c:v>135700370729.29089</c:v>
                </c:pt>
                <c:pt idx="292">
                  <c:v>137057374436.58382</c:v>
                </c:pt>
                <c:pt idx="293">
                  <c:v>138427948180.94968</c:v>
                </c:pt>
                <c:pt idx="294">
                  <c:v>139812227662.75919</c:v>
                </c:pt>
                <c:pt idx="295">
                  <c:v>141210349939.38672</c:v>
                </c:pt>
                <c:pt idx="296">
                  <c:v>142622453438.78064</c:v>
                </c:pt>
                <c:pt idx="297">
                  <c:v>144048677973.16846</c:v>
                </c:pt>
                <c:pt idx="298">
                  <c:v>145489164752.90015</c:v>
                </c:pt>
                <c:pt idx="299">
                  <c:v>146944056400.42911</c:v>
                </c:pt>
                <c:pt idx="300">
                  <c:v>148413496964.43341</c:v>
                </c:pt>
                <c:pt idx="301">
                  <c:v>149897631934.07776</c:v>
                </c:pt>
                <c:pt idx="302">
                  <c:v>151396608253.41855</c:v>
                </c:pt>
                <c:pt idx="303">
                  <c:v>152910574335.95267</c:v>
                </c:pt>
                <c:pt idx="304">
                  <c:v>154439680079.31226</c:v>
                </c:pt>
                <c:pt idx="305">
                  <c:v>155984076880.10538</c:v>
                </c:pt>
                <c:pt idx="306">
                  <c:v>157543917648.90646</c:v>
                </c:pt>
                <c:pt idx="307">
                  <c:v>159119356825.39551</c:v>
                </c:pt>
                <c:pt idx="308">
                  <c:v>160710550393.64948</c:v>
                </c:pt>
                <c:pt idx="309">
                  <c:v>162317655897.58594</c:v>
                </c:pt>
                <c:pt idx="310">
                  <c:v>163940832456.56183</c:v>
                </c:pt>
                <c:pt idx="311">
                  <c:v>165580240781.12741</c:v>
                </c:pt>
                <c:pt idx="312">
                  <c:v>167236043188.93875</c:v>
                </c:pt>
                <c:pt idx="313">
                  <c:v>168908403620.82816</c:v>
                </c:pt>
                <c:pt idx="314">
                  <c:v>170597487657.03641</c:v>
                </c:pt>
                <c:pt idx="315">
                  <c:v>172303462533.60672</c:v>
                </c:pt>
                <c:pt idx="316">
                  <c:v>174026497158.94278</c:v>
                </c:pt>
                <c:pt idx="317">
                  <c:v>175766762130.53223</c:v>
                </c:pt>
                <c:pt idx="318">
                  <c:v>177524429751.83759</c:v>
                </c:pt>
                <c:pt idx="319">
                  <c:v>179299674049.35593</c:v>
                </c:pt>
                <c:pt idx="320">
                  <c:v>181092670789.84952</c:v>
                </c:pt>
                <c:pt idx="321">
                  <c:v>182903597497.74802</c:v>
                </c:pt>
                <c:pt idx="322">
                  <c:v>184732633472.72549</c:v>
                </c:pt>
                <c:pt idx="323">
                  <c:v>186579959807.45273</c:v>
                </c:pt>
                <c:pt idx="324">
                  <c:v>188445759405.52728</c:v>
                </c:pt>
                <c:pt idx="325">
                  <c:v>190330216999.58255</c:v>
                </c:pt>
                <c:pt idx="326">
                  <c:v>192233519169.5784</c:v>
                </c:pt>
                <c:pt idx="327">
                  <c:v>194155854361.27411</c:v>
                </c:pt>
                <c:pt idx="328">
                  <c:v>196097412904.8869</c:v>
                </c:pt>
                <c:pt idx="329">
                  <c:v>198058387033.93579</c:v>
                </c:pt>
                <c:pt idx="330">
                  <c:v>200038970904.27515</c:v>
                </c:pt>
                <c:pt idx="331">
                  <c:v>202039360613.31787</c:v>
                </c:pt>
                <c:pt idx="332">
                  <c:v>204059754219.45105</c:v>
                </c:pt>
                <c:pt idx="333">
                  <c:v>206100351761.64557</c:v>
                </c:pt>
                <c:pt idx="334">
                  <c:v>208161355279.26205</c:v>
                </c:pt>
                <c:pt idx="335">
                  <c:v>210242968832.0546</c:v>
                </c:pt>
                <c:pt idx="336">
                  <c:v>212345398520.37521</c:v>
                </c:pt>
                <c:pt idx="337">
                  <c:v>214468852505.57898</c:v>
                </c:pt>
                <c:pt idx="338">
                  <c:v>216613541030.63483</c:v>
                </c:pt>
                <c:pt idx="339">
                  <c:v>218779676440.9411</c:v>
                </c:pt>
                <c:pt idx="340">
                  <c:v>220967473205.35056</c:v>
                </c:pt>
                <c:pt idx="341">
                  <c:v>223177147937.40399</c:v>
                </c:pt>
                <c:pt idx="342">
                  <c:v>225408919416.77811</c:v>
                </c:pt>
                <c:pt idx="343">
                  <c:v>227663008610.94583</c:v>
                </c:pt>
                <c:pt idx="344">
                  <c:v>229939638697.05533</c:v>
                </c:pt>
                <c:pt idx="345">
                  <c:v>232239035084.02594</c:v>
                </c:pt>
                <c:pt idx="346">
                  <c:v>234561425434.86621</c:v>
                </c:pt>
                <c:pt idx="347">
                  <c:v>236907039689.21478</c:v>
                </c:pt>
                <c:pt idx="348">
                  <c:v>239276110086.10693</c:v>
                </c:pt>
                <c:pt idx="349">
                  <c:v>241668871186.96802</c:v>
                </c:pt>
                <c:pt idx="350">
                  <c:v>244085559898.83777</c:v>
                </c:pt>
                <c:pt idx="351">
                  <c:v>246526415497.82608</c:v>
                </c:pt>
                <c:pt idx="352">
                  <c:v>248991679652.80438</c:v>
                </c:pt>
                <c:pt idx="353">
                  <c:v>251481596449.33243</c:v>
                </c:pt>
                <c:pt idx="354">
                  <c:v>253996412413.82574</c:v>
                </c:pt>
                <c:pt idx="355">
                  <c:v>256536376537.96396</c:v>
                </c:pt>
                <c:pt idx="356">
                  <c:v>259101740303.34363</c:v>
                </c:pt>
                <c:pt idx="357">
                  <c:v>261692757706.37704</c:v>
                </c:pt>
                <c:pt idx="358">
                  <c:v>264309685283.44086</c:v>
                </c:pt>
                <c:pt idx="359">
                  <c:v>266952782136.27518</c:v>
                </c:pt>
                <c:pt idx="360">
                  <c:v>269622309957.63797</c:v>
                </c:pt>
                <c:pt idx="361">
                  <c:v>272318533057.21442</c:v>
                </c:pt>
                <c:pt idx="362">
                  <c:v>275041718387.78662</c:v>
                </c:pt>
                <c:pt idx="363">
                  <c:v>277792135571.66437</c:v>
                </c:pt>
                <c:pt idx="364">
                  <c:v>280570056927.38104</c:v>
                </c:pt>
                <c:pt idx="365">
                  <c:v>283375757496.65491</c:v>
                </c:pt>
                <c:pt idx="366">
                  <c:v>286209515071.62146</c:v>
                </c:pt>
                <c:pt idx="367">
                  <c:v>289071610222.33759</c:v>
                </c:pt>
                <c:pt idx="368">
                  <c:v>291962326324.56104</c:v>
                </c:pt>
                <c:pt idx="369">
                  <c:v>294881949587.8067</c:v>
                </c:pt>
                <c:pt idx="370">
                  <c:v>297830769083.68475</c:v>
                </c:pt>
                <c:pt idx="371">
                  <c:v>300809076774.52155</c:v>
                </c:pt>
                <c:pt idx="372">
                  <c:v>303817167542.26678</c:v>
                </c:pt>
                <c:pt idx="373">
                  <c:v>306855339217.68939</c:v>
                </c:pt>
                <c:pt idx="374">
                  <c:v>309923892609.86639</c:v>
                </c:pt>
                <c:pt idx="375">
                  <c:v>313023131535.96497</c:v>
                </c:pt>
                <c:pt idx="376">
                  <c:v>316153362851.32471</c:v>
                </c:pt>
                <c:pt idx="377">
                  <c:v>319314896479.83795</c:v>
                </c:pt>
                <c:pt idx="378">
                  <c:v>322508045444.63629</c:v>
                </c:pt>
                <c:pt idx="379">
                  <c:v>325733125899.08264</c:v>
                </c:pt>
                <c:pt idx="380">
                  <c:v>328990457158.07349</c:v>
                </c:pt>
                <c:pt idx="381">
                  <c:v>332280361729.65424</c:v>
                </c:pt>
                <c:pt idx="382">
                  <c:v>335603165346.95081</c:v>
                </c:pt>
                <c:pt idx="383">
                  <c:v>338959197000.42023</c:v>
                </c:pt>
                <c:pt idx="384">
                  <c:v>342348788970.4245</c:v>
                </c:pt>
                <c:pt idx="385">
                  <c:v>345772276860.12872</c:v>
                </c:pt>
                <c:pt idx="386">
                  <c:v>349229999628.73004</c:v>
                </c:pt>
                <c:pt idx="387">
                  <c:v>352722299625.01727</c:v>
                </c:pt>
                <c:pt idx="388">
                  <c:v>356249522621.26752</c:v>
                </c:pt>
                <c:pt idx="389">
                  <c:v>359812017847.4801</c:v>
                </c:pt>
                <c:pt idx="390">
                  <c:v>363410138025.95502</c:v>
                </c:pt>
                <c:pt idx="391">
                  <c:v>367044239406.21448</c:v>
                </c:pt>
                <c:pt idx="392">
                  <c:v>370714681800.27673</c:v>
                </c:pt>
                <c:pt idx="393">
                  <c:v>374421828618.27948</c:v>
                </c:pt>
                <c:pt idx="394">
                  <c:v>378166046904.46228</c:v>
                </c:pt>
                <c:pt idx="395">
                  <c:v>381947707373.5069</c:v>
                </c:pt>
                <c:pt idx="396">
                  <c:v>385767184447.24194</c:v>
                </c:pt>
                <c:pt idx="397">
                  <c:v>389624856291.71442</c:v>
                </c:pt>
                <c:pt idx="398">
                  <c:v>393521104854.63153</c:v>
                </c:pt>
                <c:pt idx="399">
                  <c:v>397456315903.1778</c:v>
                </c:pt>
                <c:pt idx="400">
                  <c:v>401430879062.20972</c:v>
                </c:pt>
                <c:pt idx="401">
                  <c:v>405445187852.83179</c:v>
                </c:pt>
                <c:pt idx="402">
                  <c:v>409499639731.36011</c:v>
                </c:pt>
                <c:pt idx="403">
                  <c:v>413594636128.67358</c:v>
                </c:pt>
                <c:pt idx="404">
                  <c:v>417730582489.96045</c:v>
                </c:pt>
                <c:pt idx="405">
                  <c:v>421907888314.85999</c:v>
                </c:pt>
                <c:pt idx="406">
                  <c:v>426126967198.00867</c:v>
                </c:pt>
                <c:pt idx="407">
                  <c:v>430388236869.98871</c:v>
                </c:pt>
                <c:pt idx="408">
                  <c:v>434692119238.68866</c:v>
                </c:pt>
                <c:pt idx="409">
                  <c:v>439039040431.07568</c:v>
                </c:pt>
                <c:pt idx="410">
                  <c:v>443429430835.38635</c:v>
                </c:pt>
                <c:pt idx="411">
                  <c:v>447863725143.74011</c:v>
                </c:pt>
                <c:pt idx="412">
                  <c:v>452342362395.17743</c:v>
                </c:pt>
                <c:pt idx="413">
                  <c:v>456865786019.12933</c:v>
                </c:pt>
                <c:pt idx="414">
                  <c:v>461434443879.32068</c:v>
                </c:pt>
                <c:pt idx="415">
                  <c:v>466048788318.11371</c:v>
                </c:pt>
                <c:pt idx="416">
                  <c:v>470709276201.29504</c:v>
                </c:pt>
                <c:pt idx="417">
                  <c:v>475416368963.30792</c:v>
                </c:pt>
                <c:pt idx="418">
                  <c:v>480170532652.94104</c:v>
                </c:pt>
                <c:pt idx="419">
                  <c:v>484972237979.47034</c:v>
                </c:pt>
                <c:pt idx="420">
                  <c:v>489821960359.2652</c:v>
                </c:pt>
                <c:pt idx="421">
                  <c:v>494720179962.85785</c:v>
                </c:pt>
                <c:pt idx="422">
                  <c:v>499667381762.48645</c:v>
                </c:pt>
                <c:pt idx="423">
                  <c:v>504664055580.11121</c:v>
                </c:pt>
                <c:pt idx="424">
                  <c:v>509710696135.91241</c:v>
                </c:pt>
                <c:pt idx="425">
                  <c:v>514807803097.27161</c:v>
                </c:pt>
                <c:pt idx="426">
                  <c:v>519955881128.24438</c:v>
                </c:pt>
                <c:pt idx="427">
                  <c:v>525155439939.52667</c:v>
                </c:pt>
                <c:pt idx="428">
                  <c:v>530406994338.92188</c:v>
                </c:pt>
                <c:pt idx="429">
                  <c:v>535711064282.3111</c:v>
                </c:pt>
                <c:pt idx="430">
                  <c:v>541068174925.1344</c:v>
                </c:pt>
                <c:pt idx="431">
                  <c:v>546478856674.3855</c:v>
                </c:pt>
                <c:pt idx="432">
                  <c:v>551943645241.12952</c:v>
                </c:pt>
                <c:pt idx="433">
                  <c:v>557463081693.54077</c:v>
                </c:pt>
                <c:pt idx="434">
                  <c:v>563037712510.47632</c:v>
                </c:pt>
                <c:pt idx="435">
                  <c:v>568668089635.58105</c:v>
                </c:pt>
                <c:pt idx="436">
                  <c:v>574354770531.93689</c:v>
                </c:pt>
                <c:pt idx="437">
                  <c:v>580098318237.2561</c:v>
                </c:pt>
                <c:pt idx="438">
                  <c:v>585899301419.62878</c:v>
                </c:pt>
                <c:pt idx="439">
                  <c:v>591758294433.82495</c:v>
                </c:pt>
                <c:pt idx="440">
                  <c:v>597675877378.16333</c:v>
                </c:pt>
                <c:pt idx="441">
                  <c:v>603652636151.94519</c:v>
                </c:pt>
                <c:pt idx="442">
                  <c:v>609689162513.46448</c:v>
                </c:pt>
                <c:pt idx="443">
                  <c:v>615786054138.599</c:v>
                </c:pt>
                <c:pt idx="444">
                  <c:v>621943914679.98499</c:v>
                </c:pt>
                <c:pt idx="445">
                  <c:v>628163353826.78479</c:v>
                </c:pt>
                <c:pt idx="446">
                  <c:v>634444987365.05273</c:v>
                </c:pt>
                <c:pt idx="447">
                  <c:v>640789437238.70325</c:v>
                </c:pt>
                <c:pt idx="448">
                  <c:v>647197331611.09033</c:v>
                </c:pt>
                <c:pt idx="449">
                  <c:v>653669304927.20129</c:v>
                </c:pt>
                <c:pt idx="450">
                  <c:v>660205997976.47327</c:v>
                </c:pt>
                <c:pt idx="451">
                  <c:v>666808057956.23792</c:v>
                </c:pt>
                <c:pt idx="452">
                  <c:v>673476138535.80042</c:v>
                </c:pt>
                <c:pt idx="453">
                  <c:v>680210899921.15833</c:v>
                </c:pt>
                <c:pt idx="454">
                  <c:v>687013008920.37012</c:v>
                </c:pt>
                <c:pt idx="455">
                  <c:v>693883139009.57349</c:v>
                </c:pt>
                <c:pt idx="456">
                  <c:v>700821970399.66943</c:v>
                </c:pt>
                <c:pt idx="457">
                  <c:v>707830190103.66614</c:v>
                </c:pt>
                <c:pt idx="458">
                  <c:v>714908492004.70276</c:v>
                </c:pt>
                <c:pt idx="459">
                  <c:v>722057576924.74976</c:v>
                </c:pt>
                <c:pt idx="460">
                  <c:v>729278152693.99731</c:v>
                </c:pt>
                <c:pt idx="461">
                  <c:v>736570934220.93726</c:v>
                </c:pt>
                <c:pt idx="462">
                  <c:v>743936643563.14673</c:v>
                </c:pt>
                <c:pt idx="463">
                  <c:v>751376009998.77795</c:v>
                </c:pt>
                <c:pt idx="464">
                  <c:v>758889770098.76599</c:v>
                </c:pt>
                <c:pt idx="465">
                  <c:v>766478667799.75366</c:v>
                </c:pt>
                <c:pt idx="466">
                  <c:v>774143454477.75146</c:v>
                </c:pt>
                <c:pt idx="467">
                  <c:v>781884889022.52869</c:v>
                </c:pt>
                <c:pt idx="468">
                  <c:v>789703737912.75415</c:v>
                </c:pt>
                <c:pt idx="469">
                  <c:v>797600775291.88135</c:v>
                </c:pt>
                <c:pt idx="470">
                  <c:v>805576783044.80054</c:v>
                </c:pt>
                <c:pt idx="471">
                  <c:v>813632550875.24829</c:v>
                </c:pt>
                <c:pt idx="472">
                  <c:v>821768876384.00098</c:v>
                </c:pt>
                <c:pt idx="473">
                  <c:v>829986565147.84119</c:v>
                </c:pt>
                <c:pt idx="474">
                  <c:v>838286430799.3197</c:v>
                </c:pt>
                <c:pt idx="475">
                  <c:v>846669295107.31262</c:v>
                </c:pt>
                <c:pt idx="476">
                  <c:v>855135988058.38562</c:v>
                </c:pt>
                <c:pt idx="477">
                  <c:v>863687347938.96948</c:v>
                </c:pt>
                <c:pt idx="478">
                  <c:v>872324221418.35938</c:v>
                </c:pt>
                <c:pt idx="479">
                  <c:v>881047463632.54272</c:v>
                </c:pt>
                <c:pt idx="480">
                  <c:v>889857938268.86829</c:v>
                </c:pt>
                <c:pt idx="481">
                  <c:v>898756517651.55713</c:v>
                </c:pt>
                <c:pt idx="482">
                  <c:v>907744082828.07251</c:v>
                </c:pt>
                <c:pt idx="483">
                  <c:v>916821523656.35315</c:v>
                </c:pt>
                <c:pt idx="484">
                  <c:v>925989738892.91675</c:v>
                </c:pt>
                <c:pt idx="485">
                  <c:v>935249636281.84595</c:v>
                </c:pt>
                <c:pt idx="486">
                  <c:v>944602132644.66455</c:v>
                </c:pt>
                <c:pt idx="487">
                  <c:v>954048153971.11084</c:v>
                </c:pt>
                <c:pt idx="488">
                  <c:v>963588635510.82239</c:v>
                </c:pt>
                <c:pt idx="489">
                  <c:v>973224521865.93042</c:v>
                </c:pt>
                <c:pt idx="490">
                  <c:v>982956767084.58997</c:v>
                </c:pt>
                <c:pt idx="491">
                  <c:v>992786334755.43555</c:v>
                </c:pt>
                <c:pt idx="492">
                  <c:v>1002714198102.99</c:v>
                </c:pt>
                <c:pt idx="493">
                  <c:v>1012741340084.0201</c:v>
                </c:pt>
                <c:pt idx="494">
                  <c:v>1022868753484.8604</c:v>
                </c:pt>
                <c:pt idx="495">
                  <c:v>1033097441019.7086</c:v>
                </c:pt>
                <c:pt idx="496">
                  <c:v>1043428415429.906</c:v>
                </c:pt>
                <c:pt idx="497">
                  <c:v>1053862699584.2053</c:v>
                </c:pt>
                <c:pt idx="498">
                  <c:v>1064401326580.0472</c:v>
                </c:pt>
                <c:pt idx="499">
                  <c:v>1075045339845.8475</c:v>
                </c:pt>
                <c:pt idx="500">
                  <c:v>1085795793244.3062</c:v>
                </c:pt>
                <c:pt idx="501">
                  <c:v>1096653751176.749</c:v>
                </c:pt>
                <c:pt idx="502">
                  <c:v>1107620288688.5168</c:v>
                </c:pt>
                <c:pt idx="503">
                  <c:v>1118696491575.4016</c:v>
                </c:pt>
                <c:pt idx="504">
                  <c:v>1129883456491.156</c:v>
                </c:pt>
                <c:pt idx="505">
                  <c:v>1141182291056.0676</c:v>
                </c:pt>
                <c:pt idx="506">
                  <c:v>1152594113966.6282</c:v>
                </c:pt>
                <c:pt idx="507">
                  <c:v>1164120055106.2942</c:v>
                </c:pt>
                <c:pt idx="508">
                  <c:v>1175761255657.3572</c:v>
                </c:pt>
                <c:pt idx="509">
                  <c:v>1187518868213.9309</c:v>
                </c:pt>
                <c:pt idx="510">
                  <c:v>1199394056896.0703</c:v>
                </c:pt>
                <c:pt idx="511">
                  <c:v>1211387997465.0308</c:v>
                </c:pt>
                <c:pt idx="512">
                  <c:v>1223501877439.6814</c:v>
                </c:pt>
                <c:pt idx="513">
                  <c:v>1235736896214.0781</c:v>
                </c:pt>
                <c:pt idx="514">
                  <c:v>1248094265176.219</c:v>
                </c:pt>
                <c:pt idx="515">
                  <c:v>1260575207827.981</c:v>
                </c:pt>
                <c:pt idx="516">
                  <c:v>1273180959906.261</c:v>
                </c:pt>
                <c:pt idx="517">
                  <c:v>1285912769505.3235</c:v>
                </c:pt>
                <c:pt idx="518">
                  <c:v>1298771897200.3772</c:v>
                </c:pt>
                <c:pt idx="519">
                  <c:v>1311759616172.3804</c:v>
                </c:pt>
                <c:pt idx="520">
                  <c:v>1324877212334.1045</c:v>
                </c:pt>
                <c:pt idx="521">
                  <c:v>1338125984457.4458</c:v>
                </c:pt>
                <c:pt idx="522">
                  <c:v>1351507244302.0203</c:v>
                </c:pt>
                <c:pt idx="523">
                  <c:v>1365022316745.04</c:v>
                </c:pt>
                <c:pt idx="524">
                  <c:v>1378672539912.4907</c:v>
                </c:pt>
                <c:pt idx="525">
                  <c:v>1392459265311.6155</c:v>
                </c:pt>
                <c:pt idx="526">
                  <c:v>1406383857964.7319</c:v>
                </c:pt>
                <c:pt idx="527">
                  <c:v>1420447696544.3789</c:v>
                </c:pt>
                <c:pt idx="528">
                  <c:v>1434652173509.823</c:v>
                </c:pt>
                <c:pt idx="529">
                  <c:v>1448998695244.9214</c:v>
                </c:pt>
                <c:pt idx="530">
                  <c:v>1463488682197.3706</c:v>
                </c:pt>
                <c:pt idx="531">
                  <c:v>1478123569019.344</c:v>
                </c:pt>
                <c:pt idx="532">
                  <c:v>1492904804709.5376</c:v>
                </c:pt>
                <c:pt idx="533">
                  <c:v>1507833852756.6328</c:v>
                </c:pt>
                <c:pt idx="534">
                  <c:v>1522912191284.1995</c:v>
                </c:pt>
                <c:pt idx="535">
                  <c:v>1538141313197.0413</c:v>
                </c:pt>
                <c:pt idx="536">
                  <c:v>1553522726329.012</c:v>
                </c:pt>
                <c:pt idx="537">
                  <c:v>1569057953592.3022</c:v>
                </c:pt>
                <c:pt idx="538">
                  <c:v>1584748533128.2253</c:v>
                </c:pt>
                <c:pt idx="539">
                  <c:v>1600596018459.5071</c:v>
                </c:pt>
                <c:pt idx="540">
                  <c:v>1616601978644.1023</c:v>
                </c:pt>
                <c:pt idx="541">
                  <c:v>1632767998430.5432</c:v>
                </c:pt>
                <c:pt idx="542">
                  <c:v>1649095678414.8491</c:v>
                </c:pt>
                <c:pt idx="543">
                  <c:v>1665586635198.9971</c:v>
                </c:pt>
                <c:pt idx="544">
                  <c:v>1682242501550.9875</c:v>
                </c:pt>
                <c:pt idx="545">
                  <c:v>1699064926566.4973</c:v>
                </c:pt>
                <c:pt idx="546">
                  <c:v>1716055575832.1624</c:v>
                </c:pt>
                <c:pt idx="547">
                  <c:v>1733216131590.4836</c:v>
                </c:pt>
                <c:pt idx="548">
                  <c:v>1750548292906.3887</c:v>
                </c:pt>
                <c:pt idx="549">
                  <c:v>1768053775835.4526</c:v>
                </c:pt>
                <c:pt idx="550">
                  <c:v>1785734313593.8071</c:v>
                </c:pt>
                <c:pt idx="551">
                  <c:v>1803591656729.7449</c:v>
                </c:pt>
                <c:pt idx="552">
                  <c:v>1821627573297.0427</c:v>
                </c:pt>
                <c:pt idx="553">
                  <c:v>1839843849030.0132</c:v>
                </c:pt>
                <c:pt idx="554">
                  <c:v>1858242287520.3137</c:v>
                </c:pt>
                <c:pt idx="555">
                  <c:v>1876824710395.5164</c:v>
                </c:pt>
                <c:pt idx="556">
                  <c:v>1895592957499.4714</c:v>
                </c:pt>
                <c:pt idx="557">
                  <c:v>1914548887074.4663</c:v>
                </c:pt>
                <c:pt idx="558">
                  <c:v>1933694375945.2114</c:v>
                </c:pt>
                <c:pt idx="559">
                  <c:v>1953031319704.6626</c:v>
                </c:pt>
                <c:pt idx="560">
                  <c:v>1972561632901.71</c:v>
                </c:pt>
                <c:pt idx="561">
                  <c:v>1992287249230.7271</c:v>
                </c:pt>
                <c:pt idx="562">
                  <c:v>2012210121723.0344</c:v>
                </c:pt>
                <c:pt idx="563">
                  <c:v>2032332222940.2646</c:v>
                </c:pt>
                <c:pt idx="564">
                  <c:v>2052655545169.6675</c:v>
                </c:pt>
                <c:pt idx="565">
                  <c:v>2073182100621.3638</c:v>
                </c:pt>
                <c:pt idx="566">
                  <c:v>2093913921627.5781</c:v>
                </c:pt>
                <c:pt idx="567">
                  <c:v>2114853060843.8533</c:v>
                </c:pt>
                <c:pt idx="568">
                  <c:v>2136001591452.2922</c:v>
                </c:pt>
                <c:pt idx="569">
                  <c:v>2157361607366.8154</c:v>
                </c:pt>
                <c:pt idx="570">
                  <c:v>2178935223440.4834</c:v>
                </c:pt>
                <c:pt idx="571">
                  <c:v>2200724575674.8877</c:v>
                </c:pt>
                <c:pt idx="572">
                  <c:v>2222731821431.6367</c:v>
                </c:pt>
                <c:pt idx="573">
                  <c:v>2244959139645.9531</c:v>
                </c:pt>
                <c:pt idx="574">
                  <c:v>2267408731042.4131</c:v>
                </c:pt>
                <c:pt idx="575">
                  <c:v>2290082818352.8364</c:v>
                </c:pt>
                <c:pt idx="576">
                  <c:v>2312983646536.3657</c:v>
                </c:pt>
                <c:pt idx="577">
                  <c:v>2336113483001.729</c:v>
                </c:pt>
                <c:pt idx="578">
                  <c:v>2359474617831.7466</c:v>
                </c:pt>
                <c:pt idx="579">
                  <c:v>2383069364010.064</c:v>
                </c:pt>
                <c:pt idx="580">
                  <c:v>2406900057650.1646</c:v>
                </c:pt>
                <c:pt idx="581">
                  <c:v>2430969058226.666</c:v>
                </c:pt>
                <c:pt idx="582">
                  <c:v>2455278748808.9336</c:v>
                </c:pt>
                <c:pt idx="583">
                  <c:v>2479831536297.0215</c:v>
                </c:pt>
                <c:pt idx="584">
                  <c:v>2504629851659.9927</c:v>
                </c:pt>
                <c:pt idx="585">
                  <c:v>2529676150176.5928</c:v>
                </c:pt>
                <c:pt idx="586">
                  <c:v>2554972911678.3589</c:v>
                </c:pt>
                <c:pt idx="587">
                  <c:v>2580522640795.1416</c:v>
                </c:pt>
                <c:pt idx="588">
                  <c:v>2606327867203.0933</c:v>
                </c:pt>
                <c:pt idx="589">
                  <c:v>2632391145875.1245</c:v>
                </c:pt>
                <c:pt idx="590">
                  <c:v>2658715057333.876</c:v>
                </c:pt>
                <c:pt idx="591">
                  <c:v>2685302207907.2134</c:v>
                </c:pt>
                <c:pt idx="592">
                  <c:v>2712155229986.2866</c:v>
                </c:pt>
                <c:pt idx="593">
                  <c:v>2739276782286.1499</c:v>
                </c:pt>
                <c:pt idx="594">
                  <c:v>2766669550109.0117</c:v>
                </c:pt>
                <c:pt idx="595">
                  <c:v>2794336245610.1011</c:v>
                </c:pt>
                <c:pt idx="596">
                  <c:v>2822279608066.2026</c:v>
                </c:pt>
                <c:pt idx="597">
                  <c:v>2850502404146.8638</c:v>
                </c:pt>
                <c:pt idx="598">
                  <c:v>2879007428188.333</c:v>
                </c:pt>
                <c:pt idx="599">
                  <c:v>2907797502470.2158</c:v>
                </c:pt>
                <c:pt idx="600">
                  <c:v>2936875477494.9189</c:v>
                </c:pt>
                <c:pt idx="601">
                  <c:v>2966244232269.8687</c:v>
                </c:pt>
                <c:pt idx="602">
                  <c:v>2995906674592.5674</c:v>
                </c:pt>
                <c:pt idx="603">
                  <c:v>3025865741338.4922</c:v>
                </c:pt>
                <c:pt idx="604">
                  <c:v>3056124398751.8765</c:v>
                </c:pt>
                <c:pt idx="605">
                  <c:v>3086685642739.396</c:v>
                </c:pt>
                <c:pt idx="606">
                  <c:v>3117552499166.7905</c:v>
                </c:pt>
                <c:pt idx="607">
                  <c:v>3148728024158.4575</c:v>
                </c:pt>
                <c:pt idx="608">
                  <c:v>3180215304400.0425</c:v>
                </c:pt>
                <c:pt idx="609">
                  <c:v>3212017457444.0435</c:v>
                </c:pt>
                <c:pt idx="610">
                  <c:v>3244137632018.4839</c:v>
                </c:pt>
                <c:pt idx="611">
                  <c:v>3276579008338.668</c:v>
                </c:pt>
                <c:pt idx="612">
                  <c:v>3309344798422.0547</c:v>
                </c:pt>
                <c:pt idx="613">
                  <c:v>3342438246406.2759</c:v>
                </c:pt>
                <c:pt idx="614">
                  <c:v>3375862628870.3389</c:v>
                </c:pt>
                <c:pt idx="615">
                  <c:v>3409621255159.041</c:v>
                </c:pt>
                <c:pt idx="616">
                  <c:v>3443717467710.6323</c:v>
                </c:pt>
                <c:pt idx="617">
                  <c:v>3478154642387.7388</c:v>
                </c:pt>
                <c:pt idx="618">
                  <c:v>3512936188811.6172</c:v>
                </c:pt>
                <c:pt idx="619">
                  <c:v>3548065550699.7319</c:v>
                </c:pt>
                <c:pt idx="620">
                  <c:v>3583546206206.7295</c:v>
                </c:pt>
                <c:pt idx="621">
                  <c:v>3619381668268.7974</c:v>
                </c:pt>
                <c:pt idx="622">
                  <c:v>3655575484951.4858</c:v>
                </c:pt>
                <c:pt idx="623">
                  <c:v>3692131239800.999</c:v>
                </c:pt>
                <c:pt idx="624">
                  <c:v>3729052552199.0103</c:v>
                </c:pt>
                <c:pt idx="625">
                  <c:v>3766343077721.0005</c:v>
                </c:pt>
                <c:pt idx="626">
                  <c:v>3804006508498.2109</c:v>
                </c:pt>
                <c:pt idx="627">
                  <c:v>3842046573583.1919</c:v>
                </c:pt>
                <c:pt idx="628">
                  <c:v>3880467039319.0244</c:v>
                </c:pt>
                <c:pt idx="629">
                  <c:v>3919271709712.2144</c:v>
                </c:pt>
                <c:pt idx="630">
                  <c:v>3958464426809.3379</c:v>
                </c:pt>
                <c:pt idx="631">
                  <c:v>3998049071077.4297</c:v>
                </c:pt>
                <c:pt idx="632">
                  <c:v>4038029561788.2051</c:v>
                </c:pt>
                <c:pt idx="633">
                  <c:v>4078409857406.0879</c:v>
                </c:pt>
                <c:pt idx="634">
                  <c:v>4119193955980.1484</c:v>
                </c:pt>
                <c:pt idx="635">
                  <c:v>4160385895539.9492</c:v>
                </c:pt>
                <c:pt idx="636">
                  <c:v>4201989754495.3481</c:v>
                </c:pt>
                <c:pt idx="637">
                  <c:v>4244009652040.3018</c:v>
                </c:pt>
                <c:pt idx="638">
                  <c:v>4286449748560.7065</c:v>
                </c:pt>
                <c:pt idx="639">
                  <c:v>4329314246046.3115</c:v>
                </c:pt>
                <c:pt idx="640">
                  <c:v>4372607388506.7759</c:v>
                </c:pt>
                <c:pt idx="641">
                  <c:v>4416333462391.8428</c:v>
                </c:pt>
                <c:pt idx="642">
                  <c:v>4460496797015.7617</c:v>
                </c:pt>
                <c:pt idx="643">
                  <c:v>4505101764985.9189</c:v>
                </c:pt>
                <c:pt idx="644">
                  <c:v>4550152782635.7793</c:v>
                </c:pt>
                <c:pt idx="645">
                  <c:v>4595654310462.1357</c:v>
                </c:pt>
                <c:pt idx="646">
                  <c:v>4641610853566.7578</c:v>
                </c:pt>
                <c:pt idx="647">
                  <c:v>4688026962102.4248</c:v>
                </c:pt>
                <c:pt idx="648">
                  <c:v>4734907231723.4492</c:v>
                </c:pt>
                <c:pt idx="649">
                  <c:v>4782256304040.6846</c:v>
                </c:pt>
                <c:pt idx="650">
                  <c:v>4830078867081.0918</c:v>
                </c:pt>
                <c:pt idx="651">
                  <c:v>4878379655751.9014</c:v>
                </c:pt>
                <c:pt idx="652">
                  <c:v>4927163452309.4209</c:v>
                </c:pt>
                <c:pt idx="653">
                  <c:v>4976435086832.5156</c:v>
                </c:pt>
                <c:pt idx="654">
                  <c:v>5026199437700.8408</c:v>
                </c:pt>
                <c:pt idx="655">
                  <c:v>5076461432077.8486</c:v>
                </c:pt>
                <c:pt idx="656">
                  <c:v>5127226046398.6289</c:v>
                </c:pt>
                <c:pt idx="657">
                  <c:v>5178498306862.6152</c:v>
                </c:pt>
                <c:pt idx="658">
                  <c:v>5230283289931.2412</c:v>
                </c:pt>
                <c:pt idx="659">
                  <c:v>5282586122830.5518</c:v>
                </c:pt>
                <c:pt idx="660">
                  <c:v>5335411984058.8584</c:v>
                </c:pt>
                <c:pt idx="661">
                  <c:v>5388766103899.4453</c:v>
                </c:pt>
                <c:pt idx="662">
                  <c:v>5442653764938.4414</c:v>
                </c:pt>
                <c:pt idx="663">
                  <c:v>5497080302587.8252</c:v>
                </c:pt>
                <c:pt idx="664">
                  <c:v>5552051105613.7051</c:v>
                </c:pt>
                <c:pt idx="665">
                  <c:v>5607571616669.8428</c:v>
                </c:pt>
                <c:pt idx="666">
                  <c:v>5663647332836.541</c:v>
                </c:pt>
                <c:pt idx="667">
                  <c:v>5720283806164.9053</c:v>
                </c:pt>
                <c:pt idx="668">
                  <c:v>5777486644226.5537</c:v>
                </c:pt>
                <c:pt idx="669">
                  <c:v>5835261510668.8203</c:v>
                </c:pt>
                <c:pt idx="670">
                  <c:v>5893614125775.5088</c:v>
                </c:pt>
                <c:pt idx="671">
                  <c:v>5952550267033.2627</c:v>
                </c:pt>
                <c:pt idx="672">
                  <c:v>6012075769703.5967</c:v>
                </c:pt>
                <c:pt idx="673">
                  <c:v>6072196527400.6318</c:v>
                </c:pt>
                <c:pt idx="674">
                  <c:v>6132918492674.6387</c:v>
                </c:pt>
                <c:pt idx="675">
                  <c:v>6194247677601.3838</c:v>
                </c:pt>
                <c:pt idx="676">
                  <c:v>6256190154377.3994</c:v>
                </c:pt>
                <c:pt idx="677">
                  <c:v>6318752055921.1738</c:v>
                </c:pt>
                <c:pt idx="678">
                  <c:v>6381939576480.3857</c:v>
                </c:pt>
                <c:pt idx="679">
                  <c:v>6445758972245.1875</c:v>
                </c:pt>
                <c:pt idx="680">
                  <c:v>6510216561967.6406</c:v>
                </c:pt>
                <c:pt idx="681">
                  <c:v>6575318727587.3184</c:v>
                </c:pt>
                <c:pt idx="682">
                  <c:v>6641071914863.1924</c:v>
                </c:pt>
                <c:pt idx="683">
                  <c:v>6707482634011.8223</c:v>
                </c:pt>
                <c:pt idx="684">
                  <c:v>6774557460351.9414</c:v>
                </c:pt>
                <c:pt idx="685">
                  <c:v>6842303034955.46</c:v>
                </c:pt>
                <c:pt idx="686">
                  <c:v>6910726065305.0156</c:v>
                </c:pt>
                <c:pt idx="687">
                  <c:v>6979833325958.0635</c:v>
                </c:pt>
                <c:pt idx="688">
                  <c:v>7049631659217.6475</c:v>
                </c:pt>
                <c:pt idx="689">
                  <c:v>7120127975809.8232</c:v>
                </c:pt>
                <c:pt idx="690">
                  <c:v>7191329255567.9219</c:v>
                </c:pt>
                <c:pt idx="691">
                  <c:v>7263242548123.5996</c:v>
                </c:pt>
                <c:pt idx="692">
                  <c:v>7335874973604.8369</c:v>
                </c:pt>
                <c:pt idx="693">
                  <c:v>7409233723340.8838</c:v>
                </c:pt>
                <c:pt idx="694">
                  <c:v>7483326060574.2939</c:v>
                </c:pt>
                <c:pt idx="695">
                  <c:v>7558159321180.0352</c:v>
                </c:pt>
                <c:pt idx="696">
                  <c:v>7633740914391.8379</c:v>
                </c:pt>
                <c:pt idx="697">
                  <c:v>7710078323535.7578</c:v>
                </c:pt>
                <c:pt idx="698">
                  <c:v>7787179106771.1152</c:v>
                </c:pt>
                <c:pt idx="699">
                  <c:v>7865050897838.8242</c:v>
                </c:pt>
                <c:pt idx="700">
                  <c:v>7943701406817.2119</c:v>
                </c:pt>
                <c:pt idx="701">
                  <c:v>8023138420885.3848</c:v>
                </c:pt>
                <c:pt idx="702">
                  <c:v>8103369805094.2402</c:v>
                </c:pt>
                <c:pt idx="703">
                  <c:v>8184403503145.1797</c:v>
                </c:pt>
                <c:pt idx="704">
                  <c:v>8266247538176.6338</c:v>
                </c:pt>
                <c:pt idx="705">
                  <c:v>8348910013558.3994</c:v>
                </c:pt>
                <c:pt idx="706">
                  <c:v>8432399113693.9834</c:v>
                </c:pt>
                <c:pt idx="707">
                  <c:v>8516723104830.9219</c:v>
                </c:pt>
                <c:pt idx="708">
                  <c:v>8601890335879.2324</c:v>
                </c:pt>
                <c:pt idx="709">
                  <c:v>8687909239238.0244</c:v>
                </c:pt>
                <c:pt idx="710">
                  <c:v>8774788331630.4082</c:v>
                </c:pt>
                <c:pt idx="711">
                  <c:v>8862536214946.707</c:v>
                </c:pt>
                <c:pt idx="712">
                  <c:v>8951161577096.1777</c:v>
                </c:pt>
                <c:pt idx="713">
                  <c:v>9040673192867.1387</c:v>
                </c:pt>
                <c:pt idx="714">
                  <c:v>9131079924795.8105</c:v>
                </c:pt>
                <c:pt idx="715">
                  <c:v>9222390724043.7695</c:v>
                </c:pt>
                <c:pt idx="716">
                  <c:v>9314614631284.207</c:v>
                </c:pt>
                <c:pt idx="717">
                  <c:v>9407760777597.0469</c:v>
                </c:pt>
                <c:pt idx="718">
                  <c:v>9501838385373.0195</c:v>
                </c:pt>
                <c:pt idx="719">
                  <c:v>9596856769226.7461</c:v>
                </c:pt>
                <c:pt idx="720">
                  <c:v>9692825336919.0176</c:v>
                </c:pt>
                <c:pt idx="721">
                  <c:v>9789753590288.207</c:v>
                </c:pt>
                <c:pt idx="722">
                  <c:v>9887651126191.0918</c:v>
                </c:pt>
                <c:pt idx="723">
                  <c:v>9986527637453</c:v>
                </c:pt>
                <c:pt idx="724">
                  <c:v>10086392913827.533</c:v>
                </c:pt>
                <c:pt idx="725">
                  <c:v>10187256842965.803</c:v>
                </c:pt>
                <c:pt idx="726">
                  <c:v>10289129411395.467</c:v>
                </c:pt>
                <c:pt idx="727">
                  <c:v>10392020705509.418</c:v>
                </c:pt>
                <c:pt idx="728">
                  <c:v>10495940912564.514</c:v>
                </c:pt>
                <c:pt idx="729">
                  <c:v>10600900321690.162</c:v>
                </c:pt>
                <c:pt idx="730">
                  <c:v>10706909324907.064</c:v>
                </c:pt>
                <c:pt idx="731">
                  <c:v>10813978418156.131</c:v>
                </c:pt>
                <c:pt idx="732">
                  <c:v>10922118202337.691</c:v>
                </c:pt>
                <c:pt idx="733">
                  <c:v>11031339384361.07</c:v>
                </c:pt>
                <c:pt idx="734">
                  <c:v>11141652778204.682</c:v>
                </c:pt>
                <c:pt idx="735">
                  <c:v>11253069305986.725</c:v>
                </c:pt>
                <c:pt idx="736">
                  <c:v>11365599999046.596</c:v>
                </c:pt>
                <c:pt idx="737">
                  <c:v>11479255999037.061</c:v>
                </c:pt>
                <c:pt idx="738">
                  <c:v>11594048559027.432</c:v>
                </c:pt>
                <c:pt idx="739">
                  <c:v>11709989044617.705</c:v>
                </c:pt>
                <c:pt idx="740">
                  <c:v>11827088935063.883</c:v>
                </c:pt>
                <c:pt idx="741">
                  <c:v>11945359824414.521</c:v>
                </c:pt>
                <c:pt idx="742">
                  <c:v>12064813422658.668</c:v>
                </c:pt>
                <c:pt idx="743">
                  <c:v>12185461556885.252</c:v>
                </c:pt>
                <c:pt idx="744">
                  <c:v>12307316172454.107</c:v>
                </c:pt>
                <c:pt idx="745">
                  <c:v>12430389334178.648</c:v>
                </c:pt>
                <c:pt idx="746">
                  <c:v>12554693227520.439</c:v>
                </c:pt>
                <c:pt idx="747">
                  <c:v>12680240159795.639</c:v>
                </c:pt>
                <c:pt idx="748">
                  <c:v>12807042561393.596</c:v>
                </c:pt>
                <c:pt idx="749">
                  <c:v>12935112987007.533</c:v>
                </c:pt>
                <c:pt idx="750">
                  <c:v>13064464116877.611</c:v>
                </c:pt>
                <c:pt idx="751">
                  <c:v>13195108758046.381</c:v>
                </c:pt>
                <c:pt idx="752">
                  <c:v>13327059845626.848</c:v>
                </c:pt>
                <c:pt idx="753">
                  <c:v>13460330444083.119</c:v>
                </c:pt>
                <c:pt idx="754">
                  <c:v>13594933748523.951</c:v>
                </c:pt>
                <c:pt idx="755">
                  <c:v>13730883086009.188</c:v>
                </c:pt>
                <c:pt idx="756">
                  <c:v>13868191916869.281</c:v>
                </c:pt>
                <c:pt idx="757">
                  <c:v>14006873836037.973</c:v>
                </c:pt>
                <c:pt idx="758">
                  <c:v>14146942574398.355</c:v>
                </c:pt>
                <c:pt idx="759">
                  <c:v>14288412000142.334</c:v>
                </c:pt>
                <c:pt idx="760">
                  <c:v>14431296120143.762</c:v>
                </c:pt>
                <c:pt idx="761">
                  <c:v>14575609081345.201</c:v>
                </c:pt>
                <c:pt idx="762">
                  <c:v>14721365172158.65</c:v>
                </c:pt>
                <c:pt idx="763">
                  <c:v>14868578823880.234</c:v>
                </c:pt>
                <c:pt idx="764">
                  <c:v>15017264612119.039</c:v>
                </c:pt>
                <c:pt idx="765">
                  <c:v>15167437258240.229</c:v>
                </c:pt>
                <c:pt idx="766">
                  <c:v>15319111630822.635</c:v>
                </c:pt>
                <c:pt idx="767">
                  <c:v>15472302747130.855</c:v>
                </c:pt>
                <c:pt idx="768">
                  <c:v>15627025774602.168</c:v>
                </c:pt>
                <c:pt idx="769">
                  <c:v>15783296032348.191</c:v>
                </c:pt>
                <c:pt idx="770">
                  <c:v>15941128992671.668</c:v>
                </c:pt>
                <c:pt idx="771">
                  <c:v>16100540282598.385</c:v>
                </c:pt>
                <c:pt idx="772">
                  <c:v>16261545685424.373</c:v>
                </c:pt>
                <c:pt idx="773">
                  <c:v>16424161142278.615</c:v>
                </c:pt>
                <c:pt idx="774">
                  <c:v>16588402753701.404</c:v>
                </c:pt>
                <c:pt idx="775">
                  <c:v>16754286781238.414</c:v>
                </c:pt>
                <c:pt idx="776">
                  <c:v>16921829649050.803</c:v>
                </c:pt>
                <c:pt idx="777">
                  <c:v>17091047945541.313</c:v>
                </c:pt>
                <c:pt idx="778">
                  <c:v>17261958424996.723</c:v>
                </c:pt>
                <c:pt idx="779">
                  <c:v>17434578009246.686</c:v>
                </c:pt>
                <c:pt idx="780">
                  <c:v>17608923789339.156</c:v>
                </c:pt>
                <c:pt idx="781">
                  <c:v>17785013027232.547</c:v>
                </c:pt>
                <c:pt idx="782">
                  <c:v>17962863157504.875</c:v>
                </c:pt>
                <c:pt idx="783">
                  <c:v>18142491789079.922</c:v>
                </c:pt>
                <c:pt idx="784">
                  <c:v>18323916706970.727</c:v>
                </c:pt>
                <c:pt idx="785">
                  <c:v>18507155874040.434</c:v>
                </c:pt>
                <c:pt idx="786">
                  <c:v>18692227432780.836</c:v>
                </c:pt>
                <c:pt idx="787">
                  <c:v>18879149707108.641</c:v>
                </c:pt>
                <c:pt idx="788">
                  <c:v>19067941204179.73</c:v>
                </c:pt>
                <c:pt idx="789">
                  <c:v>19258620616221.523</c:v>
                </c:pt>
                <c:pt idx="790">
                  <c:v>19451206822383.742</c:v>
                </c:pt>
                <c:pt idx="791">
                  <c:v>19645718890607.578</c:v>
                </c:pt>
                <c:pt idx="792">
                  <c:v>19842176079513.66</c:v>
                </c:pt>
                <c:pt idx="793">
                  <c:v>20040597840308.797</c:v>
                </c:pt>
                <c:pt idx="794">
                  <c:v>20241003818711.887</c:v>
                </c:pt>
                <c:pt idx="795">
                  <c:v>20443413856899</c:v>
                </c:pt>
                <c:pt idx="796">
                  <c:v>20647847995467.988</c:v>
                </c:pt>
                <c:pt idx="797">
                  <c:v>20854326475422.672</c:v>
                </c:pt>
                <c:pt idx="798">
                  <c:v>21062869740176.902</c:v>
                </c:pt>
                <c:pt idx="799">
                  <c:v>21273498437578.66</c:v>
                </c:pt>
                <c:pt idx="800">
                  <c:v>21486233421954.457</c:v>
                </c:pt>
                <c:pt idx="801">
                  <c:v>21701095756174</c:v>
                </c:pt>
                <c:pt idx="802">
                  <c:v>21918106713735.742</c:v>
                </c:pt>
                <c:pt idx="803">
                  <c:v>22137287780873.094</c:v>
                </c:pt>
                <c:pt idx="804">
                  <c:v>22358660658681.824</c:v>
                </c:pt>
                <c:pt idx="805">
                  <c:v>22582247265268.645</c:v>
                </c:pt>
                <c:pt idx="806">
                  <c:v>22808069737921.336</c:v>
                </c:pt>
                <c:pt idx="807">
                  <c:v>23036150435300.539</c:v>
                </c:pt>
                <c:pt idx="808">
                  <c:v>23266511939653.555</c:v>
                </c:pt>
                <c:pt idx="809">
                  <c:v>23499177059050.09</c:v>
                </c:pt>
                <c:pt idx="810">
                  <c:v>23734168829640.594</c:v>
                </c:pt>
                <c:pt idx="811">
                  <c:v>23971510517936.996</c:v>
                </c:pt>
                <c:pt idx="812">
                  <c:v>24211225623116.363</c:v>
                </c:pt>
                <c:pt idx="813">
                  <c:v>24453337879347.531</c:v>
                </c:pt>
                <c:pt idx="814">
                  <c:v>24697871258141.008</c:v>
                </c:pt>
                <c:pt idx="815">
                  <c:v>24944849970722.406</c:v>
                </c:pt>
                <c:pt idx="816">
                  <c:v>25194298470429.645</c:v>
                </c:pt>
                <c:pt idx="817">
                  <c:v>25446241455133.938</c:v>
                </c:pt>
                <c:pt idx="818">
                  <c:v>25700703869685.281</c:v>
                </c:pt>
                <c:pt idx="819">
                  <c:v>25957710908382.133</c:v>
                </c:pt>
                <c:pt idx="820">
                  <c:v>26217288017465.953</c:v>
                </c:pt>
                <c:pt idx="821">
                  <c:v>26479460897640.605</c:v>
                </c:pt>
                <c:pt idx="822">
                  <c:v>26744255506617.02</c:v>
                </c:pt>
                <c:pt idx="823">
                  <c:v>27011698061683.188</c:v>
                </c:pt>
                <c:pt idx="824">
                  <c:v>27281815042300.027</c:v>
                </c:pt>
                <c:pt idx="825">
                  <c:v>27554633192723.027</c:v>
                </c:pt>
                <c:pt idx="826">
                  <c:v>27830179524650.258</c:v>
                </c:pt>
                <c:pt idx="827">
                  <c:v>28108481319896.75</c:v>
                </c:pt>
                <c:pt idx="828">
                  <c:v>28389566133095.719</c:v>
                </c:pt>
                <c:pt idx="829">
                  <c:v>28673461794426.68</c:v>
                </c:pt>
                <c:pt idx="830">
                  <c:v>28960196412370.949</c:v>
                </c:pt>
                <c:pt idx="831">
                  <c:v>29249798376494.652</c:v>
                </c:pt>
                <c:pt idx="832">
                  <c:v>29542296360259.605</c:v>
                </c:pt>
                <c:pt idx="833">
                  <c:v>29837719323862.203</c:v>
                </c:pt>
                <c:pt idx="834">
                  <c:v>30136096517100.824</c:v>
                </c:pt>
                <c:pt idx="835">
                  <c:v>30437457482271.828</c:v>
                </c:pt>
                <c:pt idx="836">
                  <c:v>30741832057094.547</c:v>
                </c:pt>
                <c:pt idx="837">
                  <c:v>31049250377665.492</c:v>
                </c:pt>
                <c:pt idx="838">
                  <c:v>31359742881442.16</c:v>
                </c:pt>
                <c:pt idx="839">
                  <c:v>31673340310256.563</c:v>
                </c:pt>
                <c:pt idx="840">
                  <c:v>31990073713359.137</c:v>
                </c:pt>
                <c:pt idx="841">
                  <c:v>32309974450492.738</c:v>
                </c:pt>
                <c:pt idx="842">
                  <c:v>32633074194997.66</c:v>
                </c:pt>
                <c:pt idx="843">
                  <c:v>32959404936947.629</c:v>
                </c:pt>
                <c:pt idx="844">
                  <c:v>33288998986317.109</c:v>
                </c:pt>
                <c:pt idx="845">
                  <c:v>33621888976180.281</c:v>
                </c:pt>
                <c:pt idx="846">
                  <c:v>33958107865942.09</c:v>
                </c:pt>
                <c:pt idx="847">
                  <c:v>34297688944601.492</c:v>
                </c:pt>
                <c:pt idx="848">
                  <c:v>34640665834047.523</c:v>
                </c:pt>
                <c:pt idx="849">
                  <c:v>34987072492388</c:v>
                </c:pt>
                <c:pt idx="850">
                  <c:v>35336943217311.883</c:v>
                </c:pt>
                <c:pt idx="851">
                  <c:v>35690312649485</c:v>
                </c:pt>
                <c:pt idx="852">
                  <c:v>36047215775979.852</c:v>
                </c:pt>
                <c:pt idx="853">
                  <c:v>36407687933739.641</c:v>
                </c:pt>
                <c:pt idx="854">
                  <c:v>36771764813077.055</c:v>
                </c:pt>
                <c:pt idx="855">
                  <c:v>37139482461207.805</c:v>
                </c:pt>
                <c:pt idx="856">
                  <c:v>37510877285819.898</c:v>
                </c:pt>
                <c:pt idx="857">
                  <c:v>37885986058678.102</c:v>
                </c:pt>
                <c:pt idx="858">
                  <c:v>38264845919264.883</c:v>
                </c:pt>
                <c:pt idx="859">
                  <c:v>38647494378457.523</c:v>
                </c:pt>
                <c:pt idx="860">
                  <c:v>39033969322242.094</c:v>
                </c:pt>
                <c:pt idx="861">
                  <c:v>39424309015464.516</c:v>
                </c:pt>
                <c:pt idx="862">
                  <c:v>39818552105619.18</c:v>
                </c:pt>
                <c:pt idx="863">
                  <c:v>40216737626675.359</c:v>
                </c:pt>
                <c:pt idx="864">
                  <c:v>40618905002942.117</c:v>
                </c:pt>
                <c:pt idx="865">
                  <c:v>41025094052971.539</c:v>
                </c:pt>
                <c:pt idx="866">
                  <c:v>41435344993501.25</c:v>
                </c:pt>
                <c:pt idx="867">
                  <c:v>41849698443436.258</c:v>
                </c:pt>
                <c:pt idx="868">
                  <c:v>42268195427870.625</c:v>
                </c:pt>
                <c:pt idx="869">
                  <c:v>42690877382149.328</c:v>
                </c:pt>
                <c:pt idx="870">
                  <c:v>43117786155970.836</c:v>
                </c:pt>
                <c:pt idx="871">
                  <c:v>43548964017530.523</c:v>
                </c:pt>
                <c:pt idx="872">
                  <c:v>43984453657705.836</c:v>
                </c:pt>
                <c:pt idx="873">
                  <c:v>44424298194282.906</c:v>
                </c:pt>
                <c:pt idx="874">
                  <c:v>44868541176225.734</c:v>
                </c:pt>
                <c:pt idx="875">
                  <c:v>45317226587987.984</c:v>
                </c:pt>
                <c:pt idx="876">
                  <c:v>45770398853867.875</c:v>
                </c:pt>
                <c:pt idx="877">
                  <c:v>46228102842406.555</c:v>
                </c:pt>
                <c:pt idx="878">
                  <c:v>46690383870830.617</c:v>
                </c:pt>
                <c:pt idx="879">
                  <c:v>47157287709538.906</c:v>
                </c:pt>
                <c:pt idx="880">
                  <c:v>47628860586634.313</c:v>
                </c:pt>
                <c:pt idx="881">
                  <c:v>48105149192500.664</c:v>
                </c:pt>
                <c:pt idx="882">
                  <c:v>48586200684425.664</c:v>
                </c:pt>
                <c:pt idx="883">
                  <c:v>49072062691269.922</c:v>
                </c:pt>
                <c:pt idx="884">
                  <c:v>49562783318182.617</c:v>
                </c:pt>
                <c:pt idx="885">
                  <c:v>50058411151364.438</c:v>
                </c:pt>
                <c:pt idx="886">
                  <c:v>50558995262878.102</c:v>
                </c:pt>
                <c:pt idx="887">
                  <c:v>51064585215506.867</c:v>
                </c:pt>
                <c:pt idx="888">
                  <c:v>51575231067661.945</c:v>
                </c:pt>
                <c:pt idx="889">
                  <c:v>52090983378338.57</c:v>
                </c:pt>
                <c:pt idx="890">
                  <c:v>52611893212121.953</c:v>
                </c:pt>
                <c:pt idx="891">
                  <c:v>53138012144243.164</c:v>
                </c:pt>
                <c:pt idx="892">
                  <c:v>53669392265685.594</c:v>
                </c:pt>
                <c:pt idx="893">
                  <c:v>54206086188342.461</c:v>
                </c:pt>
                <c:pt idx="894">
                  <c:v>54748147050225.883</c:v>
                </c:pt>
                <c:pt idx="895">
                  <c:v>55295628520728.133</c:v>
                </c:pt>
                <c:pt idx="896">
                  <c:v>55848584805935.422</c:v>
                </c:pt>
                <c:pt idx="897">
                  <c:v>56407070653994.773</c:v>
                </c:pt>
                <c:pt idx="898">
                  <c:v>56971141360534.734</c:v>
                </c:pt>
                <c:pt idx="899">
                  <c:v>57540852774140.063</c:v>
                </c:pt>
                <c:pt idx="900">
                  <c:v>58116261301881.477</c:v>
                </c:pt>
                <c:pt idx="901">
                  <c:v>58697423914900.281</c:v>
                </c:pt>
                <c:pt idx="902">
                  <c:v>59284398154049.289</c:v>
                </c:pt>
                <c:pt idx="903">
                  <c:v>59877242135589.773</c:v>
                </c:pt>
                <c:pt idx="904">
                  <c:v>60476014556945.688</c:v>
                </c:pt>
                <c:pt idx="905">
                  <c:v>61080774702515.148</c:v>
                </c:pt>
                <c:pt idx="906">
                  <c:v>61691582449540.305</c:v>
                </c:pt>
                <c:pt idx="907">
                  <c:v>62308498274035.695</c:v>
                </c:pt>
                <c:pt idx="908">
                  <c:v>62931583256776.055</c:v>
                </c:pt>
                <c:pt idx="909">
                  <c:v>63560899089343.82</c:v>
                </c:pt>
                <c:pt idx="910">
                  <c:v>64196508080237.258</c:v>
                </c:pt>
                <c:pt idx="911">
                  <c:v>64838473161039.617</c:v>
                </c:pt>
                <c:pt idx="912">
                  <c:v>65486857892650.039</c:v>
                </c:pt>
                <c:pt idx="913">
                  <c:v>66141726471576.547</c:v>
                </c:pt>
                <c:pt idx="914">
                  <c:v>66803143736292.313</c:v>
                </c:pt>
                <c:pt idx="915">
                  <c:v>67471175173655.211</c:v>
                </c:pt>
                <c:pt idx="916">
                  <c:v>68145886925391.766</c:v>
                </c:pt>
                <c:pt idx="917">
                  <c:v>68827345794645.688</c:v>
                </c:pt>
                <c:pt idx="918">
                  <c:v>69515619252592.156</c:v>
                </c:pt>
                <c:pt idx="919">
                  <c:v>70210775445118.063</c:v>
                </c:pt>
                <c:pt idx="920">
                  <c:v>70912883199569.266</c:v>
                </c:pt>
                <c:pt idx="921">
                  <c:v>71622012031564.969</c:v>
                </c:pt>
                <c:pt idx="922">
                  <c:v>72338232151880.609</c:v>
                </c:pt>
                <c:pt idx="923">
                  <c:v>73061614473399.391</c:v>
                </c:pt>
                <c:pt idx="924">
                  <c:v>73792230618133.375</c:v>
                </c:pt>
                <c:pt idx="925">
                  <c:v>74530152924314.734</c:v>
                </c:pt>
                <c:pt idx="926">
                  <c:v>75275454453557.891</c:v>
                </c:pt>
                <c:pt idx="927">
                  <c:v>76028208998093.438</c:v>
                </c:pt>
                <c:pt idx="928">
                  <c:v>76788491088074.406</c:v>
                </c:pt>
                <c:pt idx="929">
                  <c:v>77556375998955.141</c:v>
                </c:pt>
                <c:pt idx="930">
                  <c:v>78331939758944.703</c:v>
                </c:pt>
                <c:pt idx="931">
                  <c:v>79115259156534.125</c:v>
                </c:pt>
                <c:pt idx="932">
                  <c:v>79906411748099.484</c:v>
                </c:pt>
                <c:pt idx="933">
                  <c:v>80705475865580.469</c:v>
                </c:pt>
                <c:pt idx="934">
                  <c:v>81512530624236.281</c:v>
                </c:pt>
                <c:pt idx="935">
                  <c:v>82327655930478.641</c:v>
                </c:pt>
                <c:pt idx="936">
                  <c:v>83150932489783.438</c:v>
                </c:pt>
                <c:pt idx="937">
                  <c:v>83982441814681.281</c:v>
                </c:pt>
                <c:pt idx="938">
                  <c:v>84822266232828.109</c:v>
                </c:pt>
                <c:pt idx="939">
                  <c:v>85670488895156.359</c:v>
                </c:pt>
                <c:pt idx="940">
                  <c:v>86527193784107.922</c:v>
                </c:pt>
                <c:pt idx="941">
                  <c:v>87392465721949</c:v>
                </c:pt>
                <c:pt idx="942">
                  <c:v>88266390379168.516</c:v>
                </c:pt>
                <c:pt idx="943">
                  <c:v>89149054282960.156</c:v>
                </c:pt>
                <c:pt idx="944">
                  <c:v>90040544825789.781</c:v>
                </c:pt>
                <c:pt idx="945">
                  <c:v>90940950274047.703</c:v>
                </c:pt>
                <c:pt idx="946">
                  <c:v>91850359776788.188</c:v>
                </c:pt>
                <c:pt idx="947">
                  <c:v>92768863374556.047</c:v>
                </c:pt>
                <c:pt idx="948">
                  <c:v>93696552008301.609</c:v>
                </c:pt>
                <c:pt idx="949">
                  <c:v>94633517528384.609</c:v>
                </c:pt>
                <c:pt idx="950">
                  <c:v>95579852703668.484</c:v>
                </c:pt>
                <c:pt idx="951">
                  <c:v>96535651230705.141</c:v>
                </c:pt>
                <c:pt idx="952">
                  <c:v>97501007743012.234</c:v>
                </c:pt>
                <c:pt idx="953">
                  <c:v>98476017820442.375</c:v>
                </c:pt>
                <c:pt idx="954">
                  <c:v>99460777998646.781</c:v>
                </c:pt>
                <c:pt idx="955">
                  <c:v>100455385778633.22</c:v>
                </c:pt>
                <c:pt idx="956">
                  <c:v>101459939636419.56</c:v>
                </c:pt>
                <c:pt idx="957">
                  <c:v>102474539032783.73</c:v>
                </c:pt>
                <c:pt idx="958">
                  <c:v>103499284423111.61</c:v>
                </c:pt>
                <c:pt idx="959">
                  <c:v>104534277267342.7</c:v>
                </c:pt>
                <c:pt idx="960">
                  <c:v>105579620040016.14</c:v>
                </c:pt>
                <c:pt idx="961">
                  <c:v>106635416240416.31</c:v>
                </c:pt>
                <c:pt idx="962">
                  <c:v>107701770402820.48</c:v>
                </c:pt>
                <c:pt idx="963">
                  <c:v>108778788106848.67</c:v>
                </c:pt>
                <c:pt idx="964">
                  <c:v>109866575987917.17</c:v>
                </c:pt>
                <c:pt idx="965">
                  <c:v>110965241747796.33</c:v>
                </c:pt>
                <c:pt idx="966">
                  <c:v>112074894165274.33</c:v>
                </c:pt>
                <c:pt idx="967">
                  <c:v>113195643106927.02</c:v>
                </c:pt>
                <c:pt idx="968">
                  <c:v>114327599537996.33</c:v>
                </c:pt>
                <c:pt idx="969">
                  <c:v>115470875533376.3</c:v>
                </c:pt>
                <c:pt idx="970">
                  <c:v>116625584288710.05</c:v>
                </c:pt>
                <c:pt idx="971">
                  <c:v>117791840131597.13</c:v>
                </c:pt>
                <c:pt idx="972">
                  <c:v>118969758532913.11</c:v>
                </c:pt>
                <c:pt idx="973">
                  <c:v>120159456118242.23</c:v>
                </c:pt>
                <c:pt idx="974">
                  <c:v>121361050679424.67</c:v>
                </c:pt>
                <c:pt idx="975">
                  <c:v>122574661186218.89</c:v>
                </c:pt>
                <c:pt idx="976">
                  <c:v>123800407798081.14</c:v>
                </c:pt>
                <c:pt idx="977">
                  <c:v>125038411876061.94</c:v>
                </c:pt>
                <c:pt idx="978">
                  <c:v>126288795994822.58</c:v>
                </c:pt>
                <c:pt idx="979">
                  <c:v>127551683954770.78</c:v>
                </c:pt>
                <c:pt idx="980">
                  <c:v>128827200794318.53</c:v>
                </c:pt>
                <c:pt idx="981">
                  <c:v>130115472802261.63</c:v>
                </c:pt>
                <c:pt idx="982">
                  <c:v>131416627530284.33</c:v>
                </c:pt>
                <c:pt idx="983">
                  <c:v>132730793805587.11</c:v>
                </c:pt>
                <c:pt idx="984">
                  <c:v>134058101743643.02</c:v>
                </c:pt>
                <c:pt idx="985">
                  <c:v>135398682761079.47</c:v>
                </c:pt>
                <c:pt idx="986">
                  <c:v>136752669588690.28</c:v>
                </c:pt>
                <c:pt idx="987">
                  <c:v>138120196284577.16</c:v>
                </c:pt>
                <c:pt idx="988">
                  <c:v>139501398247422.91</c:v>
                </c:pt>
                <c:pt idx="989">
                  <c:v>140896412229897.16</c:v>
                </c:pt>
                <c:pt idx="990">
                  <c:v>142305376352196.16</c:v>
                </c:pt>
                <c:pt idx="991">
                  <c:v>143728430115718.06</c:v>
                </c:pt>
                <c:pt idx="992">
                  <c:v>145165714416875.28</c:v>
                </c:pt>
                <c:pt idx="993">
                  <c:v>146617371561044.03</c:v>
                </c:pt>
                <c:pt idx="994">
                  <c:v>148083545276654.44</c:v>
                </c:pt>
                <c:pt idx="995">
                  <c:v>149564380729421</c:v>
                </c:pt>
                <c:pt idx="996">
                  <c:v>151060024536715.22</c:v>
                </c:pt>
                <c:pt idx="997">
                  <c:v>152570624782082.34</c:v>
                </c:pt>
                <c:pt idx="998">
                  <c:v>154096331029903.22</c:v>
                </c:pt>
                <c:pt idx="999">
                  <c:v>155637294340202.19</c:v>
                </c:pt>
                <c:pt idx="1000">
                  <c:v>157193667283604.28</c:v>
                </c:pt>
                <c:pt idx="1001">
                  <c:v>158765603956440.28</c:v>
                </c:pt>
                <c:pt idx="1002">
                  <c:v>160353259996004.75</c:v>
                </c:pt>
                <c:pt idx="1003">
                  <c:v>161956792595964.72</c:v>
                </c:pt>
                <c:pt idx="1004">
                  <c:v>163576360521924.38</c:v>
                </c:pt>
                <c:pt idx="1005">
                  <c:v>165212124127143.66</c:v>
                </c:pt>
                <c:pt idx="1006">
                  <c:v>166864245368415.13</c:v>
                </c:pt>
                <c:pt idx="1007">
                  <c:v>168532887822099.22</c:v>
                </c:pt>
                <c:pt idx="1008">
                  <c:v>170218216700320.25</c:v>
                </c:pt>
                <c:pt idx="1009">
                  <c:v>171920398867323.47</c:v>
                </c:pt>
                <c:pt idx="1010">
                  <c:v>173639602855996.69</c:v>
                </c:pt>
                <c:pt idx="1011">
                  <c:v>175375998884556.63</c:v>
                </c:pt>
                <c:pt idx="1012">
                  <c:v>177129758873402.22</c:v>
                </c:pt>
                <c:pt idx="1013">
                  <c:v>178901056462136.22</c:v>
                </c:pt>
                <c:pt idx="1014">
                  <c:v>180690067026757.63</c:v>
                </c:pt>
                <c:pt idx="1015">
                  <c:v>182496967697025.16</c:v>
                </c:pt>
                <c:pt idx="1016">
                  <c:v>184321937373995.44</c:v>
                </c:pt>
                <c:pt idx="1017">
                  <c:v>186165156747735.41</c:v>
                </c:pt>
                <c:pt idx="1018">
                  <c:v>188026808315212.75</c:v>
                </c:pt>
                <c:pt idx="1019">
                  <c:v>189907076398364.84</c:v>
                </c:pt>
                <c:pt idx="1020">
                  <c:v>191806147162348.53</c:v>
                </c:pt>
                <c:pt idx="1021">
                  <c:v>193724208633972</c:v>
                </c:pt>
                <c:pt idx="1022">
                  <c:v>195661450720311.75</c:v>
                </c:pt>
                <c:pt idx="1023">
                  <c:v>197618065227514.81</c:v>
                </c:pt>
                <c:pt idx="1024">
                  <c:v>199594245879790.03</c:v>
                </c:pt>
                <c:pt idx="1025">
                  <c:v>201590188338587.94</c:v>
                </c:pt>
                <c:pt idx="1026">
                  <c:v>203606090221973.81</c:v>
                </c:pt>
                <c:pt idx="1027">
                  <c:v>205642151124193.53</c:v>
                </c:pt>
                <c:pt idx="1028">
                  <c:v>207698572635435.5</c:v>
                </c:pt>
                <c:pt idx="1029">
                  <c:v>209775558361789.81</c:v>
                </c:pt>
                <c:pt idx="1030">
                  <c:v>211873313945407.75</c:v>
                </c:pt>
                <c:pt idx="1031">
                  <c:v>213992047084861.78</c:v>
                </c:pt>
                <c:pt idx="1032">
                  <c:v>216131967555710.47</c:v>
                </c:pt>
                <c:pt idx="1033">
                  <c:v>218293287231267.56</c:v>
                </c:pt>
                <c:pt idx="1034">
                  <c:v>220476220103580.25</c:v>
                </c:pt>
                <c:pt idx="1035">
                  <c:v>222680982304616.03</c:v>
                </c:pt>
                <c:pt idx="1036">
                  <c:v>224907792127662.19</c:v>
                </c:pt>
                <c:pt idx="1037">
                  <c:v>227156870048938.81</c:v>
                </c:pt>
                <c:pt idx="1038">
                  <c:v>229428438749428.22</c:v>
                </c:pt>
                <c:pt idx="1039">
                  <c:v>231722723136922.44</c:v>
                </c:pt>
                <c:pt idx="1040">
                  <c:v>234039950368291.75</c:v>
                </c:pt>
                <c:pt idx="1041">
                  <c:v>236380349871974.69</c:v>
                </c:pt>
                <c:pt idx="1042">
                  <c:v>238744153370694.41</c:v>
                </c:pt>
                <c:pt idx="1043">
                  <c:v>241131594904401.31</c:v>
                </c:pt>
                <c:pt idx="1044">
                  <c:v>243542910853445.34</c:v>
                </c:pt>
                <c:pt idx="1045">
                  <c:v>245978339961979.78</c:v>
                </c:pt>
                <c:pt idx="1046">
                  <c:v>248438123361599.66</c:v>
                </c:pt>
                <c:pt idx="1047">
                  <c:v>250922504595215.59</c:v>
                </c:pt>
                <c:pt idx="1048">
                  <c:v>253431729641167.84</c:v>
                </c:pt>
                <c:pt idx="1049">
                  <c:v>255966046937579.53</c:v>
                </c:pt>
                <c:pt idx="1050">
                  <c:v>258525707406955.31</c:v>
                </c:pt>
                <c:pt idx="1051">
                  <c:v>261110964481024.78</c:v>
                </c:pt>
                <c:pt idx="1052">
                  <c:v>263722074125835.03</c:v>
                </c:pt>
                <c:pt idx="1053">
                  <c:v>266359294867093.41</c:v>
                </c:pt>
                <c:pt idx="1054">
                  <c:v>269022887815764.38</c:v>
                </c:pt>
                <c:pt idx="1055">
                  <c:v>271713116693921.94</c:v>
                </c:pt>
                <c:pt idx="1056">
                  <c:v>274430247860861.25</c:v>
                </c:pt>
                <c:pt idx="1057">
                  <c:v>277174550339469.88</c:v>
                </c:pt>
                <c:pt idx="1058">
                  <c:v>279946295842864.59</c:v>
                </c:pt>
                <c:pt idx="1059">
                  <c:v>282745758801293.19</c:v>
                </c:pt>
                <c:pt idx="1060">
                  <c:v>285573216389306.13</c:v>
                </c:pt>
                <c:pt idx="1061">
                  <c:v>288428948553199.19</c:v>
                </c:pt>
                <c:pt idx="1062">
                  <c:v>291313238038731.19</c:v>
                </c:pt>
                <c:pt idx="1063">
                  <c:v>294226370419118.44</c:v>
                </c:pt>
                <c:pt idx="1064">
                  <c:v>297168634123309.69</c:v>
                </c:pt>
                <c:pt idx="1065">
                  <c:v>300140320464542.81</c:v>
                </c:pt>
                <c:pt idx="1066">
                  <c:v>303141723669188.25</c:v>
                </c:pt>
                <c:pt idx="1067">
                  <c:v>306173140905880.13</c:v>
                </c:pt>
                <c:pt idx="1068">
                  <c:v>309234872314938.88</c:v>
                </c:pt>
                <c:pt idx="1069">
                  <c:v>312327221038088.31</c:v>
                </c:pt>
                <c:pt idx="1070">
                  <c:v>315450493248469.19</c:v>
                </c:pt>
                <c:pt idx="1071">
                  <c:v>318604998180953.81</c:v>
                </c:pt>
                <c:pt idx="1072">
                  <c:v>321791048162763.44</c:v>
                </c:pt>
                <c:pt idx="1073">
                  <c:v>325008958644391.06</c:v>
                </c:pt>
                <c:pt idx="1074">
                  <c:v>328259048230835.06</c:v>
                </c:pt>
                <c:pt idx="1075">
                  <c:v>331541638713143.31</c:v>
                </c:pt>
                <c:pt idx="1076">
                  <c:v>334857055100274.81</c:v>
                </c:pt>
                <c:pt idx="1077">
                  <c:v>338205625651277.44</c:v>
                </c:pt>
                <c:pt idx="1078">
                  <c:v>341587681907790.31</c:v>
                </c:pt>
                <c:pt idx="1079">
                  <c:v>345003558726868.19</c:v>
                </c:pt>
                <c:pt idx="1080">
                  <c:v>348453594314136.94</c:v>
                </c:pt>
                <c:pt idx="1081">
                  <c:v>351938130257278.31</c:v>
                </c:pt>
                <c:pt idx="1082">
                  <c:v>355457511559851.13</c:v>
                </c:pt>
                <c:pt idx="1083">
                  <c:v>359012086675449.5</c:v>
                </c:pt>
                <c:pt idx="1084">
                  <c:v>362602207542204.06</c:v>
                </c:pt>
                <c:pt idx="1085">
                  <c:v>366228229617626.06</c:v>
                </c:pt>
                <c:pt idx="1086">
                  <c:v>369890511913802.44</c:v>
                </c:pt>
                <c:pt idx="1087">
                  <c:v>373589417032940.38</c:v>
                </c:pt>
                <c:pt idx="1088">
                  <c:v>377325311203269.88</c:v>
                </c:pt>
                <c:pt idx="1089">
                  <c:v>381098564315302.5</c:v>
                </c:pt>
                <c:pt idx="1090">
                  <c:v>384909549958455.56</c:v>
                </c:pt>
                <c:pt idx="1091">
                  <c:v>388758645458040.13</c:v>
                </c:pt>
                <c:pt idx="1092">
                  <c:v>392646231912620.56</c:v>
                </c:pt>
                <c:pt idx="1093">
                  <c:v>396572694231746.69</c:v>
                </c:pt>
                <c:pt idx="1094">
                  <c:v>400538421174064.25</c:v>
                </c:pt>
                <c:pt idx="1095">
                  <c:v>404543805385804.69</c:v>
                </c:pt>
                <c:pt idx="1096">
                  <c:v>408589243439662.94</c:v>
                </c:pt>
                <c:pt idx="1097">
                  <c:v>412675135874059.56</c:v>
                </c:pt>
                <c:pt idx="1098">
                  <c:v>416801887232800.13</c:v>
                </c:pt>
                <c:pt idx="1099">
                  <c:v>420969906105128.06</c:v>
                </c:pt>
                <c:pt idx="1100">
                  <c:v>425179605166179.38</c:v>
                </c:pt>
                <c:pt idx="1101">
                  <c:v>429431401217841.19</c:v>
                </c:pt>
                <c:pt idx="1102">
                  <c:v>433725715230019.63</c:v>
                </c:pt>
                <c:pt idx="1103">
                  <c:v>438062972382319.69</c:v>
                </c:pt>
                <c:pt idx="1104">
                  <c:v>442443602106143.06</c:v>
                </c:pt>
                <c:pt idx="1105">
                  <c:v>446868038127204.5</c:v>
                </c:pt>
                <c:pt idx="1106">
                  <c:v>451336718508476.63</c:v>
                </c:pt>
                <c:pt idx="1107">
                  <c:v>455850085693561.31</c:v>
                </c:pt>
                <c:pt idx="1108">
                  <c:v>460408586550496.94</c:v>
                </c:pt>
                <c:pt idx="1109">
                  <c:v>465012672416001.81</c:v>
                </c:pt>
                <c:pt idx="1110">
                  <c:v>469662799140161.94</c:v>
                </c:pt>
                <c:pt idx="1111">
                  <c:v>474359427131563.5</c:v>
                </c:pt>
                <c:pt idx="1112">
                  <c:v>479103021402879.19</c:v>
                </c:pt>
                <c:pt idx="1113">
                  <c:v>483894051616908.13</c:v>
                </c:pt>
                <c:pt idx="1114">
                  <c:v>488732992133077.19</c:v>
                </c:pt>
                <c:pt idx="1115">
                  <c:v>493620322054407.81</c:v>
                </c:pt>
                <c:pt idx="1116">
                  <c:v>498556525274951.88</c:v>
                </c:pt>
                <c:pt idx="1117">
                  <c:v>503542090527701.38</c:v>
                </c:pt>
                <c:pt idx="1118">
                  <c:v>508577511432978.56</c:v>
                </c:pt>
                <c:pt idx="1119">
                  <c:v>513663286547308.25</c:v>
                </c:pt>
                <c:pt idx="1120">
                  <c:v>518799919412781.38</c:v>
                </c:pt>
                <c:pt idx="1121">
                  <c:v>523987918606909.25</c:v>
                </c:pt>
                <c:pt idx="1122">
                  <c:v>529227797792978.31</c:v>
                </c:pt>
                <c:pt idx="1123">
                  <c:v>534520075770908</c:v>
                </c:pt>
                <c:pt idx="1124">
                  <c:v>539865276528617.06</c:v>
                </c:pt>
                <c:pt idx="1125">
                  <c:v>545263929293903.25</c:v>
                </c:pt>
                <c:pt idx="1126">
                  <c:v>550716568586842.38</c:v>
                </c:pt>
                <c:pt idx="1127">
                  <c:v>556223734272710.63</c:v>
                </c:pt>
                <c:pt idx="1128">
                  <c:v>561785971615437.88</c:v>
                </c:pt>
                <c:pt idx="1129">
                  <c:v>567403831331592.38</c:v>
                </c:pt>
                <c:pt idx="1130">
                  <c:v>573077869644908.38</c:v>
                </c:pt>
                <c:pt idx="1131">
                  <c:v>578808648341357.25</c:v>
                </c:pt>
                <c:pt idx="1132">
                  <c:v>584596734824770.88</c:v>
                </c:pt>
                <c:pt idx="1133">
                  <c:v>590442702173018.63</c:v>
                </c:pt>
                <c:pt idx="1134">
                  <c:v>596347129194749</c:v>
                </c:pt>
                <c:pt idx="1135">
                  <c:v>602310600486696.25</c:v>
                </c:pt>
                <c:pt idx="1136">
                  <c:v>608333706491563.25</c:v>
                </c:pt>
                <c:pt idx="1137">
                  <c:v>614417043556478.88</c:v>
                </c:pt>
                <c:pt idx="1138">
                  <c:v>620561213992043.75</c:v>
                </c:pt>
                <c:pt idx="1139">
                  <c:v>626766826131964.13</c:v>
                </c:pt>
                <c:pt idx="1140">
                  <c:v>633034494393283.75</c:v>
                </c:pt>
                <c:pt idx="1141">
                  <c:v>639364839337216.63</c:v>
                </c:pt>
                <c:pt idx="1142">
                  <c:v>645758487730588.88</c:v>
                </c:pt>
                <c:pt idx="1143">
                  <c:v>652216072607894.63</c:v>
                </c:pt>
                <c:pt idx="1144">
                  <c:v>658738233333973.75</c:v>
                </c:pt>
                <c:pt idx="1145">
                  <c:v>665325615667313.5</c:v>
                </c:pt>
                <c:pt idx="1146">
                  <c:v>671978871823986.63</c:v>
                </c:pt>
                <c:pt idx="1147">
                  <c:v>678698660542226.38</c:v>
                </c:pt>
                <c:pt idx="1148">
                  <c:v>685485647147648.63</c:v>
                </c:pt>
                <c:pt idx="1149">
                  <c:v>692340503619125.13</c:v>
                </c:pt>
                <c:pt idx="1150">
                  <c:v>699263908655316.5</c:v>
                </c:pt>
                <c:pt idx="1151">
                  <c:v>706256547741869.5</c:v>
                </c:pt>
                <c:pt idx="1152">
                  <c:v>713319113219288.25</c:v>
                </c:pt>
                <c:pt idx="1153">
                  <c:v>720452304351481.25</c:v>
                </c:pt>
                <c:pt idx="1154">
                  <c:v>727656827394996</c:v>
                </c:pt>
                <c:pt idx="1155">
                  <c:v>734933395668946</c:v>
                </c:pt>
                <c:pt idx="1156">
                  <c:v>742282729625635.5</c:v>
                </c:pt>
                <c:pt idx="1157">
                  <c:v>749705556921891.75</c:v>
                </c:pt>
                <c:pt idx="1158">
                  <c:v>757202612491110.75</c:v>
                </c:pt>
                <c:pt idx="1159">
                  <c:v>764774638616021.63</c:v>
                </c:pt>
                <c:pt idx="1160">
                  <c:v>772422385002182.13</c:v>
                </c:pt>
                <c:pt idx="1161">
                  <c:v>780146608852204</c:v>
                </c:pt>
                <c:pt idx="1162">
                  <c:v>787948074940726.13</c:v>
                </c:pt>
                <c:pt idx="1163">
                  <c:v>795827555690133.25</c:v>
                </c:pt>
                <c:pt idx="1164">
                  <c:v>803785831247034.63</c:v>
                </c:pt>
                <c:pt idx="1165">
                  <c:v>811823689559504.88</c:v>
                </c:pt>
                <c:pt idx="1166">
                  <c:v>819941926455100</c:v>
                </c:pt>
                <c:pt idx="1167">
                  <c:v>828141345719650.88</c:v>
                </c:pt>
                <c:pt idx="1168">
                  <c:v>836422759176847.63</c:v>
                </c:pt>
                <c:pt idx="1169">
                  <c:v>844786986768616.25</c:v>
                </c:pt>
                <c:pt idx="1170">
                  <c:v>853234856636302.38</c:v>
                </c:pt>
                <c:pt idx="1171">
                  <c:v>861767205202665.13</c:v>
                </c:pt>
                <c:pt idx="1172">
                  <c:v>870384877254691.88</c:v>
                </c:pt>
                <c:pt idx="1173">
                  <c:v>879088726027238.63</c:v>
                </c:pt>
                <c:pt idx="1174">
                  <c:v>887879613287511.25</c:v>
                </c:pt>
                <c:pt idx="1175">
                  <c:v>896758409420386.25</c:v>
                </c:pt>
                <c:pt idx="1176">
                  <c:v>905725993514590.38</c:v>
                </c:pt>
                <c:pt idx="1177">
                  <c:v>914783253449736.38</c:v>
                </c:pt>
                <c:pt idx="1178">
                  <c:v>923931085984233.75</c:v>
                </c:pt>
                <c:pt idx="1179">
                  <c:v>933170396844075.75</c:v>
                </c:pt>
                <c:pt idx="1180">
                  <c:v>942502100812516.38</c:v>
                </c:pt>
                <c:pt idx="1181">
                  <c:v>951927121820641.75</c:v>
                </c:pt>
                <c:pt idx="1182">
                  <c:v>961446393038848.25</c:v>
                </c:pt>
                <c:pt idx="1183">
                  <c:v>971060856969236.5</c:v>
                </c:pt>
                <c:pt idx="1184">
                  <c:v>980771465538929.13</c:v>
                </c:pt>
                <c:pt idx="1185">
                  <c:v>990579180194318.38</c:v>
                </c:pt>
                <c:pt idx="1186">
                  <c:v>1000484971996261.6</c:v>
                </c:pt>
                <c:pt idx="1187">
                  <c:v>1010489821716223.9</c:v>
                </c:pt>
                <c:pt idx="1188">
                  <c:v>1020594719933386.4</c:v>
                </c:pt>
                <c:pt idx="1189">
                  <c:v>1030800667132720.4</c:v>
                </c:pt>
                <c:pt idx="1190">
                  <c:v>1041108673804047.5</c:v>
                </c:pt>
                <c:pt idx="1191">
                  <c:v>1051519760542087.9</c:v>
                </c:pt>
                <c:pt idx="1192">
                  <c:v>1062034958147509</c:v>
                </c:pt>
                <c:pt idx="1193">
                  <c:v>1072655307728984.1</c:v>
                </c:pt>
                <c:pt idx="1194">
                  <c:v>1083381860806274.1</c:v>
                </c:pt>
                <c:pt idx="1195">
                  <c:v>1094215679414336.5</c:v>
                </c:pt>
                <c:pt idx="1196">
                  <c:v>1105157836208480.1</c:v>
                </c:pt>
                <c:pt idx="1197">
                  <c:v>1116209414570564.8</c:v>
                </c:pt>
                <c:pt idx="1198">
                  <c:v>1127371508716270.8</c:v>
                </c:pt>
                <c:pt idx="1199">
                  <c:v>1138645223803432.8</c:v>
                </c:pt>
                <c:pt idx="1200">
                  <c:v>1150031676041467.8</c:v>
                </c:pt>
                <c:pt idx="1201">
                  <c:v>1161531992801882.3</c:v>
                </c:pt>
                <c:pt idx="1202">
                  <c:v>1173147312729901.3</c:v>
                </c:pt>
                <c:pt idx="1203">
                  <c:v>1184878785857200.3</c:v>
                </c:pt>
                <c:pt idx="1204">
                  <c:v>1196727573715772.3</c:v>
                </c:pt>
                <c:pt idx="1205">
                  <c:v>1208694849452929.8</c:v>
                </c:pt>
                <c:pt idx="1206">
                  <c:v>1220781797947459.3</c:v>
                </c:pt>
                <c:pt idx="1207">
                  <c:v>1232989615926933.5</c:v>
                </c:pt>
                <c:pt idx="1208">
                  <c:v>1245319512086203.3</c:v>
                </c:pt>
                <c:pt idx="1209">
                  <c:v>1257772707207065.5</c:v>
                </c:pt>
                <c:pt idx="1210">
                  <c:v>1270350434279136.3</c:v>
                </c:pt>
                <c:pt idx="1211">
                  <c:v>1283053938621927.3</c:v>
                </c:pt>
                <c:pt idx="1212">
                  <c:v>1295884478008146.5</c:v>
                </c:pt>
                <c:pt idx="1213">
                  <c:v>1308843322788228</c:v>
                </c:pt>
                <c:pt idx="1214">
                  <c:v>1321931756016110.5</c:v>
                </c:pt>
                <c:pt idx="1215">
                  <c:v>1335151073576271.3</c:v>
                </c:pt>
                <c:pt idx="1216">
                  <c:v>1348502584312034.3</c:v>
                </c:pt>
                <c:pt idx="1217">
                  <c:v>1361987610155154.5</c:v>
                </c:pt>
                <c:pt idx="1218">
                  <c:v>1375607486256706.3</c:v>
                </c:pt>
                <c:pt idx="1219">
                  <c:v>1389363561119273</c:v>
                </c:pt>
                <c:pt idx="1220">
                  <c:v>1403257196730465.8</c:v>
                </c:pt>
                <c:pt idx="1221">
                  <c:v>1417289768697770.3</c:v>
                </c:pt>
                <c:pt idx="1222">
                  <c:v>1431462666384748.3</c:v>
                </c:pt>
                <c:pt idx="1223">
                  <c:v>1445777293048595.3</c:v>
                </c:pt>
                <c:pt idx="1224">
                  <c:v>1460235065979081.8</c:v>
                </c:pt>
                <c:pt idx="1225">
                  <c:v>1474837416638872.5</c:v>
                </c:pt>
                <c:pt idx="1226">
                  <c:v>1489585790805261.3</c:v>
                </c:pt>
                <c:pt idx="1227">
                  <c:v>1504481648713313.8</c:v>
                </c:pt>
                <c:pt idx="1228">
                  <c:v>1519526465200447</c:v>
                </c:pt>
                <c:pt idx="1229">
                  <c:v>1534721729852451.3</c:v>
                </c:pt>
                <c:pt idx="1230">
                  <c:v>1550068947150976.3</c:v>
                </c:pt>
                <c:pt idx="1231">
                  <c:v>1565569636622485.3</c:v>
                </c:pt>
                <c:pt idx="1232">
                  <c:v>1581225332988710.8</c:v>
                </c:pt>
                <c:pt idx="1233">
                  <c:v>1597037586318597.8</c:v>
                </c:pt>
                <c:pt idx="1234">
                  <c:v>1613007962181784.3</c:v>
                </c:pt>
                <c:pt idx="1235">
                  <c:v>1629138041803601.5</c:v>
                </c:pt>
                <c:pt idx="1236">
                  <c:v>1645429422221638</c:v>
                </c:pt>
                <c:pt idx="1237">
                  <c:v>1661883716443853.8</c:v>
                </c:pt>
                <c:pt idx="1238">
                  <c:v>1678502553608293</c:v>
                </c:pt>
                <c:pt idx="1239">
                  <c:v>1695287579144375.5</c:v>
                </c:pt>
                <c:pt idx="1240">
                  <c:v>1712240454935819.5</c:v>
                </c:pt>
                <c:pt idx="1241">
                  <c:v>1729362859485178</c:v>
                </c:pt>
                <c:pt idx="1242">
                  <c:v>1746656488080030</c:v>
                </c:pt>
                <c:pt idx="1243">
                  <c:v>1764123052960829.8</c:v>
                </c:pt>
                <c:pt idx="1244">
                  <c:v>1781764283490438</c:v>
                </c:pt>
                <c:pt idx="1245">
                  <c:v>1799581926325342.3</c:v>
                </c:pt>
                <c:pt idx="1246">
                  <c:v>1817577745588596.3</c:v>
                </c:pt>
                <c:pt idx="1247">
                  <c:v>1835753523044481.8</c:v>
                </c:pt>
                <c:pt idx="1248">
                  <c:v>1854111058274926.8</c:v>
                </c:pt>
                <c:pt idx="1249">
                  <c:v>1872652168857676.3</c:v>
                </c:pt>
                <c:pt idx="1250">
                  <c:v>1891378690546252.5</c:v>
                </c:pt>
                <c:pt idx="1251">
                  <c:v>1910292477451715.3</c:v>
                </c:pt>
                <c:pt idx="1252">
                  <c:v>1929395402226232.5</c:v>
                </c:pt>
                <c:pt idx="1253">
                  <c:v>1948689356248494.8</c:v>
                </c:pt>
                <c:pt idx="1254">
                  <c:v>1968176249810979.8</c:v>
                </c:pt>
                <c:pt idx="1255">
                  <c:v>1987858012309089</c:v>
                </c:pt>
                <c:pt idx="1256">
                  <c:v>2007736592432180.8</c:v>
                </c:pt>
                <c:pt idx="1257">
                  <c:v>2027813958356502.3</c:v>
                </c:pt>
                <c:pt idx="1258">
                  <c:v>2048092097940068.3</c:v>
                </c:pt>
                <c:pt idx="1259">
                  <c:v>2068573018919467.8</c:v>
                </c:pt>
                <c:pt idx="1260">
                  <c:v>2089258749108663</c:v>
                </c:pt>
                <c:pt idx="1261">
                  <c:v>2110151336599750</c:v>
                </c:pt>
                <c:pt idx="1262">
                  <c:v>2131252849965747.5</c:v>
                </c:pt>
                <c:pt idx="1263">
                  <c:v>2152565378465404</c:v>
                </c:pt>
                <c:pt idx="1264">
                  <c:v>2174091032250058.8</c:v>
                </c:pt>
                <c:pt idx="1265">
                  <c:v>2195831942572559.8</c:v>
                </c:pt>
                <c:pt idx="1266">
                  <c:v>2217790261998285.3</c:v>
                </c:pt>
                <c:pt idx="1267">
                  <c:v>2239968164618267.8</c:v>
                </c:pt>
                <c:pt idx="1268">
                  <c:v>2262367846264450.5</c:v>
                </c:pt>
                <c:pt idx="1269">
                  <c:v>2284991524727095</c:v>
                </c:pt>
                <c:pt idx="1270">
                  <c:v>2307841439974366.5</c:v>
                </c:pt>
                <c:pt idx="1271">
                  <c:v>2330919854374109.5</c:v>
                </c:pt>
                <c:pt idx="1272">
                  <c:v>2354229052917851</c:v>
                </c:pt>
                <c:pt idx="1273">
                  <c:v>2377771343447030</c:v>
                </c:pt>
                <c:pt idx="1274">
                  <c:v>2401549056881500</c:v>
                </c:pt>
                <c:pt idx="1275">
                  <c:v>2425564547450314.5</c:v>
                </c:pt>
                <c:pt idx="1276">
                  <c:v>2449820192924818</c:v>
                </c:pt>
                <c:pt idx="1277">
                  <c:v>2474318394854066</c:v>
                </c:pt>
                <c:pt idx="1278">
                  <c:v>2499061578802607</c:v>
                </c:pt>
                <c:pt idx="1279">
                  <c:v>2524052194590632.5</c:v>
                </c:pt>
                <c:pt idx="1280">
                  <c:v>2549292716536539</c:v>
                </c:pt>
                <c:pt idx="1281">
                  <c:v>2574785643701905</c:v>
                </c:pt>
                <c:pt idx="1282">
                  <c:v>2600533500138923.5</c:v>
                </c:pt>
                <c:pt idx="1283">
                  <c:v>2626538835140312.5</c:v>
                </c:pt>
                <c:pt idx="1284">
                  <c:v>2652804223491716</c:v>
                </c:pt>
                <c:pt idx="1285">
                  <c:v>2679332265726633</c:v>
                </c:pt>
                <c:pt idx="1286">
                  <c:v>2706125588383900</c:v>
                </c:pt>
                <c:pt idx="1287">
                  <c:v>2733186844267738</c:v>
                </c:pt>
                <c:pt idx="1288">
                  <c:v>2760518712710416.5</c:v>
                </c:pt>
                <c:pt idx="1289">
                  <c:v>2788123899837520.5</c:v>
                </c:pt>
                <c:pt idx="1290">
                  <c:v>2816005138835895.5</c:v>
                </c:pt>
                <c:pt idx="1291">
                  <c:v>2844165190224254</c:v>
                </c:pt>
                <c:pt idx="1292">
                  <c:v>2872606842126497</c:v>
                </c:pt>
                <c:pt idx="1293">
                  <c:v>2901332910547762</c:v>
                </c:pt>
                <c:pt idx="1294">
                  <c:v>2930346239653240</c:v>
                </c:pt>
                <c:pt idx="1295">
                  <c:v>2959649702049771.5</c:v>
                </c:pt>
                <c:pt idx="1296">
                  <c:v>2989246199070270.5</c:v>
                </c:pt>
                <c:pt idx="1297">
                  <c:v>3019138661060973</c:v>
                </c:pt>
                <c:pt idx="1298">
                  <c:v>3049330047671583</c:v>
                </c:pt>
                <c:pt idx="1299">
                  <c:v>3079823348148298</c:v>
                </c:pt>
                <c:pt idx="1300">
                  <c:v>3110621581629781.5</c:v>
                </c:pt>
                <c:pt idx="1301">
                  <c:v>3141727797446078.5</c:v>
                </c:pt>
                <c:pt idx="1302">
                  <c:v>3173145075420540</c:v>
                </c:pt>
                <c:pt idx="1303">
                  <c:v>3204876526174745.5</c:v>
                </c:pt>
                <c:pt idx="1304">
                  <c:v>3236925291436493.5</c:v>
                </c:pt>
                <c:pt idx="1305">
                  <c:v>3269294544350859</c:v>
                </c:pt>
                <c:pt idx="1306">
                  <c:v>3301987489794367.5</c:v>
                </c:pt>
                <c:pt idx="1307">
                  <c:v>3335007364692310</c:v>
                </c:pt>
                <c:pt idx="1308">
                  <c:v>3368357438339233</c:v>
                </c:pt>
                <c:pt idx="1309">
                  <c:v>3402041012722626</c:v>
                </c:pt>
                <c:pt idx="1310">
                  <c:v>3436061422849852.5</c:v>
                </c:pt>
                <c:pt idx="1311">
                  <c:v>3470422037078350</c:v>
                </c:pt>
                <c:pt idx="1312">
                  <c:v>3505126257449134</c:v>
                </c:pt>
                <c:pt idx="1313">
                  <c:v>3540177520023625.5</c:v>
                </c:pt>
                <c:pt idx="1314">
                  <c:v>3575579295223862</c:v>
                </c:pt>
                <c:pt idx="1315">
                  <c:v>3611335088176100</c:v>
                </c:pt>
                <c:pt idx="1316">
                  <c:v>3647448439057861.5</c:v>
                </c:pt>
                <c:pt idx="1317">
                  <c:v>3683922923448440.5</c:v>
                </c:pt>
                <c:pt idx="1318">
                  <c:v>3720762152682925</c:v>
                </c:pt>
                <c:pt idx="1319">
                  <c:v>3757969774209753</c:v>
                </c:pt>
                <c:pt idx="1320">
                  <c:v>3795549471951851.5</c:v>
                </c:pt>
                <c:pt idx="1321">
                  <c:v>3833504966671370</c:v>
                </c:pt>
                <c:pt idx="1322">
                  <c:v>3871840016338084.5</c:v>
                </c:pt>
                <c:pt idx="1323">
                  <c:v>3910558416501464.5</c:v>
                </c:pt>
                <c:pt idx="1324">
                  <c:v>3949664000666479.5</c:v>
                </c:pt>
                <c:pt idx="1325">
                  <c:v>3989160640673144</c:v>
                </c:pt>
                <c:pt idx="1326">
                  <c:v>4029052247079876</c:v>
                </c:pt>
                <c:pt idx="1327">
                  <c:v>4069342769550673</c:v>
                </c:pt>
                <c:pt idx="1328">
                  <c:v>4110036197246181.5</c:v>
                </c:pt>
                <c:pt idx="1329">
                  <c:v>4151136559218644</c:v>
                </c:pt>
                <c:pt idx="1330">
                  <c:v>4192647924810830.5</c:v>
                </c:pt>
                <c:pt idx="1331">
                  <c:v>4234574404058938</c:v>
                </c:pt>
                <c:pt idx="1332">
                  <c:v>4276920148099527.5</c:v>
                </c:pt>
                <c:pt idx="1333">
                  <c:v>4319689349580522</c:v>
                </c:pt>
                <c:pt idx="1334">
                  <c:v>4362886243076328.5</c:v>
                </c:pt>
                <c:pt idx="1335">
                  <c:v>4406515105507091</c:v>
                </c:pt>
                <c:pt idx="1336">
                  <c:v>4450580256562163</c:v>
                </c:pt>
                <c:pt idx="1337">
                  <c:v>4495086059127785</c:v>
                </c:pt>
                <c:pt idx="1338">
                  <c:v>4540036919719063</c:v>
                </c:pt>
                <c:pt idx="1339">
                  <c:v>4585437288916252</c:v>
                </c:pt>
                <c:pt idx="1340">
                  <c:v>4631291661805415</c:v>
                </c:pt>
                <c:pt idx="1341">
                  <c:v>4677604578423469</c:v>
                </c:pt>
                <c:pt idx="1342">
                  <c:v>4724380624207705</c:v>
                </c:pt>
                <c:pt idx="1343">
                  <c:v>4771624430449780</c:v>
                </c:pt>
                <c:pt idx="1344">
                  <c:v>4819340674754280</c:v>
                </c:pt>
                <c:pt idx="1345">
                  <c:v>4867534081501822</c:v>
                </c:pt>
                <c:pt idx="1346">
                  <c:v>4916209422316840</c:v>
                </c:pt>
                <c:pt idx="1347">
                  <c:v>4965371516540009</c:v>
                </c:pt>
                <c:pt idx="1348">
                  <c:v>5015025231705408</c:v>
                </c:pt>
                <c:pt idx="1349">
                  <c:v>5065175484022463</c:v>
                </c:pt>
                <c:pt idx="1350">
                  <c:v>5115827238862689</c:v>
                </c:pt>
                <c:pt idx="1351">
                  <c:v>5166985511251313</c:v>
                </c:pt>
                <c:pt idx="1352">
                  <c:v>5218655366363828</c:v>
                </c:pt>
                <c:pt idx="1353">
                  <c:v>5270841920027467</c:v>
                </c:pt>
                <c:pt idx="1354">
                  <c:v>5323550339227742</c:v>
                </c:pt>
                <c:pt idx="1355">
                  <c:v>5376785842620017</c:v>
                </c:pt>
                <c:pt idx="1356">
                  <c:v>5430553701046219</c:v>
                </c:pt>
                <c:pt idx="1357">
                  <c:v>5484859238056680</c:v>
                </c:pt>
                <c:pt idx="1358">
                  <c:v>5539707830437248</c:v>
                </c:pt>
                <c:pt idx="1359">
                  <c:v>5595104908741618</c:v>
                </c:pt>
                <c:pt idx="1360">
                  <c:v>5651055957829037</c:v>
                </c:pt>
                <c:pt idx="1361">
                  <c:v>5707566517407327</c:v>
                </c:pt>
                <c:pt idx="1362">
                  <c:v>5764642182581402</c:v>
                </c:pt>
                <c:pt idx="1363">
                  <c:v>5822288604407215</c:v>
                </c:pt>
                <c:pt idx="1364">
                  <c:v>5880511490451287</c:v>
                </c:pt>
                <c:pt idx="1365">
                  <c:v>5939316605355799</c:v>
                </c:pt>
                <c:pt idx="1366">
                  <c:v>5998709771409358</c:v>
                </c:pt>
                <c:pt idx="1367">
                  <c:v>6058696869123450</c:v>
                </c:pt>
                <c:pt idx="1368">
                  <c:v>6119283837814686</c:v>
                </c:pt>
                <c:pt idx="1369">
                  <c:v>6180476676192835</c:v>
                </c:pt>
                <c:pt idx="1370">
                  <c:v>6242281442954763</c:v>
                </c:pt>
                <c:pt idx="1371">
                  <c:v>6304704257384308</c:v>
                </c:pt>
                <c:pt idx="1372">
                  <c:v>6367751299958151</c:v>
                </c:pt>
                <c:pt idx="1373">
                  <c:v>6431428812957733</c:v>
                </c:pt>
                <c:pt idx="1374">
                  <c:v>6495743101087313</c:v>
                </c:pt>
                <c:pt idx="1375">
                  <c:v>6560700532098184</c:v>
                </c:pt>
                <c:pt idx="1376">
                  <c:v>6626307537419167</c:v>
                </c:pt>
                <c:pt idx="1377">
                  <c:v>6692570612793358</c:v>
                </c:pt>
                <c:pt idx="1378">
                  <c:v>6759496318921292</c:v>
                </c:pt>
                <c:pt idx="1379">
                  <c:v>6827091282110503</c:v>
                </c:pt>
                <c:pt idx="1380">
                  <c:v>6895362194931609</c:v>
                </c:pt>
                <c:pt idx="1381">
                  <c:v>6964315816880925</c:v>
                </c:pt>
                <c:pt idx="1382">
                  <c:v>7033958975049736</c:v>
                </c:pt>
                <c:pt idx="1383">
                  <c:v>7104298564800230</c:v>
                </c:pt>
                <c:pt idx="1384">
                  <c:v>7175341550448234</c:v>
                </c:pt>
                <c:pt idx="1385">
                  <c:v>7247094965952718</c:v>
                </c:pt>
                <c:pt idx="1386">
                  <c:v>7319565915612246</c:v>
                </c:pt>
                <c:pt idx="1387">
                  <c:v>7392761574768367</c:v>
                </c:pt>
                <c:pt idx="1388">
                  <c:v>7466689190516052</c:v>
                </c:pt>
                <c:pt idx="1389">
                  <c:v>7541356082421212</c:v>
                </c:pt>
                <c:pt idx="1390">
                  <c:v>7616769643245425</c:v>
                </c:pt>
                <c:pt idx="1391">
                  <c:v>7692937339677876</c:v>
                </c:pt>
                <c:pt idx="1392">
                  <c:v>7769866713074657</c:v>
                </c:pt>
                <c:pt idx="1393">
                  <c:v>7847565380205405</c:v>
                </c:pt>
                <c:pt idx="1394">
                  <c:v>7926041034007458</c:v>
                </c:pt>
                <c:pt idx="1395">
                  <c:v>8005301444347532</c:v>
                </c:pt>
                <c:pt idx="1396">
                  <c:v>8085354458791008</c:v>
                </c:pt>
                <c:pt idx="1397">
                  <c:v>8166208003378917</c:v>
                </c:pt>
                <c:pt idx="1398">
                  <c:v>8247870083412708</c:v>
                </c:pt>
                <c:pt idx="1399">
                  <c:v>8330348784246833</c:v>
                </c:pt>
                <c:pt idx="1400">
                  <c:v>8413652272089303</c:v>
                </c:pt>
                <c:pt idx="1401">
                  <c:v>8497788794810197</c:v>
                </c:pt>
                <c:pt idx="1402">
                  <c:v>8582766682758299</c:v>
                </c:pt>
                <c:pt idx="1403">
                  <c:v>8668594349585880</c:v>
                </c:pt>
                <c:pt idx="1404">
                  <c:v>8755280293081739</c:v>
                </c:pt>
                <c:pt idx="1405">
                  <c:v>8842833096012558</c:v>
                </c:pt>
                <c:pt idx="1406">
                  <c:v>8931261426972685</c:v>
                </c:pt>
                <c:pt idx="1407">
                  <c:v>9020574041242408</c:v>
                </c:pt>
                <c:pt idx="1408">
                  <c:v>9110779781654836</c:v>
                </c:pt>
                <c:pt idx="1409">
                  <c:v>9201887579471384</c:v>
                </c:pt>
                <c:pt idx="1410">
                  <c:v>9293906455266098</c:v>
                </c:pt>
                <c:pt idx="1411">
                  <c:v>9386845519818756</c:v>
                </c:pt>
                <c:pt idx="1412">
                  <c:v>9480713975016944</c:v>
                </c:pt>
                <c:pt idx="1413">
                  <c:v>9575521114767114</c:v>
                </c:pt>
                <c:pt idx="1414">
                  <c:v>9671276325914786</c:v>
                </c:pt>
                <c:pt idx="1415">
                  <c:v>9767989089173932</c:v>
                </c:pt>
                <c:pt idx="1416">
                  <c:v>9865668980065674</c:v>
                </c:pt>
                <c:pt idx="1417">
                  <c:v>9964325669866332</c:v>
                </c:pt>
                <c:pt idx="1418">
                  <c:v>1.0063968926564994E+16</c:v>
                </c:pt>
                <c:pt idx="1419">
                  <c:v>1.0164608615830644E+16</c:v>
                </c:pt>
                <c:pt idx="1420">
                  <c:v>1.026625470198895E+16</c:v>
                </c:pt>
                <c:pt idx="1421">
                  <c:v>1.036891724900884E+16</c:v>
                </c:pt>
                <c:pt idx="1422">
                  <c:v>1.0472606421498928E+16</c:v>
                </c:pt>
                <c:pt idx="1423">
                  <c:v>1.0577332485713916E+16</c:v>
                </c:pt>
                <c:pt idx="1424">
                  <c:v>1.068310581057106E+16</c:v>
                </c:pt>
                <c:pt idx="1425">
                  <c:v>1.078993686867677E+16</c:v>
                </c:pt>
                <c:pt idx="1426">
                  <c:v>1.0897836237363536E+16</c:v>
                </c:pt>
                <c:pt idx="1427">
                  <c:v>1.100681459973717E+16</c:v>
                </c:pt>
                <c:pt idx="1428">
                  <c:v>1.1116882745734542E+16</c:v>
                </c:pt>
                <c:pt idx="1429">
                  <c:v>1.1228051573191886E+16</c:v>
                </c:pt>
                <c:pt idx="1430">
                  <c:v>1.134033208892381E+16</c:v>
                </c:pt>
                <c:pt idx="1431">
                  <c:v>1.1453735409813044E+16</c:v>
                </c:pt>
                <c:pt idx="1432">
                  <c:v>1.1568272763911178E+16</c:v>
                </c:pt>
                <c:pt idx="1433">
                  <c:v>1.1683955491550292E+16</c:v>
                </c:pt>
                <c:pt idx="1434">
                  <c:v>1.1800795046465794E+16</c:v>
                </c:pt>
                <c:pt idx="1435">
                  <c:v>1.1918802996930448E+16</c:v>
                </c:pt>
                <c:pt idx="1436">
                  <c:v>1.2037991026899752E+16</c:v>
                </c:pt>
                <c:pt idx="1437">
                  <c:v>1.2158370937168752E+16</c:v>
                </c:pt>
                <c:pt idx="1438">
                  <c:v>1.227995464654044E+16</c:v>
                </c:pt>
                <c:pt idx="1439">
                  <c:v>1.240275419300584E+16</c:v>
                </c:pt>
                <c:pt idx="1440">
                  <c:v>1.2526781734935904E+16</c:v>
                </c:pt>
                <c:pt idx="1441">
                  <c:v>1.265204955228526E+16</c:v>
                </c:pt>
                <c:pt idx="1442">
                  <c:v>1.2778570047808116E+16</c:v>
                </c:pt>
                <c:pt idx="1443">
                  <c:v>1.2906355748286192E+16</c:v>
                </c:pt>
                <c:pt idx="1444">
                  <c:v>1.3035419305769058E+16</c:v>
                </c:pt>
                <c:pt idx="1445">
                  <c:v>1.316577349882675E+16</c:v>
                </c:pt>
                <c:pt idx="1446">
                  <c:v>1.3297431233815018E+16</c:v>
                </c:pt>
                <c:pt idx="1447">
                  <c:v>1.3430405546153164E+16</c:v>
                </c:pt>
                <c:pt idx="1448">
                  <c:v>1.35647096016147E+16</c:v>
                </c:pt>
                <c:pt idx="1449">
                  <c:v>1.3700356697630848E+16</c:v>
                </c:pt>
                <c:pt idx="1450">
                  <c:v>1.3837360264607156E+16</c:v>
                </c:pt>
                <c:pt idx="1451">
                  <c:v>1.3975733867253226E+16</c:v>
                </c:pt>
                <c:pt idx="1452">
                  <c:v>1.4115491205925756E+16</c:v>
                </c:pt>
                <c:pt idx="1453">
                  <c:v>1.4256646117985016E+16</c:v>
                </c:pt>
                <c:pt idx="1454">
                  <c:v>1.4399212579164868E+16</c:v>
                </c:pt>
                <c:pt idx="1455">
                  <c:v>1.454320470495651E+16</c:v>
                </c:pt>
                <c:pt idx="1456">
                  <c:v>1.468863675200608E+16</c:v>
                </c:pt>
                <c:pt idx="1457">
                  <c:v>1.483552311952614E+16</c:v>
                </c:pt>
                <c:pt idx="1458">
                  <c:v>1.4983878350721406E+16</c:v>
                </c:pt>
                <c:pt idx="1459">
                  <c:v>1.5133717134228618E+16</c:v>
                </c:pt>
                <c:pt idx="1460">
                  <c:v>1.5285054305570904E+16</c:v>
                </c:pt>
                <c:pt idx="1461">
                  <c:v>1.543790484862661E+16</c:v>
                </c:pt>
                <c:pt idx="1462">
                  <c:v>1.559228389711288E+16</c:v>
                </c:pt>
                <c:pt idx="1463">
                  <c:v>1.5748206736084004E+16</c:v>
                </c:pt>
                <c:pt idx="1464">
                  <c:v>1.5905688803444852E+16</c:v>
                </c:pt>
                <c:pt idx="1465">
                  <c:v>1.6064745691479302E+16</c:v>
                </c:pt>
                <c:pt idx="1466">
                  <c:v>1.6225393148394094E+16</c:v>
                </c:pt>
                <c:pt idx="1467">
                  <c:v>1.638764707987803E+16</c:v>
                </c:pt>
                <c:pt idx="1468">
                  <c:v>1.655152355067681E+16</c:v>
                </c:pt>
                <c:pt idx="1469">
                  <c:v>1.671703878618358E+16</c:v>
                </c:pt>
                <c:pt idx="1470">
                  <c:v>1.6884209174045418E+16</c:v>
                </c:pt>
                <c:pt idx="1471">
                  <c:v>1.7053051265785868E+16</c:v>
                </c:pt>
                <c:pt idx="1472">
                  <c:v>1.7223581778443728E+16</c:v>
                </c:pt>
                <c:pt idx="1473">
                  <c:v>1.7395817596228168E+16</c:v>
                </c:pt>
                <c:pt idx="1474">
                  <c:v>1.756977577219045E+16</c:v>
                </c:pt>
                <c:pt idx="1475">
                  <c:v>1.774547352991235E+16</c:v>
                </c:pt>
                <c:pt idx="1476">
                  <c:v>1.7922928265211478E+16</c:v>
                </c:pt>
                <c:pt idx="1477">
                  <c:v>1.8102157547863592E+16</c:v>
                </c:pt>
                <c:pt idx="1478">
                  <c:v>1.8283179123342232E+16</c:v>
                </c:pt>
                <c:pt idx="1479">
                  <c:v>1.8466010914575644E+16</c:v>
                </c:pt>
                <c:pt idx="1480">
                  <c:v>1.8650671023721408E+16</c:v>
                </c:pt>
                <c:pt idx="1481">
                  <c:v>1.8837177733958624E+16</c:v>
                </c:pt>
                <c:pt idx="1482">
                  <c:v>1.9025549511298208E+16</c:v>
                </c:pt>
                <c:pt idx="1483">
                  <c:v>1.9215805006411188E+16</c:v>
                </c:pt>
                <c:pt idx="1484">
                  <c:v>1.94079630564753E+16</c:v>
                </c:pt>
                <c:pt idx="1485">
                  <c:v>1.9602042687040052E+16</c:v>
                </c:pt>
                <c:pt idx="1486">
                  <c:v>1.9798063113910456E+16</c:v>
                </c:pt>
                <c:pt idx="1487">
                  <c:v>1.9996043745049556E+16</c:v>
                </c:pt>
                <c:pt idx="1488">
                  <c:v>2.019600418250006E+16</c:v>
                </c:pt>
                <c:pt idx="1489">
                  <c:v>2.039796422432506E+16</c:v>
                </c:pt>
                <c:pt idx="1490">
                  <c:v>2.0601943866568312E+16</c:v>
                </c:pt>
                <c:pt idx="1491">
                  <c:v>2.0807963305233992E+16</c:v>
                </c:pt>
                <c:pt idx="1492">
                  <c:v>2.1016042938286336E+16</c:v>
                </c:pt>
                <c:pt idx="1493">
                  <c:v>2.1226203367669188E+16</c:v>
                </c:pt>
                <c:pt idx="1494">
                  <c:v>2.1438465401345892E+16</c:v>
                </c:pt>
                <c:pt idx="1495">
                  <c:v>2.1652850055359344E+16</c:v>
                </c:pt>
                <c:pt idx="1496">
                  <c:v>2.186937855591294E+16</c:v>
                </c:pt>
                <c:pt idx="1497">
                  <c:v>2.208807234147208E+16</c:v>
                </c:pt>
                <c:pt idx="1498">
                  <c:v>2.23089530648868E+16</c:v>
                </c:pt>
                <c:pt idx="1499">
                  <c:v>2.2532042595535664E+16</c:v>
                </c:pt>
                <c:pt idx="1500">
                  <c:v>2.2757363021491016E+16</c:v>
                </c:pt>
                <c:pt idx="1501">
                  <c:v>2.2984936651705924E+16</c:v>
                </c:pt>
                <c:pt idx="1502">
                  <c:v>2.3214786018222988E+16</c:v>
                </c:pt>
                <c:pt idx="1503">
                  <c:v>2.3446933878405212E+16</c:v>
                </c:pt>
                <c:pt idx="1504">
                  <c:v>2.3681403217189268E+16</c:v>
                </c:pt>
                <c:pt idx="1505">
                  <c:v>2.3918217249361168E+16</c:v>
                </c:pt>
                <c:pt idx="1506">
                  <c:v>2.4157399421854772E+16</c:v>
                </c:pt>
                <c:pt idx="1507">
                  <c:v>2.4398973416073316E+16</c:v>
                </c:pt>
                <c:pt idx="1508">
                  <c:v>2.4642963150234052E+16</c:v>
                </c:pt>
                <c:pt idx="1509">
                  <c:v>2.4889392781736396E+16</c:v>
                </c:pt>
                <c:pt idx="1510">
                  <c:v>2.513828670955376E+16</c:v>
                </c:pt>
                <c:pt idx="1511">
                  <c:v>2.5389669576649292E+16</c:v>
                </c:pt>
                <c:pt idx="1512">
                  <c:v>2.5643566272415796E+16</c:v>
                </c:pt>
                <c:pt idx="1513">
                  <c:v>2.5900001935139948E+16</c:v>
                </c:pt>
                <c:pt idx="1514">
                  <c:v>2.6159001954491352E+16</c:v>
                </c:pt>
                <c:pt idx="1515">
                  <c:v>2.6420591974036256E+16</c:v>
                </c:pt>
                <c:pt idx="1516">
                  <c:v>2.6684797893776624E+16</c:v>
                </c:pt>
                <c:pt idx="1517">
                  <c:v>2.6951645872714396E+16</c:v>
                </c:pt>
                <c:pt idx="1518">
                  <c:v>2.722116233144154E+16</c:v>
                </c:pt>
                <c:pt idx="1519">
                  <c:v>2.7493373954755944E+16</c:v>
                </c:pt>
                <c:pt idx="1520">
                  <c:v>2.7768307694303516E+16</c:v>
                </c:pt>
                <c:pt idx="1521">
                  <c:v>2.8045990771246556E+16</c:v>
                </c:pt>
                <c:pt idx="1522">
                  <c:v>2.8326450678959016E+16</c:v>
                </c:pt>
                <c:pt idx="1523">
                  <c:v>2.8609715185748604E+16</c:v>
                </c:pt>
                <c:pt idx="1524">
                  <c:v>2.8895812337606096E+16</c:v>
                </c:pt>
                <c:pt idx="1525">
                  <c:v>2.9184770460982152E+16</c:v>
                </c:pt>
                <c:pt idx="1526">
                  <c:v>2.947661816559198E+16</c:v>
                </c:pt>
                <c:pt idx="1527">
                  <c:v>2.9771384347247892E+16</c:v>
                </c:pt>
                <c:pt idx="1528">
                  <c:v>3.0069098190720376E+16</c:v>
                </c:pt>
                <c:pt idx="1529">
                  <c:v>3.036978917262758E+16</c:v>
                </c:pt>
                <c:pt idx="1530">
                  <c:v>3.0673487064353856E+16</c:v>
                </c:pt>
                <c:pt idx="1531">
                  <c:v>3.0980221934997388E+16</c:v>
                </c:pt>
                <c:pt idx="1532">
                  <c:v>3.1290024154347368E+16</c:v>
                </c:pt>
                <c:pt idx="1533">
                  <c:v>3.160292439589084E+16</c:v>
                </c:pt>
                <c:pt idx="1534">
                  <c:v>3.1918953639849752E+16</c:v>
                </c:pt>
                <c:pt idx="1535">
                  <c:v>3.223814317624824E+16</c:v>
                </c:pt>
                <c:pt idx="1536">
                  <c:v>3.2560524608010732E+16</c:v>
                </c:pt>
                <c:pt idx="1537">
                  <c:v>3.2886129854090836E+16</c:v>
                </c:pt>
                <c:pt idx="1538">
                  <c:v>3.3214991152631756E+16</c:v>
                </c:pt>
                <c:pt idx="1539">
                  <c:v>3.3547141064158064E+16</c:v>
                </c:pt>
                <c:pt idx="1540">
                  <c:v>3.3882612474799648E+16</c:v>
                </c:pt>
                <c:pt idx="1541">
                  <c:v>3.422143859954764E+16</c:v>
                </c:pt>
                <c:pt idx="1542">
                  <c:v>3.4563652985543128E+16</c:v>
                </c:pt>
                <c:pt idx="1543">
                  <c:v>3.4909289515398548E+16</c:v>
                </c:pt>
                <c:pt idx="1544">
                  <c:v>3.5258382410552536E+16</c:v>
                </c:pt>
                <c:pt idx="1545">
                  <c:v>3.5610966234658068E+16</c:v>
                </c:pt>
                <c:pt idx="1546">
                  <c:v>3.5967075897004652E+16</c:v>
                </c:pt>
                <c:pt idx="1547">
                  <c:v>3.6326746655974688E+16</c:v>
                </c:pt>
                <c:pt idx="1548">
                  <c:v>3.669001412253444E+16</c:v>
                </c:pt>
                <c:pt idx="1549">
                  <c:v>3.7056914263759784E+16</c:v>
                </c:pt>
                <c:pt idx="1550">
                  <c:v>3.7427483406397392E+16</c:v>
                </c:pt>
                <c:pt idx="1551">
                  <c:v>3.7801758240461352E+16</c:v>
                </c:pt>
                <c:pt idx="1552">
                  <c:v>3.8179775822865976E+16</c:v>
                </c:pt>
                <c:pt idx="1553">
                  <c:v>3.856157358109464E+16</c:v>
                </c:pt>
                <c:pt idx="1554">
                  <c:v>3.8947189316905584E+16</c:v>
                </c:pt>
                <c:pt idx="1555">
                  <c:v>3.933666121007464E+16</c:v>
                </c:pt>
                <c:pt idx="1556">
                  <c:v>3.9730027822175376E+16</c:v>
                </c:pt>
                <c:pt idx="1557">
                  <c:v>4.0127328100397136E+16</c:v>
                </c:pt>
                <c:pt idx="1558">
                  <c:v>4.0528601381401112E+16</c:v>
                </c:pt>
                <c:pt idx="1559">
                  <c:v>4.0933887395215112E+16</c:v>
                </c:pt>
                <c:pt idx="1560">
                  <c:v>4.134322626916728E+16</c:v>
                </c:pt>
                <c:pt idx="1561">
                  <c:v>4.1756658531858952E+16</c:v>
                </c:pt>
                <c:pt idx="1562">
                  <c:v>4.2174225117177544E+16</c:v>
                </c:pt>
                <c:pt idx="1563">
                  <c:v>4.2595967368349304E+16</c:v>
                </c:pt>
                <c:pt idx="1564">
                  <c:v>4.30219270420328E+16</c:v>
                </c:pt>
                <c:pt idx="1565">
                  <c:v>4.3452146312453128E+16</c:v>
                </c:pt>
                <c:pt idx="1566">
                  <c:v>4.3886667775577672E+16</c:v>
                </c:pt>
                <c:pt idx="1567">
                  <c:v>4.4325534453333432E+16</c:v>
                </c:pt>
                <c:pt idx="1568">
                  <c:v>4.4768789797866776E+16</c:v>
                </c:pt>
                <c:pt idx="1569">
                  <c:v>4.5216477695845448E+16</c:v>
                </c:pt>
                <c:pt idx="1570">
                  <c:v>4.5668642472803904E+16</c:v>
                </c:pt>
                <c:pt idx="1571">
                  <c:v>4.6125328897531936E+16</c:v>
                </c:pt>
                <c:pt idx="1572">
                  <c:v>4.6586582186507256E+16</c:v>
                </c:pt>
                <c:pt idx="1573">
                  <c:v>4.7052448008372336E+16</c:v>
                </c:pt>
                <c:pt idx="1574">
                  <c:v>4.7522972488456056E+16</c:v>
                </c:pt>
                <c:pt idx="1575">
                  <c:v>4.7998202213340608E+16</c:v>
                </c:pt>
                <c:pt idx="1576">
                  <c:v>4.8478184235474024E+16</c:v>
                </c:pt>
                <c:pt idx="1577">
                  <c:v>4.8962966077828768E+16</c:v>
                </c:pt>
                <c:pt idx="1578">
                  <c:v>4.9452595738607064E+16</c:v>
                </c:pt>
                <c:pt idx="1579">
                  <c:v>4.994712169599312E+16</c:v>
                </c:pt>
                <c:pt idx="1580">
                  <c:v>5.0446592912953048E+16</c:v>
                </c:pt>
                <c:pt idx="1581">
                  <c:v>5.0951058842082592E+16</c:v>
                </c:pt>
                <c:pt idx="1582">
                  <c:v>5.1460569430503416E+16</c:v>
                </c:pt>
                <c:pt idx="1583">
                  <c:v>5.1975175124808432E+16</c:v>
                </c:pt>
                <c:pt idx="1584">
                  <c:v>5.2494926876056536E+16</c:v>
                </c:pt>
                <c:pt idx="1585">
                  <c:v>5.3019876144817104E+16</c:v>
                </c:pt>
                <c:pt idx="1586">
                  <c:v>5.3550074906265272E+16</c:v>
                </c:pt>
                <c:pt idx="1587">
                  <c:v>5.408557565532792E+16</c:v>
                </c:pt>
                <c:pt idx="1588">
                  <c:v>5.4626431411881208E+16</c:v>
                </c:pt>
                <c:pt idx="1589">
                  <c:v>5.5172695726000008E+16</c:v>
                </c:pt>
                <c:pt idx="1590">
                  <c:v>5.5724422683260032E+16</c:v>
                </c:pt>
                <c:pt idx="1591">
                  <c:v>5.6281666910092608E+16</c:v>
                </c:pt>
                <c:pt idx="1592">
                  <c:v>5.6844483579193552E+16</c:v>
                </c:pt>
                <c:pt idx="1593">
                  <c:v>5.7412928414985496E+16</c:v>
                </c:pt>
                <c:pt idx="1594">
                  <c:v>5.7987057699135344E+16</c:v>
                </c:pt>
                <c:pt idx="1595">
                  <c:v>5.8566928276126688E+16</c:v>
                </c:pt>
                <c:pt idx="1596">
                  <c:v>5.9152597558887952E+16</c:v>
                </c:pt>
                <c:pt idx="1597">
                  <c:v>5.9744123534476832E+16</c:v>
                </c:pt>
                <c:pt idx="1598">
                  <c:v>6.0341564769821616E+16</c:v>
                </c:pt>
                <c:pt idx="1599">
                  <c:v>6.0944980417519808E+16</c:v>
                </c:pt>
                <c:pt idx="1600">
                  <c:v>6.1554430221695032E+16</c:v>
                </c:pt>
                <c:pt idx="1601">
                  <c:v>6.2169974523911976E+16</c:v>
                </c:pt>
                <c:pt idx="1602">
                  <c:v>6.2791674269151096E+16</c:v>
                </c:pt>
                <c:pt idx="1603">
                  <c:v>6.3419591011842608E+16</c:v>
                </c:pt>
                <c:pt idx="1604">
                  <c:v>6.4053786921961032E+16</c:v>
                </c:pt>
                <c:pt idx="1605">
                  <c:v>6.469432479118064E+16</c:v>
                </c:pt>
                <c:pt idx="1606">
                  <c:v>6.5341268039092472E+16</c:v>
                </c:pt>
                <c:pt idx="1607">
                  <c:v>6.5994680719483352E+16</c:v>
                </c:pt>
                <c:pt idx="1608">
                  <c:v>6.6654627526678208E+16</c:v>
                </c:pt>
                <c:pt idx="1609">
                  <c:v>6.7321173801945E+16</c:v>
                </c:pt>
                <c:pt idx="1610">
                  <c:v>6.7994385539964448E+16</c:v>
                </c:pt>
                <c:pt idx="1611">
                  <c:v>6.8674329395364072E+16</c:v>
                </c:pt>
                <c:pt idx="1612">
                  <c:v>6.936107268931772E+16</c:v>
                </c:pt>
                <c:pt idx="1613">
                  <c:v>7.0054683416210904E+16</c:v>
                </c:pt>
                <c:pt idx="1614">
                  <c:v>7.0755230250373016E+16</c:v>
                </c:pt>
                <c:pt idx="1615">
                  <c:v>7.146278255287672E+16</c:v>
                </c:pt>
                <c:pt idx="1616">
                  <c:v>7.217741037840552E+16</c:v>
                </c:pt>
                <c:pt idx="1617">
                  <c:v>7.2899184482189584E+16</c:v>
                </c:pt>
                <c:pt idx="1618">
                  <c:v>7.3628176327011504E+16</c:v>
                </c:pt>
                <c:pt idx="1619">
                  <c:v>7.4364458090281568E+16</c:v>
                </c:pt>
                <c:pt idx="1620">
                  <c:v>7.5108102671184416E+16</c:v>
                </c:pt>
                <c:pt idx="1621">
                  <c:v>7.585918369789624E+16</c:v>
                </c:pt>
                <c:pt idx="1622">
                  <c:v>7.6617775534875216E+16</c:v>
                </c:pt>
                <c:pt idx="1623">
                  <c:v>7.7383953290223952E+16</c:v>
                </c:pt>
                <c:pt idx="1624">
                  <c:v>7.8157792823126208E+16</c:v>
                </c:pt>
                <c:pt idx="1625">
                  <c:v>7.8939370751357488E+16</c:v>
                </c:pt>
                <c:pt idx="1626">
                  <c:v>7.9728764458871072E+16</c:v>
                </c:pt>
                <c:pt idx="1627">
                  <c:v>8.052605210345976E+16</c:v>
                </c:pt>
                <c:pt idx="1628">
                  <c:v>8.1331312624494336E+16</c:v>
                </c:pt>
                <c:pt idx="1629">
                  <c:v>8.2144625750739296E+16</c:v>
                </c:pt>
                <c:pt idx="1630">
                  <c:v>8.2966072008246704E+16</c:v>
                </c:pt>
                <c:pt idx="1631">
                  <c:v>8.3795732728329152E+16</c:v>
                </c:pt>
                <c:pt idx="1632">
                  <c:v>8.4633690055612448E+16</c:v>
                </c:pt>
                <c:pt idx="1633">
                  <c:v>8.5480026956168592E+16</c:v>
                </c:pt>
                <c:pt idx="1634">
                  <c:v>8.6334827225730272E+16</c:v>
                </c:pt>
                <c:pt idx="1635">
                  <c:v>8.7198175497987568E+16</c:v>
                </c:pt>
                <c:pt idx="1636">
                  <c:v>8.807015725296744E+16</c:v>
                </c:pt>
                <c:pt idx="1637">
                  <c:v>8.895085882549712E+16</c:v>
                </c:pt>
                <c:pt idx="1638">
                  <c:v>8.9840367413752096E+16</c:v>
                </c:pt>
                <c:pt idx="1639">
                  <c:v>9.0738771087889584E+16</c:v>
                </c:pt>
                <c:pt idx="1640">
                  <c:v>9.1646158798768496E+16</c:v>
                </c:pt>
                <c:pt idx="1641">
                  <c:v>9.2562620386756208E+16</c:v>
                </c:pt>
                <c:pt idx="1642">
                  <c:v>9.3488246590623776E+16</c:v>
                </c:pt>
                <c:pt idx="1643">
                  <c:v>9.4423129056529984E+16</c:v>
                </c:pt>
                <c:pt idx="1644">
                  <c:v>9.5367360347095296E+16</c:v>
                </c:pt>
                <c:pt idx="1645">
                  <c:v>9.6321033950566256E+16</c:v>
                </c:pt>
                <c:pt idx="1646">
                  <c:v>9.7284244290071936E+16</c:v>
                </c:pt>
                <c:pt idx="1647">
                  <c:v>9.8257086732972608E+16</c:v>
                </c:pt>
                <c:pt idx="1648">
                  <c:v>9.9239657600302368E+16</c:v>
                </c:pt>
                <c:pt idx="1649">
                  <c:v>1.0023205417630541E+17</c:v>
                </c:pt>
                <c:pt idx="1650">
                  <c:v>1.0123437471806846E+17</c:v>
                </c:pt>
                <c:pt idx="1651">
                  <c:v>1.0224671846524912E+17</c:v>
                </c:pt>
                <c:pt idx="1652">
                  <c:v>1.0326918564990163E+17</c:v>
                </c:pt>
                <c:pt idx="1653">
                  <c:v>1.0430187750640062E+17</c:v>
                </c:pt>
                <c:pt idx="1654">
                  <c:v>1.0534489628146469E+17</c:v>
                </c:pt>
                <c:pt idx="1655">
                  <c:v>1.063983452442793E+17</c:v>
                </c:pt>
                <c:pt idx="1656">
                  <c:v>1.0746232869672211E+17</c:v>
                </c:pt>
                <c:pt idx="1657">
                  <c:v>1.0853695198368934E+17</c:v>
                </c:pt>
                <c:pt idx="1658">
                  <c:v>1.0962232150352622E+17</c:v>
                </c:pt>
                <c:pt idx="1659">
                  <c:v>1.1071854471856147E+17</c:v>
                </c:pt>
                <c:pt idx="1660">
                  <c:v>1.1182573016574709E+17</c:v>
                </c:pt>
                <c:pt idx="1661">
                  <c:v>1.1294398746740456E+17</c:v>
                </c:pt>
                <c:pt idx="1662">
                  <c:v>1.1407342734207864E+17</c:v>
                </c:pt>
                <c:pt idx="1663">
                  <c:v>1.1521416161549936E+17</c:v>
                </c:pt>
                <c:pt idx="1664">
                  <c:v>1.163663032316544E+17</c:v>
                </c:pt>
                <c:pt idx="1665">
                  <c:v>1.1752996626397093E+17</c:v>
                </c:pt>
                <c:pt idx="1666">
                  <c:v>1.1870526592661064E+17</c:v>
                </c:pt>
                <c:pt idx="1667">
                  <c:v>1.1989231858587674E+17</c:v>
                </c:pt>
                <c:pt idx="1668">
                  <c:v>1.2109124177173554E+17</c:v>
                </c:pt>
                <c:pt idx="1669">
                  <c:v>1.2230215418945285E+17</c:v>
                </c:pt>
                <c:pt idx="1670">
                  <c:v>1.2352517573134741E+17</c:v>
                </c:pt>
                <c:pt idx="1671">
                  <c:v>1.2476042748866086E+17</c:v>
                </c:pt>
                <c:pt idx="1672">
                  <c:v>1.2600803176354749E+17</c:v>
                </c:pt>
                <c:pt idx="1673">
                  <c:v>1.2726811208118299E+17</c:v>
                </c:pt>
                <c:pt idx="1674">
                  <c:v>1.2854079320199483E+17</c:v>
                </c:pt>
                <c:pt idx="1675">
                  <c:v>1.2982620113401472E+17</c:v>
                </c:pt>
                <c:pt idx="1676">
                  <c:v>1.311244631453549E+17</c:v>
                </c:pt>
                <c:pt idx="1677">
                  <c:v>1.3243570777680846E+17</c:v>
                </c:pt>
                <c:pt idx="1678">
                  <c:v>1.3376006485457654E+17</c:v>
                </c:pt>
                <c:pt idx="1679">
                  <c:v>1.3509766550312229E+17</c:v>
                </c:pt>
                <c:pt idx="1680">
                  <c:v>1.3644864215815354E+17</c:v>
                </c:pt>
                <c:pt idx="1681">
                  <c:v>1.3781312857973509E+17</c:v>
                </c:pt>
                <c:pt idx="1682">
                  <c:v>1.3919125986553243E+17</c:v>
                </c:pt>
                <c:pt idx="1683">
                  <c:v>1.4058317246418771E+17</c:v>
                </c:pt>
                <c:pt idx="1684">
                  <c:v>1.4198900418882963E+17</c:v>
                </c:pt>
                <c:pt idx="1685">
                  <c:v>1.4340889423071789E+17</c:v>
                </c:pt>
                <c:pt idx="1686">
                  <c:v>1.4484298317302509E+17</c:v>
                </c:pt>
                <c:pt idx="1687">
                  <c:v>1.4629141300475533E+17</c:v>
                </c:pt>
                <c:pt idx="1688">
                  <c:v>1.4775432713480291E+17</c:v>
                </c:pt>
                <c:pt idx="1689">
                  <c:v>1.4923187040615098E+17</c:v>
                </c:pt>
                <c:pt idx="1690">
                  <c:v>1.5072418911021248E+17</c:v>
                </c:pt>
                <c:pt idx="1691">
                  <c:v>1.5223143100131456E+17</c:v>
                </c:pt>
                <c:pt idx="1692">
                  <c:v>1.5375374531132771E+17</c:v>
                </c:pt>
                <c:pt idx="1693">
                  <c:v>1.5529128276444102E+17</c:v>
                </c:pt>
                <c:pt idx="1694">
                  <c:v>1.5684419559208541E+17</c:v>
                </c:pt>
                <c:pt idx="1695">
                  <c:v>1.5841263754800627E+17</c:v>
                </c:pt>
                <c:pt idx="1696">
                  <c:v>1.5999676392348637E+17</c:v>
                </c:pt>
                <c:pt idx="1697">
                  <c:v>1.6159673156272118E+17</c:v>
                </c:pt>
                <c:pt idx="1698">
                  <c:v>1.6321269887834842E+17</c:v>
                </c:pt>
                <c:pt idx="1699">
                  <c:v>1.6484482586713187E+17</c:v>
                </c:pt>
                <c:pt idx="1700">
                  <c:v>1.6649327412580323E+17</c:v>
                </c:pt>
                <c:pt idx="1701">
                  <c:v>1.6815820686706128E+17</c:v>
                </c:pt>
                <c:pt idx="1702">
                  <c:v>1.698397889357319E+17</c:v>
                </c:pt>
                <c:pt idx="1703">
                  <c:v>1.7153818682508915E+17</c:v>
                </c:pt>
                <c:pt idx="1704">
                  <c:v>1.732535686933401E+17</c:v>
                </c:pt>
                <c:pt idx="1705">
                  <c:v>1.7498610438027354E+17</c:v>
                </c:pt>
                <c:pt idx="1706">
                  <c:v>1.7673596542407626E+17</c:v>
                </c:pt>
                <c:pt idx="1707">
                  <c:v>1.7850332507831696E+17</c:v>
                </c:pt>
                <c:pt idx="1708">
                  <c:v>1.8028835832910016E+17</c:v>
                </c:pt>
                <c:pt idx="1709">
                  <c:v>1.8209124191239114E+17</c:v>
                </c:pt>
                <c:pt idx="1710">
                  <c:v>1.839121543315151E+17</c:v>
                </c:pt>
                <c:pt idx="1711">
                  <c:v>1.8575127587483018E+17</c:v>
                </c:pt>
                <c:pt idx="1712">
                  <c:v>1.8760878863357856E+17</c:v>
                </c:pt>
                <c:pt idx="1713">
                  <c:v>1.8948487651991434E+17</c:v>
                </c:pt>
                <c:pt idx="1714">
                  <c:v>1.913797252851135E+17</c:v>
                </c:pt>
                <c:pt idx="1715">
                  <c:v>1.9329352253796458E+17</c:v>
                </c:pt>
                <c:pt idx="1716">
                  <c:v>1.9522645776334429E+17</c:v>
                </c:pt>
                <c:pt idx="1717">
                  <c:v>1.971787223409777E+17</c:v>
                </c:pt>
                <c:pt idx="1718">
                  <c:v>1.9915050956438749E+17</c:v>
                </c:pt>
                <c:pt idx="1719">
                  <c:v>2.0114201466003133E+17</c:v>
                </c:pt>
                <c:pt idx="1720">
                  <c:v>2.0315343480663171E+17</c:v>
                </c:pt>
                <c:pt idx="1721">
                  <c:v>2.0518496915469802E+17</c:v>
                </c:pt>
                <c:pt idx="1722">
                  <c:v>2.0723681884624502E+17</c:v>
                </c:pt>
                <c:pt idx="1723">
                  <c:v>2.0930918703470739E+17</c:v>
                </c:pt>
                <c:pt idx="1724">
                  <c:v>2.1140227890505446E+17</c:v>
                </c:pt>
                <c:pt idx="1725">
                  <c:v>2.1351630169410502E+17</c:v>
                </c:pt>
                <c:pt idx="1726">
                  <c:v>2.1565146471104614E+17</c:v>
                </c:pt>
                <c:pt idx="1727">
                  <c:v>2.1780797935815651E+17</c:v>
                </c:pt>
                <c:pt idx="1728">
                  <c:v>2.1998605915173818E+17</c:v>
                </c:pt>
                <c:pt idx="1729">
                  <c:v>2.2218591974325552E+17</c:v>
                </c:pt>
                <c:pt idx="1730">
                  <c:v>2.244077789406881E+17</c:v>
                </c:pt>
                <c:pt idx="1731">
                  <c:v>2.2665185673009491E+17</c:v>
                </c:pt>
                <c:pt idx="1732">
                  <c:v>2.289183752973959E+17</c:v>
                </c:pt>
                <c:pt idx="1733">
                  <c:v>2.3120755905036982E+17</c:v>
                </c:pt>
                <c:pt idx="1734">
                  <c:v>2.3351963464087363E+17</c:v>
                </c:pt>
                <c:pt idx="1735">
                  <c:v>2.3585483098728224E+17</c:v>
                </c:pt>
                <c:pt idx="1736">
                  <c:v>2.3821337929715514E+17</c:v>
                </c:pt>
                <c:pt idx="1737">
                  <c:v>2.4059551309012669E+17</c:v>
                </c:pt>
                <c:pt idx="1738">
                  <c:v>2.4300146822102794E+17</c:v>
                </c:pt>
                <c:pt idx="1739">
                  <c:v>2.4543148290323824E+17</c:v>
                </c:pt>
                <c:pt idx="1740">
                  <c:v>2.4788579773227062E+17</c:v>
                </c:pt>
                <c:pt idx="1741">
                  <c:v>2.5036465570959328E+17</c:v>
                </c:pt>
                <c:pt idx="1742">
                  <c:v>2.5286830226668925E+17</c:v>
                </c:pt>
                <c:pt idx="1743">
                  <c:v>2.5539698528935613E+17</c:v>
                </c:pt>
                <c:pt idx="1744">
                  <c:v>2.5795095514224976E+17</c:v>
                </c:pt>
                <c:pt idx="1745">
                  <c:v>2.6053046469367226E+17</c:v>
                </c:pt>
                <c:pt idx="1746">
                  <c:v>2.6313576934060906E+17</c:v>
                </c:pt>
                <c:pt idx="1747">
                  <c:v>2.6576712703401501E+17</c:v>
                </c:pt>
                <c:pt idx="1748">
                  <c:v>2.6842479830435526E+17</c:v>
                </c:pt>
                <c:pt idx="1749">
                  <c:v>2.7110904628739869E+17</c:v>
                </c:pt>
                <c:pt idx="1750">
                  <c:v>2.7382013675027277E+17</c:v>
                </c:pt>
                <c:pt idx="1751">
                  <c:v>2.7655833811777542E+17</c:v>
                </c:pt>
                <c:pt idx="1752">
                  <c:v>2.7932392149895325E+17</c:v>
                </c:pt>
                <c:pt idx="1753">
                  <c:v>2.8211716071394288E+17</c:v>
                </c:pt>
                <c:pt idx="1754">
                  <c:v>2.8493833232108227E+17</c:v>
                </c:pt>
                <c:pt idx="1755">
                  <c:v>2.8778771564429299E+17</c:v>
                </c:pt>
                <c:pt idx="1756">
                  <c:v>2.9066559280073594E+17</c:v>
                </c:pt>
                <c:pt idx="1757">
                  <c:v>2.935722487287433E+17</c:v>
                </c:pt>
                <c:pt idx="1758">
                  <c:v>2.9650797121603078E+17</c:v>
                </c:pt>
                <c:pt idx="1759">
                  <c:v>2.9947305092819098E+17</c:v>
                </c:pt>
                <c:pt idx="1760">
                  <c:v>3.0246778143747302E+17</c:v>
                </c:pt>
                <c:pt idx="1761">
                  <c:v>3.0549245925184774E+17</c:v>
                </c:pt>
                <c:pt idx="1762">
                  <c:v>3.0854738384436621E+17</c:v>
                </c:pt>
                <c:pt idx="1763">
                  <c:v>3.1163285768280986E+17</c:v>
                </c:pt>
                <c:pt idx="1764">
                  <c:v>3.1474918625963802E+17</c:v>
                </c:pt>
                <c:pt idx="1765">
                  <c:v>3.178966781222343E+17</c:v>
                </c:pt>
                <c:pt idx="1766">
                  <c:v>3.2107564490345677E+17</c:v>
                </c:pt>
                <c:pt idx="1767">
                  <c:v>3.242864013524912E+17</c:v>
                </c:pt>
                <c:pt idx="1768">
                  <c:v>3.2752926536601626E+17</c:v>
                </c:pt>
                <c:pt idx="1769">
                  <c:v>3.3080455801967635E+17</c:v>
                </c:pt>
                <c:pt idx="1770">
                  <c:v>3.3411260359987322E+17</c:v>
                </c:pt>
                <c:pt idx="1771">
                  <c:v>3.3745372963587181E+17</c:v>
                </c:pt>
                <c:pt idx="1772">
                  <c:v>3.4082826693223059E+17</c:v>
                </c:pt>
                <c:pt idx="1773">
                  <c:v>3.442365496015529E+17</c:v>
                </c:pt>
                <c:pt idx="1774">
                  <c:v>3.4767891509756851E+17</c:v>
                </c:pt>
                <c:pt idx="1775">
                  <c:v>3.5115570424854406E+17</c:v>
                </c:pt>
                <c:pt idx="1776">
                  <c:v>3.5466726129102957E+17</c:v>
                </c:pt>
                <c:pt idx="1777">
                  <c:v>3.582139339039399E+17</c:v>
                </c:pt>
                <c:pt idx="1778">
                  <c:v>3.6179607324297933E+17</c:v>
                </c:pt>
                <c:pt idx="1779">
                  <c:v>3.6541403397540909E+17</c:v>
                </c:pt>
                <c:pt idx="1780">
                  <c:v>3.690681743151632E+17</c:v>
                </c:pt>
                <c:pt idx="1781">
                  <c:v>3.7275885605831475E+17</c:v>
                </c:pt>
                <c:pt idx="1782">
                  <c:v>3.7648644461889805E+17</c:v>
                </c:pt>
                <c:pt idx="1783">
                  <c:v>3.8025130906508685E+17</c:v>
                </c:pt>
                <c:pt idx="1784">
                  <c:v>3.8405382215573786E+17</c:v>
                </c:pt>
                <c:pt idx="1785">
                  <c:v>3.878943603772953E+17</c:v>
                </c:pt>
                <c:pt idx="1786">
                  <c:v>3.9177330398106816E+17</c:v>
                </c:pt>
                <c:pt idx="1787">
                  <c:v>3.9569103702087878E+17</c:v>
                </c:pt>
                <c:pt idx="1788">
                  <c:v>3.9964794739108762E+17</c:v>
                </c:pt>
                <c:pt idx="1789">
                  <c:v>4.0364442686499846E+17</c:v>
                </c:pt>
                <c:pt idx="1790">
                  <c:v>4.0768087113364858E+17</c:v>
                </c:pt>
                <c:pt idx="1791">
                  <c:v>4.117576798449849E+17</c:v>
                </c:pt>
                <c:pt idx="1792">
                  <c:v>4.1587525664343482E+17</c:v>
                </c:pt>
                <c:pt idx="1793">
                  <c:v>4.2003400920986925E+17</c:v>
                </c:pt>
                <c:pt idx="1794">
                  <c:v>4.2423434930196787E+17</c:v>
                </c:pt>
                <c:pt idx="1795">
                  <c:v>4.2847669279498746E+17</c:v>
                </c:pt>
                <c:pt idx="1796">
                  <c:v>4.3276145972293747E+17</c:v>
                </c:pt>
                <c:pt idx="1797">
                  <c:v>4.3708907432016685E+17</c:v>
                </c:pt>
                <c:pt idx="1798">
                  <c:v>4.4145996506336858E+17</c:v>
                </c:pt>
                <c:pt idx="1799">
                  <c:v>4.4587456471400211E+17</c:v>
                </c:pt>
                <c:pt idx="1800">
                  <c:v>4.5033331036114234E+17</c:v>
                </c:pt>
                <c:pt idx="1801">
                  <c:v>4.5483664346475373E+17</c:v>
                </c:pt>
                <c:pt idx="1802">
                  <c:v>4.5938500989940122E+17</c:v>
                </c:pt>
                <c:pt idx="1803">
                  <c:v>4.6397885999839507E+17</c:v>
                </c:pt>
                <c:pt idx="1804">
                  <c:v>4.6861864859837914E+17</c:v>
                </c:pt>
                <c:pt idx="1805">
                  <c:v>4.7330483508436301E+17</c:v>
                </c:pt>
                <c:pt idx="1806">
                  <c:v>4.7803788343520666E+17</c:v>
                </c:pt>
                <c:pt idx="1807">
                  <c:v>4.8281826226955859E+17</c:v>
                </c:pt>
                <c:pt idx="1808">
                  <c:v>4.8764644489225434E+17</c:v>
                </c:pt>
                <c:pt idx="1809">
                  <c:v>4.925229093411769E+17</c:v>
                </c:pt>
                <c:pt idx="1810">
                  <c:v>4.9744813843458867E+17</c:v>
                </c:pt>
                <c:pt idx="1811">
                  <c:v>5.0242261981893446E+17</c:v>
                </c:pt>
                <c:pt idx="1812">
                  <c:v>5.0744684601712378E+17</c:v>
                </c:pt>
                <c:pt idx="1813">
                  <c:v>5.1252131447729498E+17</c:v>
                </c:pt>
                <c:pt idx="1814">
                  <c:v>5.1764652762206803E+17</c:v>
                </c:pt>
                <c:pt idx="1815">
                  <c:v>5.2282299289828864E+17</c:v>
                </c:pt>
                <c:pt idx="1816">
                  <c:v>5.2805122282727168E+17</c:v>
                </c:pt>
                <c:pt idx="1817">
                  <c:v>5.3333173505554438E+17</c:v>
                </c:pt>
                <c:pt idx="1818">
                  <c:v>5.3866505240609997E+17</c:v>
                </c:pt>
                <c:pt idx="1819">
                  <c:v>5.440517029301607E+17</c:v>
                </c:pt>
                <c:pt idx="1820">
                  <c:v>5.494922199594624E+17</c:v>
                </c:pt>
                <c:pt idx="1821">
                  <c:v>5.5498714215905709E+17</c:v>
                </c:pt>
                <c:pt idx="1822">
                  <c:v>5.6053701358064781E+17</c:v>
                </c:pt>
                <c:pt idx="1823">
                  <c:v>5.6614238371645402E+17</c:v>
                </c:pt>
                <c:pt idx="1824">
                  <c:v>5.7180380755361875E+17</c:v>
                </c:pt>
                <c:pt idx="1825">
                  <c:v>5.7752184562915482E+17</c:v>
                </c:pt>
                <c:pt idx="1826">
                  <c:v>5.832970640854464E+17</c:v>
                </c:pt>
                <c:pt idx="1827">
                  <c:v>5.891300347263008E+17</c:v>
                </c:pt>
                <c:pt idx="1828">
                  <c:v>5.9502133507356378E+17</c:v>
                </c:pt>
                <c:pt idx="1829">
                  <c:v>6.0097154842429939E+17</c:v>
                </c:pt>
                <c:pt idx="1830">
                  <c:v>6.0698126390854259E+17</c:v>
                </c:pt>
                <c:pt idx="1831">
                  <c:v>6.1305107654762778E+17</c:v>
                </c:pt>
                <c:pt idx="1832">
                  <c:v>6.1918158731310426E+17</c:v>
                </c:pt>
                <c:pt idx="1833">
                  <c:v>6.2537340318623526E+17</c:v>
                </c:pt>
                <c:pt idx="1834">
                  <c:v>6.3162713721809779E+17</c:v>
                </c:pt>
                <c:pt idx="1835">
                  <c:v>6.3794340859027866E+17</c:v>
                </c:pt>
                <c:pt idx="1836">
                  <c:v>6.4432284267618138E+17</c:v>
                </c:pt>
                <c:pt idx="1837">
                  <c:v>6.5076607110294336E+17</c:v>
                </c:pt>
                <c:pt idx="1838">
                  <c:v>6.5727373181397274E+17</c:v>
                </c:pt>
                <c:pt idx="1839">
                  <c:v>6.6384646913211213E+17</c:v>
                </c:pt>
                <c:pt idx="1840">
                  <c:v>6.7048493382343373E+17</c:v>
                </c:pt>
                <c:pt idx="1841">
                  <c:v>6.7718978316166784E+17</c:v>
                </c:pt>
                <c:pt idx="1842">
                  <c:v>6.8396168099328474E+17</c:v>
                </c:pt>
                <c:pt idx="1843">
                  <c:v>6.9080129780321754E+17</c:v>
                </c:pt>
                <c:pt idx="1844">
                  <c:v>6.9770931078124966E+17</c:v>
                </c:pt>
                <c:pt idx="1845">
                  <c:v>7.0468640388906202E+17</c:v>
                </c:pt>
                <c:pt idx="1846">
                  <c:v>7.1173326792795277E+17</c:v>
                </c:pt>
                <c:pt idx="1847">
                  <c:v>7.1885060060723226E+17</c:v>
                </c:pt>
                <c:pt idx="1848">
                  <c:v>7.2603910661330483E+17</c:v>
                </c:pt>
                <c:pt idx="1849">
                  <c:v>7.3329949767943782E+17</c:v>
                </c:pt>
                <c:pt idx="1850">
                  <c:v>7.4063249265623219E+17</c:v>
                </c:pt>
                <c:pt idx="1851">
                  <c:v>7.4803881758279424E+17</c:v>
                </c:pt>
                <c:pt idx="1852">
                  <c:v>7.5551920575862221E+17</c:v>
                </c:pt>
                <c:pt idx="1853">
                  <c:v>7.6307439781620851E+17</c:v>
                </c:pt>
                <c:pt idx="1854">
                  <c:v>7.7070514179437069E+17</c:v>
                </c:pt>
                <c:pt idx="1855">
                  <c:v>7.7841219321231424E+17</c:v>
                </c:pt>
                <c:pt idx="1856">
                  <c:v>7.8619631514443763E+17</c:v>
                </c:pt>
                <c:pt idx="1857">
                  <c:v>7.9405827829588198E+17</c:v>
                </c:pt>
                <c:pt idx="1858">
                  <c:v>8.019988610788407E+17</c:v>
                </c:pt>
                <c:pt idx="1859">
                  <c:v>8.1001884968962906E+17</c:v>
                </c:pt>
                <c:pt idx="1860">
                  <c:v>8.1811903818652544E+17</c:v>
                </c:pt>
                <c:pt idx="1861">
                  <c:v>8.2630022856839066E+17</c:v>
                </c:pt>
                <c:pt idx="1862">
                  <c:v>8.3456323085407488E+17</c:v>
                </c:pt>
                <c:pt idx="1863">
                  <c:v>8.4290886316261517E+17</c:v>
                </c:pt>
                <c:pt idx="1864">
                  <c:v>8.5133795179424154E+17</c:v>
                </c:pt>
                <c:pt idx="1865">
                  <c:v>8.5985133131218419E+17</c:v>
                </c:pt>
                <c:pt idx="1866">
                  <c:v>8.6844984462530598E+17</c:v>
                </c:pt>
                <c:pt idx="1867">
                  <c:v>8.7713434307155878E+17</c:v>
                </c:pt>
                <c:pt idx="1868">
                  <c:v>8.8590568650227443E+17</c:v>
                </c:pt>
                <c:pt idx="1869">
                  <c:v>8.9476474336729715E+17</c:v>
                </c:pt>
                <c:pt idx="1870">
                  <c:v>9.0371239080097024E+17</c:v>
                </c:pt>
                <c:pt idx="1871">
                  <c:v>9.1274951470897958E+17</c:v>
                </c:pt>
                <c:pt idx="1872">
                  <c:v>9.2187700985606976E+17</c:v>
                </c:pt>
                <c:pt idx="1873">
                  <c:v>9.3109577995463053E+17</c:v>
                </c:pt>
                <c:pt idx="1874">
                  <c:v>9.4040673775417702E+17</c:v>
                </c:pt>
                <c:pt idx="1875">
                  <c:v>9.4981080513171866E+17</c:v>
                </c:pt>
                <c:pt idx="1876">
                  <c:v>9.5930891318303578E+17</c:v>
                </c:pt>
                <c:pt idx="1877">
                  <c:v>9.6890200231486605E+17</c:v>
                </c:pt>
                <c:pt idx="1878">
                  <c:v>9.7859102233801498E+17</c:v>
                </c:pt>
                <c:pt idx="1879">
                  <c:v>9.8837693256139482E+17</c:v>
                </c:pt>
                <c:pt idx="1880">
                  <c:v>9.982607018870089E+17</c:v>
                </c:pt>
                <c:pt idx="1881">
                  <c:v>1.0082433089058792E+18</c:v>
                </c:pt>
                <c:pt idx="1882">
                  <c:v>1.0183257419949382E+18</c:v>
                </c:pt>
                <c:pt idx="1883">
                  <c:v>1.0285089994148872E+18</c:v>
                </c:pt>
                <c:pt idx="1884">
                  <c:v>1.0387940894090359E+18</c:v>
                </c:pt>
                <c:pt idx="1885">
                  <c:v>1.0491820303031264E+18</c:v>
                </c:pt>
                <c:pt idx="1886">
                  <c:v>1.0596738506061582E+18</c:v>
                </c:pt>
                <c:pt idx="1887">
                  <c:v>1.0702705891122193E+18</c:v>
                </c:pt>
                <c:pt idx="1888">
                  <c:v>1.0809732950033417E+18</c:v>
                </c:pt>
                <c:pt idx="1889">
                  <c:v>1.0917830279533752E+18</c:v>
                </c:pt>
                <c:pt idx="1890">
                  <c:v>1.1027008582329087E+18</c:v>
                </c:pt>
                <c:pt idx="1891">
                  <c:v>1.1137278668152376E+18</c:v>
                </c:pt>
                <c:pt idx="1892">
                  <c:v>1.1248651454833902E+18</c:v>
                </c:pt>
                <c:pt idx="1893">
                  <c:v>1.136113796938224E+18</c:v>
                </c:pt>
                <c:pt idx="1894">
                  <c:v>1.1474749349076067E+18</c:v>
                </c:pt>
                <c:pt idx="1895">
                  <c:v>1.158949684256682E+18</c:v>
                </c:pt>
                <c:pt idx="1896">
                  <c:v>1.1705391810992492E+18</c:v>
                </c:pt>
                <c:pt idx="1897">
                  <c:v>1.182244572910242E+18</c:v>
                </c:pt>
                <c:pt idx="1898">
                  <c:v>1.1940670186393444E+18</c:v>
                </c:pt>
                <c:pt idx="1899">
                  <c:v>1.2060076888257377E+18</c:v>
                </c:pt>
                <c:pt idx="1900">
                  <c:v>1.2180677657139953E+18</c:v>
                </c:pt>
                <c:pt idx="1901">
                  <c:v>1.2302484433711352E+18</c:v>
                </c:pt>
                <c:pt idx="1902">
                  <c:v>1.2425509278048466E+18</c:v>
                </c:pt>
                <c:pt idx="1903">
                  <c:v>1.2549764370828946E+18</c:v>
                </c:pt>
                <c:pt idx="1904">
                  <c:v>1.2675262014537239E+18</c:v>
                </c:pt>
                <c:pt idx="1905">
                  <c:v>1.2802014634682614E+18</c:v>
                </c:pt>
                <c:pt idx="1906">
                  <c:v>1.293003478102944E+18</c:v>
                </c:pt>
                <c:pt idx="1907">
                  <c:v>1.3059335128839734E+18</c:v>
                </c:pt>
                <c:pt idx="1908">
                  <c:v>1.3189928480128128E+18</c:v>
                </c:pt>
                <c:pt idx="1909">
                  <c:v>1.3321827764929411E+18</c:v>
                </c:pt>
                <c:pt idx="1910">
                  <c:v>1.3455046042578711E+18</c:v>
                </c:pt>
                <c:pt idx="1911">
                  <c:v>1.3589596503004493E+18</c:v>
                </c:pt>
                <c:pt idx="1912">
                  <c:v>1.372549246803454E+18</c:v>
                </c:pt>
                <c:pt idx="1913">
                  <c:v>1.3862747392714885E+18</c:v>
                </c:pt>
                <c:pt idx="1914">
                  <c:v>1.4001374866642033E+18</c:v>
                </c:pt>
                <c:pt idx="1915">
                  <c:v>1.4141388615308452E+18</c:v>
                </c:pt>
                <c:pt idx="1916">
                  <c:v>1.4282802501461535E+18</c:v>
                </c:pt>
                <c:pt idx="1917">
                  <c:v>1.4425630526476155E+18</c:v>
                </c:pt>
                <c:pt idx="1918">
                  <c:v>1.4569886831740915E+18</c:v>
                </c:pt>
                <c:pt idx="1919">
                  <c:v>1.4715585700058322E+18</c:v>
                </c:pt>
                <c:pt idx="1920">
                  <c:v>1.4862741557058906E+18</c:v>
                </c:pt>
                <c:pt idx="1921">
                  <c:v>1.5011368972629496E+18</c:v>
                </c:pt>
                <c:pt idx="1922">
                  <c:v>1.5161482662355791E+18</c:v>
                </c:pt>
                <c:pt idx="1923">
                  <c:v>1.5313097488979346E+18</c:v>
                </c:pt>
                <c:pt idx="1924">
                  <c:v>1.5466228463869146E+18</c:v>
                </c:pt>
                <c:pt idx="1925">
                  <c:v>1.5620890748507832E+18</c:v>
                </c:pt>
                <c:pt idx="1926">
                  <c:v>1.5777099655992911E+18</c:v>
                </c:pt>
                <c:pt idx="1927">
                  <c:v>1.593487065255284E+18</c:v>
                </c:pt>
                <c:pt idx="1928">
                  <c:v>1.6094219359078372E+18</c:v>
                </c:pt>
                <c:pt idx="1929">
                  <c:v>1.6255161552669156E+18</c:v>
                </c:pt>
                <c:pt idx="1930">
                  <c:v>1.6417713168195848E+18</c:v>
                </c:pt>
                <c:pt idx="1931">
                  <c:v>1.6581890299877804E+18</c:v>
                </c:pt>
                <c:pt idx="1932">
                  <c:v>1.6747709202876582E+18</c:v>
                </c:pt>
                <c:pt idx="1933">
                  <c:v>1.6915186294905349E+18</c:v>
                </c:pt>
                <c:pt idx="1934">
                  <c:v>1.7084338157854405E+18</c:v>
                </c:pt>
                <c:pt idx="1935">
                  <c:v>1.7255181539432945E+18</c:v>
                </c:pt>
                <c:pt idx="1936">
                  <c:v>1.7427733354827282E+18</c:v>
                </c:pt>
                <c:pt idx="1937">
                  <c:v>1.7602010688375555E+18</c:v>
                </c:pt>
                <c:pt idx="1938">
                  <c:v>1.777803079525931E+18</c:v>
                </c:pt>
                <c:pt idx="1939">
                  <c:v>1.7955811103211899E+18</c:v>
                </c:pt>
                <c:pt idx="1940">
                  <c:v>1.8135369214244017E+18</c:v>
                </c:pt>
                <c:pt idx="1941">
                  <c:v>1.8316722906386458E+18</c:v>
                </c:pt>
                <c:pt idx="1942">
                  <c:v>1.8499890135450327E+18</c:v>
                </c:pt>
                <c:pt idx="1943">
                  <c:v>1.8684889036804826E+18</c:v>
                </c:pt>
                <c:pt idx="1944">
                  <c:v>1.8871737927172879E+18</c:v>
                </c:pt>
                <c:pt idx="1945">
                  <c:v>1.9060455306444613E+18</c:v>
                </c:pt>
                <c:pt idx="1946">
                  <c:v>1.9251059859509053E+18</c:v>
                </c:pt>
                <c:pt idx="1947">
                  <c:v>1.9443570458104141E+18</c:v>
                </c:pt>
                <c:pt idx="1948">
                  <c:v>1.9638006162685179E+18</c:v>
                </c:pt>
                <c:pt idx="1949">
                  <c:v>1.9834386224312036E+18</c:v>
                </c:pt>
                <c:pt idx="1950">
                  <c:v>2.0032730086555156E+18</c:v>
                </c:pt>
                <c:pt idx="1951">
                  <c:v>2.0233057387420705E+18</c:v>
                </c:pt>
                <c:pt idx="1952">
                  <c:v>2.043538796129492E+18</c:v>
                </c:pt>
                <c:pt idx="1953">
                  <c:v>2.0639741840907866E+18</c:v>
                </c:pt>
                <c:pt idx="1954">
                  <c:v>2.0846139259316946E+18</c:v>
                </c:pt>
                <c:pt idx="1955">
                  <c:v>2.1054600651910111E+18</c:v>
                </c:pt>
                <c:pt idx="1956">
                  <c:v>2.1265146658429215E+18</c:v>
                </c:pt>
                <c:pt idx="1957">
                  <c:v>2.1477798125013507E+18</c:v>
                </c:pt>
                <c:pt idx="1958">
                  <c:v>2.1692576106263642E+18</c:v>
                </c:pt>
                <c:pt idx="1959">
                  <c:v>2.1909501867326277E+18</c:v>
                </c:pt>
                <c:pt idx="1960">
                  <c:v>2.2128596885999544E+18</c:v>
                </c:pt>
                <c:pt idx="1961">
                  <c:v>2.234988285485954E+18</c:v>
                </c:pt>
                <c:pt idx="1962">
                  <c:v>2.2573381683408138E+18</c:v>
                </c:pt>
                <c:pt idx="1963">
                  <c:v>2.2799115500242214E+18</c:v>
                </c:pt>
                <c:pt idx="1964">
                  <c:v>2.3027106655244636E+18</c:v>
                </c:pt>
                <c:pt idx="1965">
                  <c:v>2.3257377721797084E+18</c:v>
                </c:pt>
                <c:pt idx="1966">
                  <c:v>2.348995149901506E+18</c:v>
                </c:pt>
                <c:pt idx="1967">
                  <c:v>2.3724851014005197E+18</c:v>
                </c:pt>
                <c:pt idx="1968">
                  <c:v>2.396209952414526E+18</c:v>
                </c:pt>
                <c:pt idx="1969">
                  <c:v>2.4201720519386711E+18</c:v>
                </c:pt>
                <c:pt idx="1970">
                  <c:v>2.4443737724580582E+18</c:v>
                </c:pt>
                <c:pt idx="1971">
                  <c:v>2.4688175101826381E+18</c:v>
                </c:pt>
                <c:pt idx="1972">
                  <c:v>2.4935056852844652E+18</c:v>
                </c:pt>
                <c:pt idx="1973">
                  <c:v>2.5184407421373092E+18</c:v>
                </c:pt>
                <c:pt idx="1974">
                  <c:v>2.5436251495586826E+18</c:v>
                </c:pt>
                <c:pt idx="1975">
                  <c:v>2.5690614010542689E+18</c:v>
                </c:pt>
                <c:pt idx="1976">
                  <c:v>2.5947520150648125E+18</c:v>
                </c:pt>
                <c:pt idx="1977">
                  <c:v>2.6206995352154609E+18</c:v>
                </c:pt>
                <c:pt idx="1978">
                  <c:v>2.6469065305676155E+18</c:v>
                </c:pt>
                <c:pt idx="1979">
                  <c:v>2.6733755958732908E+18</c:v>
                </c:pt>
                <c:pt idx="1980">
                  <c:v>2.7001093518320241E+18</c:v>
                </c:pt>
                <c:pt idx="1981">
                  <c:v>2.7271104453503437E+18</c:v>
                </c:pt>
                <c:pt idx="1982">
                  <c:v>2.7543815498038482E+18</c:v>
                </c:pt>
                <c:pt idx="1983">
                  <c:v>2.781925365301886E+18</c:v>
                </c:pt>
                <c:pt idx="1984">
                  <c:v>2.8097446189549051E+18</c:v>
                </c:pt>
                <c:pt idx="1985">
                  <c:v>2.8378420651444541E+18</c:v>
                </c:pt>
                <c:pt idx="1986">
                  <c:v>2.8662204857958994E+18</c:v>
                </c:pt>
                <c:pt idx="1987">
                  <c:v>2.8948826906538578E+18</c:v>
                </c:pt>
                <c:pt idx="1988">
                  <c:v>2.9238315175603963E+18</c:v>
                </c:pt>
                <c:pt idx="1989">
                  <c:v>2.9530698327360005E+18</c:v>
                </c:pt>
                <c:pt idx="1990">
                  <c:v>2.982600531063361E+18</c:v>
                </c:pt>
                <c:pt idx="1991">
                  <c:v>3.012426536373993E+18</c:v>
                </c:pt>
                <c:pt idx="1992">
                  <c:v>3.0425508017377341E+18</c:v>
                </c:pt>
                <c:pt idx="1993">
                  <c:v>3.0729763097551119E+18</c:v>
                </c:pt>
                <c:pt idx="1994">
                  <c:v>3.1037060728526623E+18</c:v>
                </c:pt>
                <c:pt idx="1995">
                  <c:v>3.1347431335811891E+18</c:v>
                </c:pt>
                <c:pt idx="1996">
                  <c:v>3.1660905649170012E+18</c:v>
                </c:pt>
                <c:pt idx="1997">
                  <c:v>3.1977514705661706E+18</c:v>
                </c:pt>
                <c:pt idx="1998">
                  <c:v>3.2297289852718326E+18</c:v>
                </c:pt>
                <c:pt idx="1999">
                  <c:v>3.2620262751245507E+18</c:v>
                </c:pt>
                <c:pt idx="2000">
                  <c:v>3.2946465378757975E+18</c:v>
                </c:pt>
                <c:pt idx="2001">
                  <c:v>3.3275930032545551E+18</c:v>
                </c:pt>
                <c:pt idx="2002">
                  <c:v>3.3608689332871014E+18</c:v>
                </c:pt>
                <c:pt idx="2003">
                  <c:v>3.3944776226199721E+18</c:v>
                </c:pt>
                <c:pt idx="2004">
                  <c:v>3.4284223988461722E+18</c:v>
                </c:pt>
                <c:pt idx="2005">
                  <c:v>3.4627066228346322E+18</c:v>
                </c:pt>
                <c:pt idx="2006">
                  <c:v>3.4973336890629801E+18</c:v>
                </c:pt>
                <c:pt idx="2007">
                  <c:v>3.5323070259536087E+18</c:v>
                </c:pt>
                <c:pt idx="2008">
                  <c:v>3.5676300962131456E+18</c:v>
                </c:pt>
                <c:pt idx="2009">
                  <c:v>3.6033063971752781E+18</c:v>
                </c:pt>
                <c:pt idx="2010">
                  <c:v>3.6393394611470316E+18</c:v>
                </c:pt>
                <c:pt idx="2011">
                  <c:v>3.6757328557585004E+18</c:v>
                </c:pt>
                <c:pt idx="2012">
                  <c:v>3.7124901843160852E+18</c:v>
                </c:pt>
                <c:pt idx="2013">
                  <c:v>3.7496150861592463E+18</c:v>
                </c:pt>
                <c:pt idx="2014">
                  <c:v>3.7871112370208394E+18</c:v>
                </c:pt>
                <c:pt idx="2015">
                  <c:v>3.8249823493910461E+18</c:v>
                </c:pt>
                <c:pt idx="2016">
                  <c:v>3.8632321728849582E+18</c:v>
                </c:pt>
                <c:pt idx="2017">
                  <c:v>3.9018644946138076E+18</c:v>
                </c:pt>
                <c:pt idx="2018">
                  <c:v>3.9408831395599452E+18</c:v>
                </c:pt>
                <c:pt idx="2019">
                  <c:v>3.9802919709555446E+18</c:v>
                </c:pt>
                <c:pt idx="2020">
                  <c:v>4.0200948906651003E+18</c:v>
                </c:pt>
                <c:pt idx="2021">
                  <c:v>4.0602958395717509E+18</c:v>
                </c:pt>
                <c:pt idx="2022">
                  <c:v>4.1008987979674691E+18</c:v>
                </c:pt>
                <c:pt idx="2023">
                  <c:v>4.1419077859471427E+18</c:v>
                </c:pt>
                <c:pt idx="2024">
                  <c:v>4.1833268638066156E+18</c:v>
                </c:pt>
                <c:pt idx="2025">
                  <c:v>4.2251601324446807E+18</c:v>
                </c:pt>
                <c:pt idx="2026">
                  <c:v>4.2674117337691295E+18</c:v>
                </c:pt>
                <c:pt idx="2027">
                  <c:v>4.3100858511068191E+18</c:v>
                </c:pt>
                <c:pt idx="2028">
                  <c:v>4.3531867096178877E+18</c:v>
                </c:pt>
                <c:pt idx="2029">
                  <c:v>4.3967185767140669E+18</c:v>
                </c:pt>
                <c:pt idx="2030">
                  <c:v>4.4406857624812083E+18</c:v>
                </c:pt>
                <c:pt idx="2031">
                  <c:v>4.4850926201060193E+18</c:v>
                </c:pt>
                <c:pt idx="2032">
                  <c:v>4.5299435463070802E+18</c:v>
                </c:pt>
                <c:pt idx="2033">
                  <c:v>4.5752429817701519E+18</c:v>
                </c:pt>
                <c:pt idx="2034">
                  <c:v>4.6209954115878533E+18</c:v>
                </c:pt>
                <c:pt idx="2035">
                  <c:v>4.6672053657037312E+18</c:v>
                </c:pt>
                <c:pt idx="2036">
                  <c:v>4.713877419360768E+18</c:v>
                </c:pt>
                <c:pt idx="2037">
                  <c:v>4.7610161935543757E+18</c:v>
                </c:pt>
                <c:pt idx="2038">
                  <c:v>4.80862635548992E+18</c:v>
                </c:pt>
                <c:pt idx="2039">
                  <c:v>4.8567126190448189E+18</c:v>
                </c:pt>
                <c:pt idx="2040">
                  <c:v>4.9052797452352676E+18</c:v>
                </c:pt>
                <c:pt idx="2041">
                  <c:v>4.9543325426876211E+18</c:v>
                </c:pt>
                <c:pt idx="2042">
                  <c:v>5.0038758681144965E+18</c:v>
                </c:pt>
                <c:pt idx="2043">
                  <c:v>5.0539146267956408E+18</c:v>
                </c:pt>
                <c:pt idx="2044">
                  <c:v>5.1044537730635981E+18</c:v>
                </c:pt>
                <c:pt idx="2045">
                  <c:v>5.1554983107942328E+18</c:v>
                </c:pt>
                <c:pt idx="2046">
                  <c:v>5.2070532939021773E+18</c:v>
                </c:pt>
                <c:pt idx="2047">
                  <c:v>5.2591238268411965E+18</c:v>
                </c:pt>
                <c:pt idx="2048">
                  <c:v>5.3117150651096105E+18</c:v>
                </c:pt>
                <c:pt idx="2049">
                  <c:v>5.3648322157607066E+18</c:v>
                </c:pt>
                <c:pt idx="2050">
                  <c:v>5.4184805379183135E+18</c:v>
                </c:pt>
                <c:pt idx="2051">
                  <c:v>5.4726653432974961E+18</c:v>
                </c:pt>
                <c:pt idx="2052">
                  <c:v>5.5273919967304724E+18</c:v>
                </c:pt>
                <c:pt idx="2053">
                  <c:v>5.5826659166977761E+18</c:v>
                </c:pt>
                <c:pt idx="2054">
                  <c:v>5.6384925758647552E+18</c:v>
                </c:pt>
                <c:pt idx="2055">
                  <c:v>5.6948775016234004E+18</c:v>
                </c:pt>
                <c:pt idx="2056">
                  <c:v>5.7518262766396365E+18</c:v>
                </c:pt>
                <c:pt idx="2057">
                  <c:v>5.8093445394060339E+18</c:v>
                </c:pt>
                <c:pt idx="2058">
                  <c:v>5.8674379848000942E+18</c:v>
                </c:pt>
                <c:pt idx="2059">
                  <c:v>5.9261123646480937E+18</c:v>
                </c:pt>
                <c:pt idx="2060">
                  <c:v>5.9853734882945741E+18</c:v>
                </c:pt>
                <c:pt idx="2061">
                  <c:v>6.0452272231775212E+18</c:v>
                </c:pt>
                <c:pt idx="2062">
                  <c:v>6.1056794954092964E+18</c:v>
                </c:pt>
                <c:pt idx="2063">
                  <c:v>6.1667362903633879E+18</c:v>
                </c:pt>
                <c:pt idx="2064">
                  <c:v>6.2284036532670239E+18</c:v>
                </c:pt>
                <c:pt idx="2065">
                  <c:v>6.2906876897996943E+18</c:v>
                </c:pt>
                <c:pt idx="2066">
                  <c:v>6.3535945666976922E+18</c:v>
                </c:pt>
                <c:pt idx="2067">
                  <c:v>6.4171305123646669E+18</c:v>
                </c:pt>
                <c:pt idx="2068">
                  <c:v>6.4813018174883144E+18</c:v>
                </c:pt>
                <c:pt idx="2069">
                  <c:v>6.5461148356631962E+18</c:v>
                </c:pt>
                <c:pt idx="2070">
                  <c:v>6.6115759840198298E+18</c:v>
                </c:pt>
                <c:pt idx="2071">
                  <c:v>6.6776917438600274E+18</c:v>
                </c:pt>
                <c:pt idx="2072">
                  <c:v>6.7444686612986286E+18</c:v>
                </c:pt>
                <c:pt idx="2073">
                  <c:v>6.8119133479116165E+18</c:v>
                </c:pt>
                <c:pt idx="2074">
                  <c:v>6.8800324813907323E+18</c:v>
                </c:pt>
                <c:pt idx="2075">
                  <c:v>6.9488328062046372E+18</c:v>
                </c:pt>
                <c:pt idx="2076">
                  <c:v>7.0183211342666844E+18</c:v>
                </c:pt>
                <c:pt idx="2077">
                  <c:v>7.0885043456093512E+18</c:v>
                </c:pt>
                <c:pt idx="2078">
                  <c:v>7.1593893890654464E+18</c:v>
                </c:pt>
                <c:pt idx="2079">
                  <c:v>7.2309832829560986E+18</c:v>
                </c:pt>
                <c:pt idx="2080">
                  <c:v>7.3032931157856614E+18</c:v>
                </c:pt>
                <c:pt idx="2081">
                  <c:v>7.3763260469435187E+18</c:v>
                </c:pt>
                <c:pt idx="2082">
                  <c:v>7.4500893074129531E+18</c:v>
                </c:pt>
                <c:pt idx="2083">
                  <c:v>7.524590200487081E+18</c:v>
                </c:pt>
                <c:pt idx="2084">
                  <c:v>7.5998361024919532E+18</c:v>
                </c:pt>
                <c:pt idx="2085">
                  <c:v>7.6758344635168727E+18</c:v>
                </c:pt>
                <c:pt idx="2086">
                  <c:v>7.7525928081520425E+18</c:v>
                </c:pt>
                <c:pt idx="2087">
                  <c:v>7.8301187362335611E+18</c:v>
                </c:pt>
                <c:pt idx="2088">
                  <c:v>7.9084199235958989E+18</c:v>
                </c:pt>
                <c:pt idx="2089">
                  <c:v>7.9875041228318577E+18</c:v>
                </c:pt>
                <c:pt idx="2090">
                  <c:v>8.0673791640601764E+18</c:v>
                </c:pt>
                <c:pt idx="2091">
                  <c:v>8.1480529557007759E+18</c:v>
                </c:pt>
                <c:pt idx="2092">
                  <c:v>8.2295334852577843E+18</c:v>
                </c:pt>
                <c:pt idx="2093">
                  <c:v>8.3118288201103626E+18</c:v>
                </c:pt>
                <c:pt idx="2094">
                  <c:v>8.394947108311468E+18</c:v>
                </c:pt>
                <c:pt idx="2095">
                  <c:v>8.4788965793945805E+18</c:v>
                </c:pt>
                <c:pt idx="2096">
                  <c:v>8.5636855451885281E+18</c:v>
                </c:pt>
                <c:pt idx="2097">
                  <c:v>8.6493224006404137E+18</c:v>
                </c:pt>
                <c:pt idx="2098">
                  <c:v>8.7358156246468198E+18</c:v>
                </c:pt>
                <c:pt idx="2099">
                  <c:v>8.8231737808932854E+18</c:v>
                </c:pt>
                <c:pt idx="2100">
                  <c:v>8.9114055187022193E+18</c:v>
                </c:pt>
                <c:pt idx="2101">
                  <c:v>9.000519573889239E+18</c:v>
                </c:pt>
                <c:pt idx="2102">
                  <c:v>9.0905247696281344E+18</c:v>
                </c:pt>
                <c:pt idx="2103">
                  <c:v>9.181430017324414E+18</c:v>
                </c:pt>
                <c:pt idx="2104">
                  <c:v>9.2732443174976594E+18</c:v>
                </c:pt>
                <c:pt idx="2105">
                  <c:v>9.365976760672639E+18</c:v>
                </c:pt>
                <c:pt idx="2106">
                  <c:v>9.4596365282793636E+18</c:v>
                </c:pt>
                <c:pt idx="2107">
                  <c:v>9.554232893562155E+18</c:v>
                </c:pt>
                <c:pt idx="2108">
                  <c:v>9.6497752224977777E+18</c:v>
                </c:pt>
                <c:pt idx="2109">
                  <c:v>9.7462729747227546E+18</c:v>
                </c:pt>
                <c:pt idx="2110">
                  <c:v>9.8437357044699853E+18</c:v>
                </c:pt>
                <c:pt idx="2111">
                  <c:v>9.9421730615146824E+18</c:v>
                </c:pt>
                <c:pt idx="2112">
                  <c:v>1.0041594792129831E+19</c:v>
                </c:pt>
                <c:pt idx="2113">
                  <c:v>1.0142010740051128E+19</c:v>
                </c:pt>
                <c:pt idx="2114">
                  <c:v>1.024343084745164E+19</c:v>
                </c:pt>
                <c:pt idx="2115">
                  <c:v>1.0345865155926155E+19</c:v>
                </c:pt>
                <c:pt idx="2116">
                  <c:v>1.044932380748542E+19</c:v>
                </c:pt>
                <c:pt idx="2117">
                  <c:v>1.0553817045560273E+19</c:v>
                </c:pt>
                <c:pt idx="2118">
                  <c:v>1.0659355216015878E+19</c:v>
                </c:pt>
                <c:pt idx="2119">
                  <c:v>1.0765948768176032E+19</c:v>
                </c:pt>
                <c:pt idx="2120">
                  <c:v>1.0873608255857795E+19</c:v>
                </c:pt>
                <c:pt idx="2121">
                  <c:v>1.0982344338416374E+19</c:v>
                </c:pt>
                <c:pt idx="2122">
                  <c:v>1.1092167781800536E+19</c:v>
                </c:pt>
                <c:pt idx="2123">
                  <c:v>1.1203089459618542E+19</c:v>
                </c:pt>
                <c:pt idx="2124">
                  <c:v>1.1315120354214726E+19</c:v>
                </c:pt>
                <c:pt idx="2125">
                  <c:v>1.1428271557756873E+19</c:v>
                </c:pt>
                <c:pt idx="2126">
                  <c:v>1.1542554273334446E+19</c:v>
                </c:pt>
                <c:pt idx="2127">
                  <c:v>1.1657979816067785E+19</c:v>
                </c:pt>
                <c:pt idx="2128">
                  <c:v>1.1774559614228466E+19</c:v>
                </c:pt>
                <c:pt idx="2129">
                  <c:v>1.1892305210370753E+19</c:v>
                </c:pt>
                <c:pt idx="2130">
                  <c:v>1.2011228262474463E+19</c:v>
                </c:pt>
                <c:pt idx="2131">
                  <c:v>1.2131340545099203E+19</c:v>
                </c:pt>
                <c:pt idx="2132">
                  <c:v>1.2252653950550198E+19</c:v>
                </c:pt>
                <c:pt idx="2133">
                  <c:v>1.2375180490055696E+19</c:v>
                </c:pt>
                <c:pt idx="2134">
                  <c:v>1.2498932294956257E+19</c:v>
                </c:pt>
                <c:pt idx="2135">
                  <c:v>1.2623921617905816E+19</c:v>
                </c:pt>
                <c:pt idx="2136">
                  <c:v>1.2750160834084878E+19</c:v>
                </c:pt>
                <c:pt idx="2137">
                  <c:v>1.2877662442425729E+19</c:v>
                </c:pt>
                <c:pt idx="2138">
                  <c:v>1.3006439066849985E+19</c:v>
                </c:pt>
                <c:pt idx="2139">
                  <c:v>1.3136503457518481E+19</c:v>
                </c:pt>
                <c:pt idx="2140">
                  <c:v>1.3267868492093665E+19</c:v>
                </c:pt>
                <c:pt idx="2141">
                  <c:v>1.3400547177014604E+19</c:v>
                </c:pt>
                <c:pt idx="2142">
                  <c:v>1.3534552648784755E+19</c:v>
                </c:pt>
                <c:pt idx="2143">
                  <c:v>1.3669898175272595E+19</c:v>
                </c:pt>
                <c:pt idx="2144">
                  <c:v>1.3806597157025325E+19</c:v>
                </c:pt>
                <c:pt idx="2145">
                  <c:v>1.3944663128595579E+19</c:v>
                </c:pt>
                <c:pt idx="2146">
                  <c:v>1.4084109759881533E+19</c:v>
                </c:pt>
                <c:pt idx="2147">
                  <c:v>1.4224950857480346E+19</c:v>
                </c:pt>
                <c:pt idx="2148">
                  <c:v>1.4367200366055152E+19</c:v>
                </c:pt>
                <c:pt idx="2149">
                  <c:v>1.4510872369715704E+19</c:v>
                </c:pt>
                <c:pt idx="2150">
                  <c:v>1.4655981093412862E+19</c:v>
                </c:pt>
                <c:pt idx="2151">
                  <c:v>1.4802540904346986E+19</c:v>
                </c:pt>
                <c:pt idx="2152">
                  <c:v>1.4950566313390461E+19</c:v>
                </c:pt>
                <c:pt idx="2153">
                  <c:v>1.5100071976524366E+19</c:v>
                </c:pt>
                <c:pt idx="2154">
                  <c:v>1.5251072696289612E+19</c:v>
                </c:pt>
                <c:pt idx="2155">
                  <c:v>1.5403583423252503E+19</c:v>
                </c:pt>
                <c:pt idx="2156">
                  <c:v>1.5557619257485031E+19</c:v>
                </c:pt>
                <c:pt idx="2157">
                  <c:v>1.5713195450059882E+19</c:v>
                </c:pt>
                <c:pt idx="2158">
                  <c:v>1.5870327404560482E+19</c:v>
                </c:pt>
                <c:pt idx="2159">
                  <c:v>1.6029030678606082E+19</c:v>
                </c:pt>
                <c:pt idx="2160">
                  <c:v>1.6189320985392146E+19</c:v>
                </c:pt>
                <c:pt idx="2161">
                  <c:v>1.6351214195246068E+19</c:v>
                </c:pt>
                <c:pt idx="2162">
                  <c:v>1.6514726337198533E+19</c:v>
                </c:pt>
                <c:pt idx="2163">
                  <c:v>1.6679873600570511E+19</c:v>
                </c:pt>
                <c:pt idx="2164">
                  <c:v>1.6846672336576219E+19</c:v>
                </c:pt>
                <c:pt idx="2165">
                  <c:v>1.7015139059941978E+19</c:v>
                </c:pt>
                <c:pt idx="2166">
                  <c:v>1.7185290450541406E+19</c:v>
                </c:pt>
                <c:pt idx="2167">
                  <c:v>1.7357143355046816E+19</c:v>
                </c:pt>
                <c:pt idx="2168">
                  <c:v>1.7530714788597285E+19</c:v>
                </c:pt>
                <c:pt idx="2169">
                  <c:v>1.770602193648326E+19</c:v>
                </c:pt>
                <c:pt idx="2170">
                  <c:v>1.7883082155848094E+19</c:v>
                </c:pt>
                <c:pt idx="2171">
                  <c:v>1.8061912977406568E+19</c:v>
                </c:pt>
                <c:pt idx="2172">
                  <c:v>1.8242532107180636E+19</c:v>
                </c:pt>
                <c:pt idx="2173">
                  <c:v>1.8424957428252443E+19</c:v>
                </c:pt>
                <c:pt idx="2174">
                  <c:v>1.8609207002534969E+19</c:v>
                </c:pt>
                <c:pt idx="2175">
                  <c:v>1.8795299072560316E+19</c:v>
                </c:pt>
                <c:pt idx="2176">
                  <c:v>1.8983252063285924E+19</c:v>
                </c:pt>
                <c:pt idx="2177">
                  <c:v>1.917308458391878E+19</c:v>
                </c:pt>
                <c:pt idx="2178">
                  <c:v>1.9364815429757968E+19</c:v>
                </c:pt>
                <c:pt idx="2179">
                  <c:v>1.9558463584055546E+19</c:v>
                </c:pt>
                <c:pt idx="2180">
                  <c:v>1.9754048219896107E+19</c:v>
                </c:pt>
                <c:pt idx="2181">
                  <c:v>1.9951588702095061E+19</c:v>
                </c:pt>
                <c:pt idx="2182">
                  <c:v>2.0151104589116015E+19</c:v>
                </c:pt>
                <c:pt idx="2183">
                  <c:v>2.0352615635007173E+19</c:v>
                </c:pt>
                <c:pt idx="2184">
                  <c:v>2.0556141791357247E+19</c:v>
                </c:pt>
                <c:pt idx="2185">
                  <c:v>2.0761703209270825E+19</c:v>
                </c:pt>
                <c:pt idx="2186">
                  <c:v>2.0969320241363534E+19</c:v>
                </c:pt>
                <c:pt idx="2187">
                  <c:v>2.1179013443777163E+19</c:v>
                </c:pt>
                <c:pt idx="2188">
                  <c:v>2.1390803578214937E+19</c:v>
                </c:pt>
                <c:pt idx="2189">
                  <c:v>2.1604711613997089E+19</c:v>
                </c:pt>
                <c:pt idx="2190">
                  <c:v>2.1820758730137059E+19</c:v>
                </c:pt>
                <c:pt idx="2191">
                  <c:v>2.2038966317438423E+19</c:v>
                </c:pt>
                <c:pt idx="2192">
                  <c:v>2.2259355980612817E+19</c:v>
                </c:pt>
                <c:pt idx="2193">
                  <c:v>2.2481949540418945E+19</c:v>
                </c:pt>
                <c:pt idx="2194">
                  <c:v>2.2706769035823137E+19</c:v>
                </c:pt>
                <c:pt idx="2195">
                  <c:v>2.2933836726181364E+19</c:v>
                </c:pt>
                <c:pt idx="2196">
                  <c:v>2.3163175093443178E+19</c:v>
                </c:pt>
                <c:pt idx="2197">
                  <c:v>2.3394806844377604E+19</c:v>
                </c:pt>
                <c:pt idx="2198">
                  <c:v>2.3628754912821387E+19</c:v>
                </c:pt>
                <c:pt idx="2199">
                  <c:v>2.38650424619496E+19</c:v>
                </c:pt>
                <c:pt idx="2200">
                  <c:v>2.4103692886569099E+19</c:v>
                </c:pt>
                <c:pt idx="2201">
                  <c:v>2.4344729815434793E+19</c:v>
                </c:pt>
                <c:pt idx="2202">
                  <c:v>2.4588177113589142E+19</c:v>
                </c:pt>
                <c:pt idx="2203">
                  <c:v>2.4834058884725023E+19</c:v>
                </c:pt>
                <c:pt idx="2204">
                  <c:v>2.5082399473572274E+19</c:v>
                </c:pt>
                <c:pt idx="2205">
                  <c:v>2.5333223468308001E+19</c:v>
                </c:pt>
                <c:pt idx="2206">
                  <c:v>2.5586555702991086E+19</c:v>
                </c:pt>
                <c:pt idx="2207">
                  <c:v>2.5842421260020986E+19</c:v>
                </c:pt>
                <c:pt idx="2208">
                  <c:v>2.6100845472621203E+19</c:v>
                </c:pt>
                <c:pt idx="2209">
                  <c:v>2.6361853927347413E+19</c:v>
                </c:pt>
                <c:pt idx="2210">
                  <c:v>2.6625472466620887E+19</c:v>
                </c:pt>
                <c:pt idx="2211">
                  <c:v>2.6891727191287091E+19</c:v>
                </c:pt>
                <c:pt idx="2212">
                  <c:v>2.7160644463199969E+19</c:v>
                </c:pt>
                <c:pt idx="2213">
                  <c:v>2.7432250907831968E+19</c:v>
                </c:pt>
                <c:pt idx="2214">
                  <c:v>2.7706573416910291E+19</c:v>
                </c:pt>
                <c:pt idx="2215">
                  <c:v>2.7983639151079387E+19</c:v>
                </c:pt>
                <c:pt idx="2216">
                  <c:v>2.826347554259019E+19</c:v>
                </c:pt>
                <c:pt idx="2217">
                  <c:v>2.8546110298016092E+19</c:v>
                </c:pt>
                <c:pt idx="2218">
                  <c:v>2.8831571400996258E+19</c:v>
                </c:pt>
                <c:pt idx="2219">
                  <c:v>2.911988711500621E+19</c:v>
                </c:pt>
                <c:pt idx="2220">
                  <c:v>2.9411085986156278E+19</c:v>
                </c:pt>
                <c:pt idx="2221">
                  <c:v>2.9705196846017835E+19</c:v>
                </c:pt>
                <c:pt idx="2222">
                  <c:v>3.0002248814478021E+19</c:v>
                </c:pt>
                <c:pt idx="2223">
                  <c:v>3.030227130262279E+19</c:v>
                </c:pt>
                <c:pt idx="2224">
                  <c:v>3.060529401564903E+19</c:v>
                </c:pt>
                <c:pt idx="2225">
                  <c:v>3.091134695580552E+19</c:v>
                </c:pt>
                <c:pt idx="2226">
                  <c:v>3.1220460425363579E+19</c:v>
                </c:pt>
                <c:pt idx="2227">
                  <c:v>3.1532665029617205E+19</c:v>
                </c:pt>
                <c:pt idx="2228">
                  <c:v>3.1847991679913386E+19</c:v>
                </c:pt>
                <c:pt idx="2229">
                  <c:v>3.2166471596712509E+19</c:v>
                </c:pt>
                <c:pt idx="2230">
                  <c:v>3.2488136312679641E+19</c:v>
                </c:pt>
                <c:pt idx="2231">
                  <c:v>3.2813017675806433E+19</c:v>
                </c:pt>
                <c:pt idx="2232">
                  <c:v>3.3141147852564513E+19</c:v>
                </c:pt>
                <c:pt idx="2233">
                  <c:v>3.3472559331090158E+19</c:v>
                </c:pt>
                <c:pt idx="2234">
                  <c:v>3.3807284924401058E+19</c:v>
                </c:pt>
                <c:pt idx="2235">
                  <c:v>3.4145357773645054E+19</c:v>
                </c:pt>
                <c:pt idx="2236">
                  <c:v>3.4486811351381508E+19</c:v>
                </c:pt>
                <c:pt idx="2237">
                  <c:v>3.4831679464895324E+19</c:v>
                </c:pt>
                <c:pt idx="2238">
                  <c:v>3.5179996259544281E+19</c:v>
                </c:pt>
                <c:pt idx="2239">
                  <c:v>3.553179622213972E+19</c:v>
                </c:pt>
                <c:pt idx="2240">
                  <c:v>3.5887114184361128E+19</c:v>
                </c:pt>
                <c:pt idx="2241">
                  <c:v>3.6245985326204731E+19</c:v>
                </c:pt>
                <c:pt idx="2242">
                  <c:v>3.6608445179466785E+19</c:v>
                </c:pt>
                <c:pt idx="2243">
                  <c:v>3.697452963126145E+19</c:v>
                </c:pt>
                <c:pt idx="2244">
                  <c:v>3.7344274927574065E+19</c:v>
                </c:pt>
                <c:pt idx="2245">
                  <c:v>3.7717717676849799E+19</c:v>
                </c:pt>
                <c:pt idx="2246">
                  <c:v>3.8094894853618311E+19</c:v>
                </c:pt>
                <c:pt idx="2247">
                  <c:v>3.8475843802154476E+19</c:v>
                </c:pt>
                <c:pt idx="2248">
                  <c:v>3.886060224017603E+19</c:v>
                </c:pt>
                <c:pt idx="2249">
                  <c:v>3.9249208262577799E+19</c:v>
                </c:pt>
                <c:pt idx="2250">
                  <c:v>3.9641700345203573E+19</c:v>
                </c:pt>
                <c:pt idx="2251">
                  <c:v>4.0038117348655604E+19</c:v>
                </c:pt>
                <c:pt idx="2252">
                  <c:v>4.0438498522142155E+19</c:v>
                </c:pt>
                <c:pt idx="2253">
                  <c:v>4.0842883507363578E+19</c:v>
                </c:pt>
                <c:pt idx="2254">
                  <c:v>4.1251312342437224E+19</c:v>
                </c:pt>
                <c:pt idx="2255">
                  <c:v>4.1663825465861587E+19</c:v>
                </c:pt>
                <c:pt idx="2256">
                  <c:v>4.2080463720520212E+19</c:v>
                </c:pt>
                <c:pt idx="2257">
                  <c:v>4.2501268357725413E+19</c:v>
                </c:pt>
                <c:pt idx="2258">
                  <c:v>4.2926281041302684E+19</c:v>
                </c:pt>
                <c:pt idx="2259">
                  <c:v>4.335554385171569E+19</c:v>
                </c:pt>
                <c:pt idx="2260">
                  <c:v>4.3789099290232857E+19</c:v>
                </c:pt>
                <c:pt idx="2261">
                  <c:v>4.4226990283135173E+19</c:v>
                </c:pt>
                <c:pt idx="2262">
                  <c:v>4.4669260185966543E+19</c:v>
                </c:pt>
                <c:pt idx="2263">
                  <c:v>4.5115952787826196E+19</c:v>
                </c:pt>
                <c:pt idx="2264">
                  <c:v>4.5567112315704467E+19</c:v>
                </c:pt>
                <c:pt idx="2265">
                  <c:v>4.6022783438861517E+19</c:v>
                </c:pt>
                <c:pt idx="2266">
                  <c:v>4.6483011273250136E+19</c:v>
                </c:pt>
                <c:pt idx="2267">
                  <c:v>4.6947841385982632E+19</c:v>
                </c:pt>
                <c:pt idx="2268">
                  <c:v>4.7417319799842456E+19</c:v>
                </c:pt>
                <c:pt idx="2269">
                  <c:v>4.7891492997840871E+19</c:v>
                </c:pt>
                <c:pt idx="2270">
                  <c:v>4.8370407927819289E+19</c:v>
                </c:pt>
                <c:pt idx="2271">
                  <c:v>4.8854112007097475E+19</c:v>
                </c:pt>
                <c:pt idx="2272">
                  <c:v>4.9342653127168459E+19</c:v>
                </c:pt>
                <c:pt idx="2273">
                  <c:v>4.9836079658440147E+19</c:v>
                </c:pt>
                <c:pt idx="2274">
                  <c:v>5.0334440455024542E+19</c:v>
                </c:pt>
                <c:pt idx="2275">
                  <c:v>5.083778485957478E+19</c:v>
                </c:pt>
                <c:pt idx="2276">
                  <c:v>5.1346162708170531E+19</c:v>
                </c:pt>
                <c:pt idx="2277">
                  <c:v>5.1859624335252242E+19</c:v>
                </c:pt>
                <c:pt idx="2278">
                  <c:v>5.2378220578604769E+19</c:v>
                </c:pt>
                <c:pt idx="2279">
                  <c:v>5.2902002784390799E+19</c:v>
                </c:pt>
                <c:pt idx="2280">
                  <c:v>5.3431022812234727E+19</c:v>
                </c:pt>
                <c:pt idx="2281">
                  <c:v>5.3965333040357073E+19</c:v>
                </c:pt>
                <c:pt idx="2282">
                  <c:v>5.4504986370760663E+19</c:v>
                </c:pt>
                <c:pt idx="2283">
                  <c:v>5.5050036234468237E+19</c:v>
                </c:pt>
                <c:pt idx="2284">
                  <c:v>5.5600536596812931E+19</c:v>
                </c:pt>
                <c:pt idx="2285">
                  <c:v>5.6156541962781073E+19</c:v>
                </c:pt>
                <c:pt idx="2286">
                  <c:v>5.6718107382408888E+19</c:v>
                </c:pt>
                <c:pt idx="2287">
                  <c:v>5.7285288456232952E+19</c:v>
                </c:pt>
                <c:pt idx="2288">
                  <c:v>5.7858141340795298E+19</c:v>
                </c:pt>
                <c:pt idx="2289">
                  <c:v>5.8436722754203255E+19</c:v>
                </c:pt>
                <c:pt idx="2290">
                  <c:v>5.9021089981745299E+19</c:v>
                </c:pt>
                <c:pt idx="2291">
                  <c:v>5.961130088156273E+19</c:v>
                </c:pt>
                <c:pt idx="2292">
                  <c:v>6.0207413890378367E+19</c:v>
                </c:pt>
                <c:pt idx="2293">
                  <c:v>6.0809488029282148E+19</c:v>
                </c:pt>
                <c:pt idx="2294">
                  <c:v>6.141758290957498E+19</c:v>
                </c:pt>
                <c:pt idx="2295">
                  <c:v>6.2031758738670715E+19</c:v>
                </c:pt>
                <c:pt idx="2296">
                  <c:v>6.2652076326057435E+19</c:v>
                </c:pt>
                <c:pt idx="2297">
                  <c:v>6.3278597089318019E+19</c:v>
                </c:pt>
                <c:pt idx="2298">
                  <c:v>6.3911383060211188E+19</c:v>
                </c:pt>
                <c:pt idx="2299">
                  <c:v>6.4550496890813284E+19</c:v>
                </c:pt>
                <c:pt idx="2300">
                  <c:v>6.5196001859721421E+19</c:v>
                </c:pt>
                <c:pt idx="2301">
                  <c:v>6.5847961878318645E+19</c:v>
                </c:pt>
                <c:pt idx="2302">
                  <c:v>6.6506441497101844E+19</c:v>
                </c:pt>
                <c:pt idx="2303">
                  <c:v>6.7171505912072839E+19</c:v>
                </c:pt>
                <c:pt idx="2304">
                  <c:v>6.784322097119359E+19</c:v>
                </c:pt>
                <c:pt idx="2305">
                  <c:v>6.8521653180905529E+19</c:v>
                </c:pt>
                <c:pt idx="2306">
                  <c:v>6.9206869712714564E+19</c:v>
                </c:pt>
                <c:pt idx="2307">
                  <c:v>6.9898938409841713E+19</c:v>
                </c:pt>
                <c:pt idx="2308">
                  <c:v>7.0597927793940136E+19</c:v>
                </c:pt>
                <c:pt idx="2309">
                  <c:v>7.1303907071879537E+19</c:v>
                </c:pt>
                <c:pt idx="2310">
                  <c:v>7.2016946142598341E+19</c:v>
                </c:pt>
                <c:pt idx="2311">
                  <c:v>7.2737115604024304E+19</c:v>
                </c:pt>
                <c:pt idx="2312">
                  <c:v>7.3464486760064565E+19</c:v>
                </c:pt>
                <c:pt idx="2313">
                  <c:v>7.4199131627665211E+19</c:v>
                </c:pt>
                <c:pt idx="2314">
                  <c:v>7.494112294394187E+19</c:v>
                </c:pt>
                <c:pt idx="2315">
                  <c:v>7.569053417338128E+19</c:v>
                </c:pt>
                <c:pt idx="2316">
                  <c:v>7.6447439515115094E+19</c:v>
                </c:pt>
                <c:pt idx="2317">
                  <c:v>7.7211913910266249E+19</c:v>
                </c:pt>
                <c:pt idx="2318">
                  <c:v>7.798403304936892E+19</c:v>
                </c:pt>
                <c:pt idx="2319">
                  <c:v>7.8763873379862577E+19</c:v>
                </c:pt>
                <c:pt idx="2320">
                  <c:v>7.9551512113661247E+19</c:v>
                </c:pt>
                <c:pt idx="2321">
                  <c:v>8.0347027234797847E+19</c:v>
                </c:pt>
                <c:pt idx="2322">
                  <c:v>8.1150497507145843E+19</c:v>
                </c:pt>
                <c:pt idx="2323">
                  <c:v>8.1962002482217271E+19</c:v>
                </c:pt>
                <c:pt idx="2324">
                  <c:v>8.2781622507039457E+19</c:v>
                </c:pt>
                <c:pt idx="2325">
                  <c:v>8.360943873210984E+19</c:v>
                </c:pt>
                <c:pt idx="2326">
                  <c:v>8.4445533119430951E+19</c:v>
                </c:pt>
                <c:pt idx="2327">
                  <c:v>8.5289988450625257E+19</c:v>
                </c:pt>
                <c:pt idx="2328">
                  <c:v>8.6142888335131525E+19</c:v>
                </c:pt>
                <c:pt idx="2329">
                  <c:v>8.7004317218482848E+19</c:v>
                </c:pt>
                <c:pt idx="2330">
                  <c:v>8.7874360390667682E+19</c:v>
                </c:pt>
                <c:pt idx="2331">
                  <c:v>8.8753103994574324E+19</c:v>
                </c:pt>
                <c:pt idx="2332">
                  <c:v>8.9640635034520076E+19</c:v>
                </c:pt>
                <c:pt idx="2333">
                  <c:v>9.0537041384865284E+19</c:v>
                </c:pt>
                <c:pt idx="2334">
                  <c:v>9.1442411798713958E+19</c:v>
                </c:pt>
                <c:pt idx="2335">
                  <c:v>9.2356835916701057E+19</c:v>
                </c:pt>
                <c:pt idx="2336">
                  <c:v>9.328040427586809E+19</c:v>
                </c:pt>
                <c:pt idx="2337">
                  <c:v>9.4213208318626775E+19</c:v>
                </c:pt>
                <c:pt idx="2338">
                  <c:v>9.5155340401813045E+19</c:v>
                </c:pt>
                <c:pt idx="2339">
                  <c:v>9.610689380583116E+19</c:v>
                </c:pt>
                <c:pt idx="2340">
                  <c:v>9.7067962743889478E+19</c:v>
                </c:pt>
                <c:pt idx="2341">
                  <c:v>9.8038642371328377E+19</c:v>
                </c:pt>
                <c:pt idx="2342">
                  <c:v>9.9019028795041677E+19</c:v>
                </c:pt>
                <c:pt idx="2343">
                  <c:v>1.0000921908299206E+20</c:v>
                </c:pt>
                <c:pt idx="2344">
                  <c:v>1.01009311273822E+20</c:v>
                </c:pt>
                <c:pt idx="2345">
                  <c:v>1.0201940438656023E+20</c:v>
                </c:pt>
                <c:pt idx="2346">
                  <c:v>1.0303959843042584E+20</c:v>
                </c:pt>
                <c:pt idx="2347">
                  <c:v>1.0406999441473008E+20</c:v>
                </c:pt>
                <c:pt idx="2348">
                  <c:v>1.0511069435887739E+20</c:v>
                </c:pt>
                <c:pt idx="2349">
                  <c:v>1.0616180130246617E+20</c:v>
                </c:pt>
                <c:pt idx="2350">
                  <c:v>1.0722341931549083E+20</c:v>
                </c:pt>
                <c:pt idx="2351">
                  <c:v>1.082956535086457E+20</c:v>
                </c:pt>
                <c:pt idx="2352">
                  <c:v>1.093786100437322E+20</c:v>
                </c:pt>
                <c:pt idx="2353">
                  <c:v>1.1047239614416952E+20</c:v>
                </c:pt>
                <c:pt idx="2354">
                  <c:v>1.1157712010561123E+20</c:v>
                </c:pt>
                <c:pt idx="2355">
                  <c:v>1.1269289130666733E+20</c:v>
                </c:pt>
                <c:pt idx="2356">
                  <c:v>1.1381982021973402E+20</c:v>
                </c:pt>
                <c:pt idx="2357">
                  <c:v>1.1495801842193134E+20</c:v>
                </c:pt>
                <c:pt idx="2358">
                  <c:v>1.1610759860615068E+20</c:v>
                </c:pt>
                <c:pt idx="2359">
                  <c:v>1.1726867459221217E+20</c:v>
                </c:pt>
                <c:pt idx="2360">
                  <c:v>1.1844136133813432E+20</c:v>
                </c:pt>
                <c:pt idx="2361">
                  <c:v>1.1962577495151567E+20</c:v>
                </c:pt>
                <c:pt idx="2362">
                  <c:v>1.2082203270103081E+20</c:v>
                </c:pt>
                <c:pt idx="2363">
                  <c:v>1.2203025302804108E+20</c:v>
                </c:pt>
                <c:pt idx="2364">
                  <c:v>1.232505555583215E+20</c:v>
                </c:pt>
                <c:pt idx="2365">
                  <c:v>1.2448306111390473E+20</c:v>
                </c:pt>
                <c:pt idx="2366">
                  <c:v>1.2572789172504379E+20</c:v>
                </c:pt>
                <c:pt idx="2367">
                  <c:v>1.2698517064229419E+20</c:v>
                </c:pt>
                <c:pt idx="2368">
                  <c:v>1.2825502234871716E+20</c:v>
                </c:pt>
                <c:pt idx="2369">
                  <c:v>1.2953757257220434E+20</c:v>
                </c:pt>
                <c:pt idx="2370">
                  <c:v>1.3083294829792639E+20</c:v>
                </c:pt>
                <c:pt idx="2371">
                  <c:v>1.3214127778090564E+20</c:v>
                </c:pt>
                <c:pt idx="2372">
                  <c:v>1.3346269055871471E+20</c:v>
                </c:pt>
                <c:pt idx="2373">
                  <c:v>1.3479731746430185E+20</c:v>
                </c:pt>
                <c:pt idx="2374">
                  <c:v>1.3614529063894489E+20</c:v>
                </c:pt>
                <c:pt idx="2375">
                  <c:v>1.3750674354533428E+20</c:v>
                </c:pt>
                <c:pt idx="2376">
                  <c:v>1.3888181098078768E+20</c:v>
                </c:pt>
                <c:pt idx="2377">
                  <c:v>1.4027062909059557E+20</c:v>
                </c:pt>
                <c:pt idx="2378">
                  <c:v>1.4167333538150153E+20</c:v>
                </c:pt>
                <c:pt idx="2379">
                  <c:v>1.4309006873531651E+20</c:v>
                </c:pt>
                <c:pt idx="2380">
                  <c:v>1.4452096942266969E+20</c:v>
                </c:pt>
                <c:pt idx="2381">
                  <c:v>1.4596617911689639E+20</c:v>
                </c:pt>
                <c:pt idx="2382">
                  <c:v>1.4742584090806537E+20</c:v>
                </c:pt>
                <c:pt idx="2383">
                  <c:v>1.4890009931714596E+20</c:v>
                </c:pt>
                <c:pt idx="2384">
                  <c:v>1.5038910031031747E+20</c:v>
                </c:pt>
                <c:pt idx="2385">
                  <c:v>1.5189299131342065E+20</c:v>
                </c:pt>
                <c:pt idx="2386">
                  <c:v>1.534119212265549E+20</c:v>
                </c:pt>
                <c:pt idx="2387">
                  <c:v>1.5494604043882041E+20</c:v>
                </c:pt>
                <c:pt idx="2388">
                  <c:v>1.5649550084320861E+20</c:v>
                </c:pt>
                <c:pt idx="2389">
                  <c:v>1.5806045585164068E+20</c:v>
                </c:pt>
                <c:pt idx="2390">
                  <c:v>1.5964106041015711E+20</c:v>
                </c:pt>
                <c:pt idx="2391">
                  <c:v>1.6123747101425867E+20</c:v>
                </c:pt>
                <c:pt idx="2392">
                  <c:v>1.628498457244013E+20</c:v>
                </c:pt>
                <c:pt idx="2393">
                  <c:v>1.6447834418164531E+20</c:v>
                </c:pt>
                <c:pt idx="2394">
                  <c:v>1.661231276234618E+20</c:v>
                </c:pt>
                <c:pt idx="2395">
                  <c:v>1.6778435889969634E+20</c:v>
                </c:pt>
                <c:pt idx="2396">
                  <c:v>1.6946220248869333E+20</c:v>
                </c:pt>
                <c:pt idx="2397">
                  <c:v>1.7115682451358024E+20</c:v>
                </c:pt>
                <c:pt idx="2398">
                  <c:v>1.7286839275871614E+20</c:v>
                </c:pt>
                <c:pt idx="2399">
                  <c:v>1.7459707668630323E+20</c:v>
                </c:pt>
                <c:pt idx="2400">
                  <c:v>1.7634304745316627E+20</c:v>
                </c:pt>
                <c:pt idx="2401">
                  <c:v>1.7810647792769794E+20</c:v>
                </c:pt>
                <c:pt idx="2402">
                  <c:v>1.7988754270697492E+20</c:v>
                </c:pt>
                <c:pt idx="2403">
                  <c:v>1.8168641813404464E+20</c:v>
                </c:pt>
                <c:pt idx="2404">
                  <c:v>1.8350328231538511E+20</c:v>
                </c:pt>
                <c:pt idx="2405">
                  <c:v>1.8533831513853893E+20</c:v>
                </c:pt>
                <c:pt idx="2406">
                  <c:v>1.8719169828992437E+20</c:v>
                </c:pt>
                <c:pt idx="2407">
                  <c:v>1.8906361527282355E+20</c:v>
                </c:pt>
                <c:pt idx="2408">
                  <c:v>1.9095425142555181E+20</c:v>
                </c:pt>
                <c:pt idx="2409">
                  <c:v>1.9286379393980737E+20</c:v>
                </c:pt>
                <c:pt idx="2410">
                  <c:v>1.9479243187920549E+20</c:v>
                </c:pt>
                <c:pt idx="2411">
                  <c:v>1.9674035619799748E+20</c:v>
                </c:pt>
                <c:pt idx="2412">
                  <c:v>1.9870775975997748E+20</c:v>
                </c:pt>
                <c:pt idx="2413">
                  <c:v>2.0069483735757727E+20</c:v>
                </c:pt>
                <c:pt idx="2414">
                  <c:v>2.0270178573115304E+20</c:v>
                </c:pt>
                <c:pt idx="2415">
                  <c:v>2.0472880358846448E+20</c:v>
                </c:pt>
                <c:pt idx="2416">
                  <c:v>2.067760916243492E+20</c:v>
                </c:pt>
                <c:pt idx="2417">
                  <c:v>2.0884385254059275E+20</c:v>
                </c:pt>
                <c:pt idx="2418">
                  <c:v>2.1093229106599867E+20</c:v>
                </c:pt>
                <c:pt idx="2419">
                  <c:v>2.1304161397665861E+20</c:v>
                </c:pt>
                <c:pt idx="2420">
                  <c:v>2.151720301164252E+20</c:v>
                </c:pt>
                <c:pt idx="2421">
                  <c:v>2.1732375041758944E+20</c:v>
                </c:pt>
                <c:pt idx="2422">
                  <c:v>2.194969879217654E+20</c:v>
                </c:pt>
                <c:pt idx="2423">
                  <c:v>2.2169195780098297E+20</c:v>
                </c:pt>
                <c:pt idx="2424">
                  <c:v>2.2390887737899287E+20</c:v>
                </c:pt>
                <c:pt idx="2425">
                  <c:v>2.2614796615278281E+20</c:v>
                </c:pt>
                <c:pt idx="2426">
                  <c:v>2.2840944581431063E+20</c:v>
                </c:pt>
                <c:pt idx="2427">
                  <c:v>2.3069354027245368E+20</c:v>
                </c:pt>
                <c:pt idx="2428">
                  <c:v>2.3300047567517824E+20</c:v>
                </c:pt>
                <c:pt idx="2429">
                  <c:v>2.3533048043193005E+20</c:v>
                </c:pt>
                <c:pt idx="2430">
                  <c:v>2.3768378523624935E+20</c:v>
                </c:pt>
                <c:pt idx="2431">
                  <c:v>2.4006062308861179E+20</c:v>
                </c:pt>
                <c:pt idx="2432">
                  <c:v>2.4246122931949797E+20</c:v>
                </c:pt>
                <c:pt idx="2433">
                  <c:v>2.4488584161269295E+20</c:v>
                </c:pt>
                <c:pt idx="2434">
                  <c:v>2.473347000288199E+20</c:v>
                </c:pt>
                <c:pt idx="2435">
                  <c:v>2.4980804702910805E+20</c:v>
                </c:pt>
                <c:pt idx="2436">
                  <c:v>2.5230612749939917E+20</c:v>
                </c:pt>
                <c:pt idx="2437">
                  <c:v>2.5482918877439309E+20</c:v>
                </c:pt>
                <c:pt idx="2438">
                  <c:v>2.5737748066213708E+20</c:v>
                </c:pt>
                <c:pt idx="2439">
                  <c:v>2.5995125546875837E+20</c:v>
                </c:pt>
                <c:pt idx="2440">
                  <c:v>2.6255076802344606E+20</c:v>
                </c:pt>
                <c:pt idx="2441">
                  <c:v>2.6517627570368053E+20</c:v>
                </c:pt>
                <c:pt idx="2442">
                  <c:v>2.678280384607173E+20</c:v>
                </c:pt>
                <c:pt idx="2443">
                  <c:v>2.7050631884532446E+20</c:v>
                </c:pt>
                <c:pt idx="2444">
                  <c:v>2.7321138203377772E+20</c:v>
                </c:pt>
                <c:pt idx="2445">
                  <c:v>2.7594349585411555E+20</c:v>
                </c:pt>
                <c:pt idx="2446">
                  <c:v>2.7870293081265668E+20</c:v>
                </c:pt>
                <c:pt idx="2447">
                  <c:v>2.8148996012078321E+20</c:v>
                </c:pt>
                <c:pt idx="2448">
                  <c:v>2.8430485972199113E+20</c:v>
                </c:pt>
                <c:pt idx="2449">
                  <c:v>2.8714790831921103E+20</c:v>
                </c:pt>
                <c:pt idx="2450">
                  <c:v>2.9001938740240315E+20</c:v>
                </c:pt>
                <c:pt idx="2451">
                  <c:v>2.9291958127642709E+20</c:v>
                </c:pt>
                <c:pt idx="2452">
                  <c:v>2.9584877708919144E+20</c:v>
                </c:pt>
                <c:pt idx="2453">
                  <c:v>2.9880726486008332E+20</c:v>
                </c:pt>
                <c:pt idx="2454">
                  <c:v>3.0179533750868417E+20</c:v>
                </c:pt>
                <c:pt idx="2455">
                  <c:v>3.0481329088377101E+20</c:v>
                </c:pt>
                <c:pt idx="2456">
                  <c:v>3.0786142379260877E+20</c:v>
                </c:pt>
                <c:pt idx="2457">
                  <c:v>3.109400380305349E+20</c:v>
                </c:pt>
                <c:pt idx="2458">
                  <c:v>3.1404943841084021E+20</c:v>
                </c:pt>
                <c:pt idx="2459">
                  <c:v>3.1718993279494855E+20</c:v>
                </c:pt>
                <c:pt idx="2460">
                  <c:v>3.2036183212289799E+20</c:v>
                </c:pt>
                <c:pt idx="2461">
                  <c:v>3.2356545044412708E+20</c:v>
                </c:pt>
                <c:pt idx="2462">
                  <c:v>3.2680110494856839E+20</c:v>
                </c:pt>
                <c:pt idx="2463">
                  <c:v>3.3006911599805392E+20</c:v>
                </c:pt>
                <c:pt idx="2464">
                  <c:v>3.3336980715803463E+20</c:v>
                </c:pt>
                <c:pt idx="2465">
                  <c:v>3.3670350522961494E+20</c:v>
                </c:pt>
                <c:pt idx="2466">
                  <c:v>3.4007054028191112E+20</c:v>
                </c:pt>
                <c:pt idx="2467">
                  <c:v>3.434712456847301E+20</c:v>
                </c:pt>
                <c:pt idx="2468">
                  <c:v>3.4690595814157753E+20</c:v>
                </c:pt>
                <c:pt idx="2469">
                  <c:v>3.5037501772299325E+20</c:v>
                </c:pt>
                <c:pt idx="2470">
                  <c:v>3.5387876790022321E+20</c:v>
                </c:pt>
                <c:pt idx="2471">
                  <c:v>3.5741755557922537E+20</c:v>
                </c:pt>
                <c:pt idx="2472">
                  <c:v>3.6099173113501771E+20</c:v>
                </c:pt>
                <c:pt idx="2473">
                  <c:v>3.6460164844636792E+20</c:v>
                </c:pt>
                <c:pt idx="2474">
                  <c:v>3.6824766493083166E+20</c:v>
                </c:pt>
                <c:pt idx="2475">
                  <c:v>3.7193014158013982E+20</c:v>
                </c:pt>
                <c:pt idx="2476">
                  <c:v>3.7564944299594121E+20</c:v>
                </c:pt>
                <c:pt idx="2477">
                  <c:v>3.794059374259007E+20</c:v>
                </c:pt>
                <c:pt idx="2478">
                  <c:v>3.8319999680015978E+20</c:v>
                </c:pt>
                <c:pt idx="2479">
                  <c:v>3.8703199676816123E+20</c:v>
                </c:pt>
                <c:pt idx="2480">
                  <c:v>3.9090231673584294E+20</c:v>
                </c:pt>
                <c:pt idx="2481">
                  <c:v>3.9481133990320138E+20</c:v>
                </c:pt>
                <c:pt idx="2482">
                  <c:v>3.987594533022335E+20</c:v>
                </c:pt>
                <c:pt idx="2483">
                  <c:v>4.027470478352557E+20</c:v>
                </c:pt>
                <c:pt idx="2484">
                  <c:v>4.0677451831360828E+20</c:v>
                </c:pt>
                <c:pt idx="2485">
                  <c:v>4.108422634967443E+20</c:v>
                </c:pt>
                <c:pt idx="2486">
                  <c:v>4.1495068613171184E+20</c:v>
                </c:pt>
                <c:pt idx="2487">
                  <c:v>4.1910019299302887E+20</c:v>
                </c:pt>
                <c:pt idx="2488">
                  <c:v>4.2329119492295931E+20</c:v>
                </c:pt>
                <c:pt idx="2489">
                  <c:v>4.2752410687218896E+20</c:v>
                </c:pt>
                <c:pt idx="2490">
                  <c:v>4.3179934794091083E+20</c:v>
                </c:pt>
                <c:pt idx="2491">
                  <c:v>4.361173414203198E+20</c:v>
                </c:pt>
                <c:pt idx="2492">
                  <c:v>4.4047851483452303E+20</c:v>
                </c:pt>
                <c:pt idx="2493">
                  <c:v>4.4488329998286822E+20</c:v>
                </c:pt>
                <c:pt idx="2494">
                  <c:v>4.4933213298269697E+20</c:v>
                </c:pt>
                <c:pt idx="2495">
                  <c:v>4.5382545431252389E+20</c:v>
                </c:pt>
                <c:pt idx="2496">
                  <c:v>4.5836370885564917E+20</c:v>
                </c:pt>
                <c:pt idx="2497">
                  <c:v>4.6294734594420572E+20</c:v>
                </c:pt>
                <c:pt idx="2498">
                  <c:v>4.6757681940364775E+20</c:v>
                </c:pt>
                <c:pt idx="2499">
                  <c:v>4.7225258759768415E+20</c:v>
                </c:pt>
                <c:pt idx="2500">
                  <c:v>4.7697511347366108E+20</c:v>
                </c:pt>
                <c:pt idx="2501">
                  <c:v>4.8174486460839769E+20</c:v>
                </c:pt>
                <c:pt idx="2502">
                  <c:v>4.8656231325448176E+20</c:v>
                </c:pt>
                <c:pt idx="2503">
                  <c:v>4.9142793638702639E+20</c:v>
                </c:pt>
                <c:pt idx="2504">
                  <c:v>4.9634221575089678E+20</c:v>
                </c:pt>
                <c:pt idx="2505">
                  <c:v>5.0130563790840575E+20</c:v>
                </c:pt>
                <c:pt idx="2506">
                  <c:v>5.0631869428748976E+20</c:v>
                </c:pt>
                <c:pt idx="2507">
                  <c:v>5.1138188123036464E+20</c:v>
                </c:pt>
                <c:pt idx="2508">
                  <c:v>5.1649570004266831E+20</c:v>
                </c:pt>
                <c:pt idx="2509">
                  <c:v>5.2166065704309496E+20</c:v>
                </c:pt>
                <c:pt idx="2510">
                  <c:v>5.2687726361352595E+20</c:v>
                </c:pt>
                <c:pt idx="2511">
                  <c:v>5.3214603624966108E+20</c:v>
                </c:pt>
                <c:pt idx="2512">
                  <c:v>5.3746749661215798E+20</c:v>
                </c:pt>
                <c:pt idx="2513">
                  <c:v>5.4284217157827953E+20</c:v>
                </c:pt>
                <c:pt idx="2514">
                  <c:v>5.4827059329406245E+20</c:v>
                </c:pt>
                <c:pt idx="2515">
                  <c:v>5.537532992270028E+20</c:v>
                </c:pt>
                <c:pt idx="2516">
                  <c:v>5.5929083221927297E+20</c:v>
                </c:pt>
                <c:pt idx="2517">
                  <c:v>5.6488374054146553E+20</c:v>
                </c:pt>
                <c:pt idx="2518">
                  <c:v>5.7053257794688044E+20</c:v>
                </c:pt>
                <c:pt idx="2519">
                  <c:v>5.7623790372634906E+20</c:v>
                </c:pt>
                <c:pt idx="2520">
                  <c:v>5.8200028276361265E+20</c:v>
                </c:pt>
                <c:pt idx="2521">
                  <c:v>5.8782028559124896E+20</c:v>
                </c:pt>
                <c:pt idx="2522">
                  <c:v>5.9369848844716147E+20</c:v>
                </c:pt>
                <c:pt idx="2523">
                  <c:v>5.99635473331633E+20</c:v>
                </c:pt>
                <c:pt idx="2524">
                  <c:v>6.0563182806494924E+20</c:v>
                </c:pt>
                <c:pt idx="2525">
                  <c:v>6.1168814634559865E+20</c:v>
                </c:pt>
                <c:pt idx="2526">
                  <c:v>6.1780502780905482E+20</c:v>
                </c:pt>
                <c:pt idx="2527">
                  <c:v>6.2398307808714516E+20</c:v>
                </c:pt>
                <c:pt idx="2528">
                  <c:v>6.3022290886801673E+20</c:v>
                </c:pt>
                <c:pt idx="2529">
                  <c:v>6.3652513795669701E+20</c:v>
                </c:pt>
                <c:pt idx="2530">
                  <c:v>6.4289038933626388E+20</c:v>
                </c:pt>
                <c:pt idx="2531">
                  <c:v>6.4931929322962643E+20</c:v>
                </c:pt>
                <c:pt idx="2532">
                  <c:v>6.5581248616192265E+20</c:v>
                </c:pt>
                <c:pt idx="2533">
                  <c:v>6.6237061102354196E+20</c:v>
                </c:pt>
                <c:pt idx="2534">
                  <c:v>6.6899431713377747E+20</c:v>
                </c:pt>
                <c:pt idx="2535">
                  <c:v>6.7568426030511515E+20</c:v>
                </c:pt>
                <c:pt idx="2536">
                  <c:v>6.824411029081665E+20</c:v>
                </c:pt>
                <c:pt idx="2537">
                  <c:v>6.8926551393724806E+20</c:v>
                </c:pt>
                <c:pt idx="2538">
                  <c:v>6.9615816907662072E+20</c:v>
                </c:pt>
                <c:pt idx="2539">
                  <c:v>7.0311975076738669E+20</c:v>
                </c:pt>
                <c:pt idx="2540">
                  <c:v>7.101509482750606E+20</c:v>
                </c:pt>
                <c:pt idx="2541">
                  <c:v>7.1725245775781141E+20</c:v>
                </c:pt>
                <c:pt idx="2542">
                  <c:v>7.2442498233538943E+20</c:v>
                </c:pt>
                <c:pt idx="2543">
                  <c:v>7.3166923215874307E+20</c:v>
                </c:pt>
                <c:pt idx="2544">
                  <c:v>7.3898592448033076E+20</c:v>
                </c:pt>
                <c:pt idx="2545">
                  <c:v>7.4637578372513425E+20</c:v>
                </c:pt>
                <c:pt idx="2546">
                  <c:v>7.538395415623855E+20</c:v>
                </c:pt>
                <c:pt idx="2547">
                  <c:v>7.6137793697800926E+20</c:v>
                </c:pt>
                <c:pt idx="2548">
                  <c:v>7.6899171634778944E+20</c:v>
                </c:pt>
                <c:pt idx="2549">
                  <c:v>7.7668163351126724E+20</c:v>
                </c:pt>
                <c:pt idx="2550">
                  <c:v>7.8444844984638007E+20</c:v>
                </c:pt>
                <c:pt idx="2551">
                  <c:v>7.9229293434484372E+20</c:v>
                </c:pt>
                <c:pt idx="2552">
                  <c:v>8.0021586368829234E+20</c:v>
                </c:pt>
                <c:pt idx="2553">
                  <c:v>8.0821802232517519E+20</c:v>
                </c:pt>
                <c:pt idx="2554">
                  <c:v>8.1630020254842696E+20</c:v>
                </c:pt>
                <c:pt idx="2555">
                  <c:v>8.2446320457391106E+20</c:v>
                </c:pt>
                <c:pt idx="2556">
                  <c:v>8.3270783661965024E+20</c:v>
                </c:pt>
                <c:pt idx="2557">
                  <c:v>8.4103491498584677E+20</c:v>
                </c:pt>
                <c:pt idx="2558">
                  <c:v>8.4944526413570533E+20</c:v>
                </c:pt>
                <c:pt idx="2559">
                  <c:v>8.579397167770623E+20</c:v>
                </c:pt>
                <c:pt idx="2560">
                  <c:v>8.6651911394483306E+20</c:v>
                </c:pt>
                <c:pt idx="2561">
                  <c:v>8.7518430508428126E+20</c:v>
                </c:pt>
                <c:pt idx="2562">
                  <c:v>8.8393614813512427E+20</c:v>
                </c:pt>
                <c:pt idx="2563">
                  <c:v>8.9277550961647537E+20</c:v>
                </c:pt>
                <c:pt idx="2564">
                  <c:v>9.0170326471264017E+20</c:v>
                </c:pt>
                <c:pt idx="2565">
                  <c:v>9.1072029735976659E+20</c:v>
                </c:pt>
                <c:pt idx="2566">
                  <c:v>9.1982750033336454E+20</c:v>
                </c:pt>
                <c:pt idx="2567">
                  <c:v>9.2902577533669789E+20</c:v>
                </c:pt>
                <c:pt idx="2568">
                  <c:v>9.3831603309006501E+20</c:v>
                </c:pt>
                <c:pt idx="2569">
                  <c:v>9.4769919342096574E+20</c:v>
                </c:pt>
                <c:pt idx="2570">
                  <c:v>9.5717618535517546E+20</c:v>
                </c:pt>
                <c:pt idx="2571">
                  <c:v>9.6674794720872694E+20</c:v>
                </c:pt>
                <c:pt idx="2572">
                  <c:v>9.7641542668081431E+20</c:v>
                </c:pt>
                <c:pt idx="2573">
                  <c:v>9.861795809476224E+20</c:v>
                </c:pt>
                <c:pt idx="2574">
                  <c:v>9.9604137675709887E+20</c:v>
                </c:pt>
                <c:pt idx="2575">
                  <c:v>1.0060017905246696E+21</c:v>
                </c:pt>
                <c:pt idx="2576">
                  <c:v>1.0160618084299166E+21</c:v>
                </c:pt>
                <c:pt idx="2577">
                  <c:v>1.0262224265142158E+21</c:v>
                </c:pt>
                <c:pt idx="2578">
                  <c:v>1.0364846507793579E+21</c:v>
                </c:pt>
                <c:pt idx="2579">
                  <c:v>1.0468494972871513E+21</c:v>
                </c:pt>
                <c:pt idx="2580">
                  <c:v>1.057317992260023E+21</c:v>
                </c:pt>
                <c:pt idx="2581">
                  <c:v>1.067891172182623E+21</c:v>
                </c:pt>
                <c:pt idx="2582">
                  <c:v>1.0785700839044494E+21</c:v>
                </c:pt>
                <c:pt idx="2583">
                  <c:v>1.0893557847434937E+21</c:v>
                </c:pt>
                <c:pt idx="2584">
                  <c:v>1.1002493425909288E+21</c:v>
                </c:pt>
                <c:pt idx="2585">
                  <c:v>1.1112518360168383E+21</c:v>
                </c:pt>
                <c:pt idx="2586">
                  <c:v>1.122364354377007E+21</c:v>
                </c:pt>
                <c:pt idx="2587">
                  <c:v>1.1335879979207764E+21</c:v>
                </c:pt>
                <c:pt idx="2588">
                  <c:v>1.1449238778999843E+21</c:v>
                </c:pt>
                <c:pt idx="2589">
                  <c:v>1.1563731166789842E+21</c:v>
                </c:pt>
                <c:pt idx="2590">
                  <c:v>1.1679368478457743E+21</c:v>
                </c:pt>
                <c:pt idx="2591">
                  <c:v>1.1796162163242318E+21</c:v>
                </c:pt>
                <c:pt idx="2592">
                  <c:v>1.1914123784874741E+21</c:v>
                </c:pt>
                <c:pt idx="2593">
                  <c:v>1.203326502272349E+21</c:v>
                </c:pt>
                <c:pt idx="2594">
                  <c:v>1.2153597672950724E+21</c:v>
                </c:pt>
                <c:pt idx="2595">
                  <c:v>1.227513364968023E+21</c:v>
                </c:pt>
                <c:pt idx="2596">
                  <c:v>1.2397884986177036E+21</c:v>
                </c:pt>
                <c:pt idx="2597">
                  <c:v>1.2521863836038804E+21</c:v>
                </c:pt>
                <c:pt idx="2598">
                  <c:v>1.2647082474399193E+21</c:v>
                </c:pt>
                <c:pt idx="2599">
                  <c:v>1.2773553299143184E+21</c:v>
                </c:pt>
                <c:pt idx="2600">
                  <c:v>1.2901288832134619E+21</c:v>
                </c:pt>
                <c:pt idx="2601">
                  <c:v>1.3030301720455964E+21</c:v>
                </c:pt>
                <c:pt idx="2602">
                  <c:v>1.3160604737660526E+21</c:v>
                </c:pt>
                <c:pt idx="2603">
                  <c:v>1.3292210785037129E+21</c:v>
                </c:pt>
                <c:pt idx="2604">
                  <c:v>1.3425132892887499E+21</c:v>
                </c:pt>
                <c:pt idx="2605">
                  <c:v>1.3559384221816374E+21</c:v>
                </c:pt>
                <c:pt idx="2606">
                  <c:v>1.3694978064034541E+21</c:v>
                </c:pt>
                <c:pt idx="2607">
                  <c:v>1.3831927844674881E+21</c:v>
                </c:pt>
                <c:pt idx="2608">
                  <c:v>1.3970247123121634E+21</c:v>
                </c:pt>
                <c:pt idx="2609">
                  <c:v>1.4109949594352851E+21</c:v>
                </c:pt>
                <c:pt idx="2610">
                  <c:v>1.4251049090296381E+21</c:v>
                </c:pt>
                <c:pt idx="2611">
                  <c:v>1.4393559581199345E+21</c:v>
                </c:pt>
                <c:pt idx="2612">
                  <c:v>1.4537495177011339E+21</c:v>
                </c:pt>
                <c:pt idx="2613">
                  <c:v>1.4682870128781448E+21</c:v>
                </c:pt>
                <c:pt idx="2614">
                  <c:v>1.4829698830069268E+21</c:v>
                </c:pt>
                <c:pt idx="2615">
                  <c:v>1.4977995818369957E+21</c:v>
                </c:pt>
                <c:pt idx="2616">
                  <c:v>1.5127775776553658E+21</c:v>
                </c:pt>
                <c:pt idx="2617">
                  <c:v>1.5279053534319199E+21</c:v>
                </c:pt>
                <c:pt idx="2618">
                  <c:v>1.543184406966239E+21</c:v>
                </c:pt>
                <c:pt idx="2619">
                  <c:v>1.558616251035901E+21</c:v>
                </c:pt>
                <c:pt idx="2620">
                  <c:v>1.5742024135462601E+21</c:v>
                </c:pt>
                <c:pt idx="2621">
                  <c:v>1.5899444376817225E+21</c:v>
                </c:pt>
                <c:pt idx="2622">
                  <c:v>1.6058438820585401E+21</c:v>
                </c:pt>
                <c:pt idx="2623">
                  <c:v>1.6219023208791249E+21</c:v>
                </c:pt>
                <c:pt idx="2624">
                  <c:v>1.6381213440879168E+21</c:v>
                </c:pt>
                <c:pt idx="2625">
                  <c:v>1.6545025575287959E+21</c:v>
                </c:pt>
                <c:pt idx="2626">
                  <c:v>1.6710475831040837E+21</c:v>
                </c:pt>
                <c:pt idx="2627">
                  <c:v>1.6877580589351248E+21</c:v>
                </c:pt>
                <c:pt idx="2628">
                  <c:v>1.7046356395244761E+21</c:v>
                </c:pt>
                <c:pt idx="2629">
                  <c:v>1.7216819959197204E+21</c:v>
                </c:pt>
                <c:pt idx="2630">
                  <c:v>1.7388988158789183E+21</c:v>
                </c:pt>
                <c:pt idx="2631">
                  <c:v>1.7562878040377068E+21</c:v>
                </c:pt>
                <c:pt idx="2632">
                  <c:v>1.7738506820780845E+21</c:v>
                </c:pt>
                <c:pt idx="2633">
                  <c:v>1.7915891888988653E+21</c:v>
                </c:pt>
                <c:pt idx="2634">
                  <c:v>1.8095050807878539E+21</c:v>
                </c:pt>
                <c:pt idx="2635">
                  <c:v>1.827600131595732E+21</c:v>
                </c:pt>
                <c:pt idx="2636">
                  <c:v>1.8458761329116895E+21</c:v>
                </c:pt>
                <c:pt idx="2637">
                  <c:v>1.8643348942408065E+21</c:v>
                </c:pt>
                <c:pt idx="2638">
                  <c:v>1.8829782431832146E+21</c:v>
                </c:pt>
                <c:pt idx="2639">
                  <c:v>1.901808025615046E+21</c:v>
                </c:pt>
                <c:pt idx="2640">
                  <c:v>1.9208261058711973E+21</c:v>
                </c:pt>
                <c:pt idx="2641">
                  <c:v>1.9400343669299093E+21</c:v>
                </c:pt>
                <c:pt idx="2642">
                  <c:v>1.9594347105992091E+21</c:v>
                </c:pt>
                <c:pt idx="2643">
                  <c:v>1.9790290577052003E+21</c:v>
                </c:pt>
                <c:pt idx="2644">
                  <c:v>1.9988193482822527E+21</c:v>
                </c:pt>
                <c:pt idx="2645">
                  <c:v>2.0188075417650746E+21</c:v>
                </c:pt>
                <c:pt idx="2646">
                  <c:v>2.038995617182726E+21</c:v>
                </c:pt>
                <c:pt idx="2647">
                  <c:v>2.0593855733545527E+21</c:v>
                </c:pt>
                <c:pt idx="2648">
                  <c:v>2.0799794290880988E+21</c:v>
                </c:pt>
                <c:pt idx="2649">
                  <c:v>2.1007792233789802E+21</c:v>
                </c:pt>
                <c:pt idx="2650">
                  <c:v>2.12178701561277E+21</c:v>
                </c:pt>
                <c:pt idx="2651">
                  <c:v>2.143004885768897E+21</c:v>
                </c:pt>
                <c:pt idx="2652">
                  <c:v>2.1644349346265859E+21</c:v>
                </c:pt>
                <c:pt idx="2653">
                  <c:v>2.1860792839728519E+21</c:v>
                </c:pt>
                <c:pt idx="2654">
                  <c:v>2.2079400768125812E+21</c:v>
                </c:pt>
                <c:pt idx="2655">
                  <c:v>2.2300194775807062E+21</c:v>
                </c:pt>
                <c:pt idx="2656">
                  <c:v>2.2523196723565138E+21</c:v>
                </c:pt>
                <c:pt idx="2657">
                  <c:v>2.2748428690800792E+21</c:v>
                </c:pt>
                <c:pt idx="2658">
                  <c:v>2.2975912977708797E+21</c:v>
                </c:pt>
                <c:pt idx="2659">
                  <c:v>2.3205672107485881E+21</c:v>
                </c:pt>
                <c:pt idx="2660">
                  <c:v>2.3437728828560743E+21</c:v>
                </c:pt>
                <c:pt idx="2661">
                  <c:v>2.3672106116846353E+21</c:v>
                </c:pt>
                <c:pt idx="2662">
                  <c:v>2.3908827178014815E+21</c:v>
                </c:pt>
                <c:pt idx="2663">
                  <c:v>2.4147915449794953E+21</c:v>
                </c:pt>
                <c:pt idx="2664">
                  <c:v>2.4389394604292912E+21</c:v>
                </c:pt>
                <c:pt idx="2665">
                  <c:v>2.4633288550335843E+21</c:v>
                </c:pt>
                <c:pt idx="2666">
                  <c:v>2.4879621435839207E+21</c:v>
                </c:pt>
                <c:pt idx="2667">
                  <c:v>2.5128417650197591E+21</c:v>
                </c:pt>
                <c:pt idx="2668">
                  <c:v>2.5379701826699568E+21</c:v>
                </c:pt>
                <c:pt idx="2669">
                  <c:v>2.5633498844966567E+21</c:v>
                </c:pt>
                <c:pt idx="2670">
                  <c:v>2.5889833833416234E+21</c:v>
                </c:pt>
                <c:pt idx="2671">
                  <c:v>2.614873217175039E+21</c:v>
                </c:pt>
                <c:pt idx="2672">
                  <c:v>2.6410219493467902E+21</c:v>
                </c:pt>
                <c:pt idx="2673">
                  <c:v>2.6674321688402581E+21</c:v>
                </c:pt>
                <c:pt idx="2674">
                  <c:v>2.694106490528661E+21</c:v>
                </c:pt>
                <c:pt idx="2675">
                  <c:v>2.7210475554339469E+21</c:v>
                </c:pt>
                <c:pt idx="2676">
                  <c:v>2.7482580309882868E+21</c:v>
                </c:pt>
                <c:pt idx="2677">
                  <c:v>2.7757406112981692E+21</c:v>
                </c:pt>
                <c:pt idx="2678">
                  <c:v>2.803498017411152E+21</c:v>
                </c:pt>
                <c:pt idx="2679">
                  <c:v>2.8315329975852623E+21</c:v>
                </c:pt>
                <c:pt idx="2680">
                  <c:v>2.8598483275611159E+21</c:v>
                </c:pt>
                <c:pt idx="2681">
                  <c:v>2.8884468108367275E+21</c:v>
                </c:pt>
                <c:pt idx="2682">
                  <c:v>2.9173312789450939E+21</c:v>
                </c:pt>
                <c:pt idx="2683">
                  <c:v>2.9465045917345451E+21</c:v>
                </c:pt>
                <c:pt idx="2684">
                  <c:v>2.9759696376518903E+21</c:v>
                </c:pt>
                <c:pt idx="2685">
                  <c:v>3.0057293340284095E+21</c:v>
                </c:pt>
                <c:pt idx="2686">
                  <c:v>3.0357866273686941E+21</c:v>
                </c:pt>
                <c:pt idx="2687">
                  <c:v>3.0661444936423797E+21</c:v>
                </c:pt>
                <c:pt idx="2688">
                  <c:v>3.0968059385788042E+21</c:v>
                </c:pt>
                <c:pt idx="2689">
                  <c:v>3.1277739979645922E+21</c:v>
                </c:pt>
                <c:pt idx="2690">
                  <c:v>3.1590517379442383E+21</c:v>
                </c:pt>
                <c:pt idx="2691">
                  <c:v>3.1906422553236802E+21</c:v>
                </c:pt>
                <c:pt idx="2692">
                  <c:v>3.2225486778769175E+21</c:v>
                </c:pt>
                <c:pt idx="2693">
                  <c:v>3.2547741646556858E+21</c:v>
                </c:pt>
                <c:pt idx="2694">
                  <c:v>3.2873219063022438E+21</c:v>
                </c:pt>
                <c:pt idx="2695">
                  <c:v>3.3201951253652654E+21</c:v>
                </c:pt>
                <c:pt idx="2696">
                  <c:v>3.3533970766189182E+21</c:v>
                </c:pt>
                <c:pt idx="2697">
                  <c:v>3.3869310473851078E+21</c:v>
                </c:pt>
                <c:pt idx="2698">
                  <c:v>3.4208003578589594E+21</c:v>
                </c:pt>
                <c:pt idx="2699">
                  <c:v>3.455008361437548E+21</c:v>
                </c:pt>
                <c:pt idx="2700">
                  <c:v>3.4895584450519242E+21</c:v>
                </c:pt>
                <c:pt idx="2701">
                  <c:v>3.5244540295024434E+21</c:v>
                </c:pt>
                <c:pt idx="2702">
                  <c:v>3.5596985697974679E+21</c:v>
                </c:pt>
                <c:pt idx="2703">
                  <c:v>3.595295555495442E+21</c:v>
                </c:pt>
                <c:pt idx="2704">
                  <c:v>3.631248511050398E+21</c:v>
                </c:pt>
                <c:pt idx="2705">
                  <c:v>3.667560996160902E+21</c:v>
                </c:pt>
                <c:pt idx="2706">
                  <c:v>3.7042366061225108E+21</c:v>
                </c:pt>
                <c:pt idx="2707">
                  <c:v>3.7412789721837344E+21</c:v>
                </c:pt>
                <c:pt idx="2708">
                  <c:v>3.7786917619055728E+21</c:v>
                </c:pt>
                <c:pt idx="2709">
                  <c:v>3.8164786795246277E+21</c:v>
                </c:pt>
                <c:pt idx="2710">
                  <c:v>3.8546434663198748E+21</c:v>
                </c:pt>
                <c:pt idx="2711">
                  <c:v>3.8931899009830732E+21</c:v>
                </c:pt>
                <c:pt idx="2712">
                  <c:v>3.932121799992905E+21</c:v>
                </c:pt>
                <c:pt idx="2713">
                  <c:v>3.9714430179928346E+21</c:v>
                </c:pt>
                <c:pt idx="2714">
                  <c:v>4.0111574481727631E+21</c:v>
                </c:pt>
                <c:pt idx="2715">
                  <c:v>4.0512690226544892E+21</c:v>
                </c:pt>
                <c:pt idx="2716">
                  <c:v>4.0917817128810342E+21</c:v>
                </c:pt>
                <c:pt idx="2717">
                  <c:v>4.1326995300098449E+21</c:v>
                </c:pt>
                <c:pt idx="2718">
                  <c:v>4.1740265253099437E+21</c:v>
                </c:pt>
                <c:pt idx="2719">
                  <c:v>4.2157667905630424E+21</c:v>
                </c:pt>
                <c:pt idx="2720">
                  <c:v>4.2579244584686736E+21</c:v>
                </c:pt>
                <c:pt idx="2721">
                  <c:v>4.3005037030533602E+21</c:v>
                </c:pt>
                <c:pt idx="2722">
                  <c:v>4.3435087400838942E+21</c:v>
                </c:pt>
                <c:pt idx="2723">
                  <c:v>4.3869438274847323E+21</c:v>
                </c:pt>
                <c:pt idx="2724">
                  <c:v>4.4308132657595799E+21</c:v>
                </c:pt>
                <c:pt idx="2725">
                  <c:v>4.4751213984171761E+21</c:v>
                </c:pt>
                <c:pt idx="2726">
                  <c:v>4.5198726124013481E+21</c:v>
                </c:pt>
                <c:pt idx="2727">
                  <c:v>4.5650713385253607E+21</c:v>
                </c:pt>
                <c:pt idx="2728">
                  <c:v>4.6107220519106149E+21</c:v>
                </c:pt>
                <c:pt idx="2729">
                  <c:v>4.6568292724297218E+21</c:v>
                </c:pt>
                <c:pt idx="2730">
                  <c:v>4.7033975651540192E+21</c:v>
                </c:pt>
                <c:pt idx="2731">
                  <c:v>4.7504315408055586E+21</c:v>
                </c:pt>
                <c:pt idx="2732">
                  <c:v>4.7979358562136149E+21</c:v>
                </c:pt>
                <c:pt idx="2733">
                  <c:v>4.8459152147757505E+21</c:v>
                </c:pt>
                <c:pt idx="2734">
                  <c:v>4.8943743669235089E+21</c:v>
                </c:pt>
                <c:pt idx="2735">
                  <c:v>4.9433181105927425E+21</c:v>
                </c:pt>
                <c:pt idx="2736">
                  <c:v>4.9927512916986713E+21</c:v>
                </c:pt>
                <c:pt idx="2737">
                  <c:v>5.0426788046156585E+21</c:v>
                </c:pt>
                <c:pt idx="2738">
                  <c:v>5.0931055926618148E+21</c:v>
                </c:pt>
                <c:pt idx="2739">
                  <c:v>5.1440366485884319E+21</c:v>
                </c:pt>
                <c:pt idx="2740">
                  <c:v>5.1954770150743165E+21</c:v>
                </c:pt>
                <c:pt idx="2741">
                  <c:v>5.2474317852250588E+21</c:v>
                </c:pt>
                <c:pt idx="2742">
                  <c:v>5.29990610307731E+21</c:v>
                </c:pt>
                <c:pt idx="2743">
                  <c:v>5.3529051641080824E+21</c:v>
                </c:pt>
                <c:pt idx="2744">
                  <c:v>5.4064342157491658E+21</c:v>
                </c:pt>
                <c:pt idx="2745">
                  <c:v>5.460498557906657E+21</c:v>
                </c:pt>
                <c:pt idx="2746">
                  <c:v>5.5151035434857241E+21</c:v>
                </c:pt>
                <c:pt idx="2747">
                  <c:v>5.5702545789205799E+21</c:v>
                </c:pt>
                <c:pt idx="2748">
                  <c:v>5.6259571247097861E+21</c:v>
                </c:pt>
                <c:pt idx="2749">
                  <c:v>5.6822166959568842E+21</c:v>
                </c:pt>
                <c:pt idx="2750">
                  <c:v>5.7390388629164534E+21</c:v>
                </c:pt>
                <c:pt idx="2751">
                  <c:v>5.7964292515456164E+21</c:v>
                </c:pt>
                <c:pt idx="2752">
                  <c:v>5.854393544061074E+21</c:v>
                </c:pt>
                <c:pt idx="2753">
                  <c:v>5.9129374795016836E+21</c:v>
                </c:pt>
                <c:pt idx="2754">
                  <c:v>5.9720668542967019E+21</c:v>
                </c:pt>
                <c:pt idx="2755">
                  <c:v>6.0317875228396675E+21</c:v>
                </c:pt>
                <c:pt idx="2756">
                  <c:v>6.0921053980680656E+21</c:v>
                </c:pt>
                <c:pt idx="2757">
                  <c:v>6.1530264520487453E+21</c:v>
                </c:pt>
                <c:pt idx="2758">
                  <c:v>6.2145567165692353E+21</c:v>
                </c:pt>
                <c:pt idx="2759">
                  <c:v>6.2767022837349241E+21</c:v>
                </c:pt>
                <c:pt idx="2760">
                  <c:v>6.339469306572276E+21</c:v>
                </c:pt>
                <c:pt idx="2761">
                  <c:v>6.4028639996379975E+21</c:v>
                </c:pt>
                <c:pt idx="2762">
                  <c:v>6.4668926396343779E+21</c:v>
                </c:pt>
                <c:pt idx="2763">
                  <c:v>6.5315615660307225E+21</c:v>
                </c:pt>
                <c:pt idx="2764">
                  <c:v>6.5968771816910299E+21</c:v>
                </c:pt>
                <c:pt idx="2765">
                  <c:v>6.6628459535079383E+21</c:v>
                </c:pt>
                <c:pt idx="2766">
                  <c:v>6.7294744130430184E+21</c:v>
                </c:pt>
                <c:pt idx="2767">
                  <c:v>6.796769157173448E+21</c:v>
                </c:pt>
                <c:pt idx="2768">
                  <c:v>6.8647368487451838E+21</c:v>
                </c:pt>
                <c:pt idx="2769">
                  <c:v>6.9333842172326361E+21</c:v>
                </c:pt>
                <c:pt idx="2770">
                  <c:v>7.0027180594049644E+21</c:v>
                </c:pt>
                <c:pt idx="2771">
                  <c:v>7.0727452399990106E+21</c:v>
                </c:pt>
                <c:pt idx="2772">
                  <c:v>7.1434726923990047E+21</c:v>
                </c:pt>
                <c:pt idx="2773">
                  <c:v>7.2149074193229902E+21</c:v>
                </c:pt>
                <c:pt idx="2774">
                  <c:v>7.2870564935162239E+21</c:v>
                </c:pt>
                <c:pt idx="2775">
                  <c:v>7.359927058451384E+21</c:v>
                </c:pt>
                <c:pt idx="2776">
                  <c:v>7.433526329035898E+21</c:v>
                </c:pt>
                <c:pt idx="2777">
                  <c:v>7.5078615923262604E+21</c:v>
                </c:pt>
                <c:pt idx="2778">
                  <c:v>7.5829402082495231E+21</c:v>
                </c:pt>
                <c:pt idx="2779">
                  <c:v>7.6587696103320149E+21</c:v>
                </c:pt>
                <c:pt idx="2780">
                  <c:v>7.7353573064353356E+21</c:v>
                </c:pt>
                <c:pt idx="2781">
                  <c:v>7.8127108794996889E+21</c:v>
                </c:pt>
                <c:pt idx="2782">
                  <c:v>7.8908379882946875E+21</c:v>
                </c:pt>
                <c:pt idx="2783">
                  <c:v>7.9697463681776322E+21</c:v>
                </c:pt>
                <c:pt idx="2784">
                  <c:v>8.0494438318594096E+21</c:v>
                </c:pt>
                <c:pt idx="2785">
                  <c:v>8.1299382701780044E+21</c:v>
                </c:pt>
                <c:pt idx="2786">
                  <c:v>8.2112376528797832E+21</c:v>
                </c:pt>
                <c:pt idx="2787">
                  <c:v>8.2933500294085822E+21</c:v>
                </c:pt>
                <c:pt idx="2788">
                  <c:v>8.3762835297026682E+21</c:v>
                </c:pt>
                <c:pt idx="2789">
                  <c:v>8.4600463649996947E+21</c:v>
                </c:pt>
                <c:pt idx="2790">
                  <c:v>8.544646828649692E+21</c:v>
                </c:pt>
                <c:pt idx="2791">
                  <c:v>8.6300932969361865E+21</c:v>
                </c:pt>
                <c:pt idx="2792">
                  <c:v>8.7163942299055518E+21</c:v>
                </c:pt>
                <c:pt idx="2793">
                  <c:v>8.8035581722046067E+21</c:v>
                </c:pt>
                <c:pt idx="2794">
                  <c:v>8.8915937539266561E+21</c:v>
                </c:pt>
                <c:pt idx="2795">
                  <c:v>8.9805096914659186E+21</c:v>
                </c:pt>
                <c:pt idx="2796">
                  <c:v>9.0703147883805782E+21</c:v>
                </c:pt>
                <c:pt idx="2797">
                  <c:v>9.1610179362643855E+21</c:v>
                </c:pt>
                <c:pt idx="2798">
                  <c:v>9.2526281156270311E+21</c:v>
                </c:pt>
                <c:pt idx="2799">
                  <c:v>9.3451543967832966E+21</c:v>
                </c:pt>
                <c:pt idx="2800">
                  <c:v>9.438605940751132E+21</c:v>
                </c:pt>
                <c:pt idx="2801">
                  <c:v>9.5329920001586454E+21</c:v>
                </c:pt>
                <c:pt idx="2802">
                  <c:v>9.6283219201602324E+21</c:v>
                </c:pt>
                <c:pt idx="2803">
                  <c:v>9.7246051393618313E+21</c:v>
                </c:pt>
                <c:pt idx="2804">
                  <c:v>9.8218511907554517E+21</c:v>
                </c:pt>
                <c:pt idx="2805">
                  <c:v>9.9200697026630061E+21</c:v>
                </c:pt>
                <c:pt idx="2806">
                  <c:v>1.0019270399689637E+22</c:v>
                </c:pt>
                <c:pt idx="2807">
                  <c:v>1.0119463103686532E+22</c:v>
                </c:pt>
                <c:pt idx="2808">
                  <c:v>1.02206577347234E+22</c:v>
                </c:pt>
                <c:pt idx="2809">
                  <c:v>1.0322864312070634E+22</c:v>
                </c:pt>
                <c:pt idx="2810">
                  <c:v>1.042609295519134E+22</c:v>
                </c:pt>
                <c:pt idx="2811">
                  <c:v>1.053035388474325E+22</c:v>
                </c:pt>
                <c:pt idx="2812">
                  <c:v>1.0635657423590684E+22</c:v>
                </c:pt>
                <c:pt idx="2813">
                  <c:v>1.074201399782659E+22</c:v>
                </c:pt>
                <c:pt idx="2814">
                  <c:v>1.084943413780486E+22</c:v>
                </c:pt>
                <c:pt idx="2815">
                  <c:v>1.0957928479182903E+22</c:v>
                </c:pt>
                <c:pt idx="2816">
                  <c:v>1.1067507763974735E+22</c:v>
                </c:pt>
                <c:pt idx="2817">
                  <c:v>1.1178182841614484E+22</c:v>
                </c:pt>
                <c:pt idx="2818">
                  <c:v>1.1289964670030625E+22</c:v>
                </c:pt>
                <c:pt idx="2819">
                  <c:v>1.1402864316730931E+22</c:v>
                </c:pt>
                <c:pt idx="2820">
                  <c:v>1.1516892959898243E+22</c:v>
                </c:pt>
                <c:pt idx="2821">
                  <c:v>1.1632061889497224E+22</c:v>
                </c:pt>
                <c:pt idx="2822">
                  <c:v>1.17483825083922E+22</c:v>
                </c:pt>
                <c:pt idx="2823">
                  <c:v>1.1865866333476119E+22</c:v>
                </c:pt>
                <c:pt idx="2824">
                  <c:v>1.1984524996810885E+22</c:v>
                </c:pt>
                <c:pt idx="2825">
                  <c:v>1.2104370246778993E+22</c:v>
                </c:pt>
                <c:pt idx="2826">
                  <c:v>1.222541394924678E+22</c:v>
                </c:pt>
                <c:pt idx="2827">
                  <c:v>1.2347668088739246E+22</c:v>
                </c:pt>
                <c:pt idx="2828">
                  <c:v>1.2471144769626642E+22</c:v>
                </c:pt>
                <c:pt idx="2829">
                  <c:v>1.2595856217322908E+22</c:v>
                </c:pt>
                <c:pt idx="2830">
                  <c:v>1.2721814779496139E+22</c:v>
                </c:pt>
                <c:pt idx="2831">
                  <c:v>1.2849032927291099E+22</c:v>
                </c:pt>
                <c:pt idx="2832">
                  <c:v>1.2977523256564013E+22</c:v>
                </c:pt>
                <c:pt idx="2833">
                  <c:v>1.3107298489129652E+22</c:v>
                </c:pt>
                <c:pt idx="2834">
                  <c:v>1.3238371474020948E+22</c:v>
                </c:pt>
                <c:pt idx="2835">
                  <c:v>1.3370755188761154E+22</c:v>
                </c:pt>
                <c:pt idx="2836">
                  <c:v>1.3504462740648769E+22</c:v>
                </c:pt>
                <c:pt idx="2837">
                  <c:v>1.3639507368055253E+22</c:v>
                </c:pt>
                <c:pt idx="2838">
                  <c:v>1.3775902441735809E+22</c:v>
                </c:pt>
                <c:pt idx="2839">
                  <c:v>1.3913661466153165E+22</c:v>
                </c:pt>
                <c:pt idx="2840">
                  <c:v>1.4052798080814701E+22</c:v>
                </c:pt>
                <c:pt idx="2841">
                  <c:v>1.4193326061622848E+22</c:v>
                </c:pt>
                <c:pt idx="2842">
                  <c:v>1.4335259322239079E+22</c:v>
                </c:pt>
                <c:pt idx="2843">
                  <c:v>1.4478611915461464E+22</c:v>
                </c:pt>
                <c:pt idx="2844">
                  <c:v>1.462339803461608E+22</c:v>
                </c:pt>
                <c:pt idx="2845">
                  <c:v>1.4769632014962243E+22</c:v>
                </c:pt>
                <c:pt idx="2846">
                  <c:v>1.4917328335111868E+22</c:v>
                </c:pt>
                <c:pt idx="2847">
                  <c:v>1.5066501618462978E+22</c:v>
                </c:pt>
                <c:pt idx="2848">
                  <c:v>1.5217166634647615E+22</c:v>
                </c:pt>
                <c:pt idx="2849">
                  <c:v>1.5369338300994089E+22</c:v>
                </c:pt>
                <c:pt idx="2850">
                  <c:v>1.5523031684004033E+22</c:v>
                </c:pt>
                <c:pt idx="2851">
                  <c:v>1.5678262000844068E+22</c:v>
                </c:pt>
                <c:pt idx="2852">
                  <c:v>1.5835044620852508E+22</c:v>
                </c:pt>
                <c:pt idx="2853">
                  <c:v>1.5993395067061036E+22</c:v>
                </c:pt>
                <c:pt idx="2854">
                  <c:v>1.6153329017731649E+22</c:v>
                </c:pt>
                <c:pt idx="2855">
                  <c:v>1.6314862307908958E+22</c:v>
                </c:pt>
                <c:pt idx="2856">
                  <c:v>1.6478010930988054E+22</c:v>
                </c:pt>
                <c:pt idx="2857">
                  <c:v>1.6642791040297936E+22</c:v>
                </c:pt>
                <c:pt idx="2858">
                  <c:v>1.6809218950700917E+22</c:v>
                </c:pt>
                <c:pt idx="2859">
                  <c:v>1.6977311140207925E+22</c:v>
                </c:pt>
                <c:pt idx="2860">
                  <c:v>1.7147084251610002E+22</c:v>
                </c:pt>
                <c:pt idx="2861">
                  <c:v>1.7318555094126105E+22</c:v>
                </c:pt>
                <c:pt idx="2862">
                  <c:v>1.7491740645067367E+22</c:v>
                </c:pt>
                <c:pt idx="2863">
                  <c:v>1.766665805151803E+22</c:v>
                </c:pt>
                <c:pt idx="2864">
                  <c:v>1.7843324632033221E+22</c:v>
                </c:pt>
                <c:pt idx="2865">
                  <c:v>1.8021757878353552E+22</c:v>
                </c:pt>
                <c:pt idx="2866">
                  <c:v>1.8201975457137088E+22</c:v>
                </c:pt>
                <c:pt idx="2867">
                  <c:v>1.8383995211708459E+22</c:v>
                </c:pt>
                <c:pt idx="2868">
                  <c:v>1.8567835163825545E+22</c:v>
                </c:pt>
                <c:pt idx="2869">
                  <c:v>1.8753513515463794E+22</c:v>
                </c:pt>
                <c:pt idx="2870">
                  <c:v>1.8941048650618439E+22</c:v>
                </c:pt>
                <c:pt idx="2871">
                  <c:v>1.9130459137124623E+22</c:v>
                </c:pt>
                <c:pt idx="2872">
                  <c:v>1.9321763728495871E+22</c:v>
                </c:pt>
                <c:pt idx="2873">
                  <c:v>1.9514981365780834E+22</c:v>
                </c:pt>
                <c:pt idx="2874">
                  <c:v>1.9710131179438637E+22</c:v>
                </c:pt>
                <c:pt idx="2875">
                  <c:v>1.990723249123302E+22</c:v>
                </c:pt>
                <c:pt idx="2876">
                  <c:v>2.0106304816145349E+22</c:v>
                </c:pt>
                <c:pt idx="2877">
                  <c:v>2.0307367864306804E+22</c:v>
                </c:pt>
                <c:pt idx="2878">
                  <c:v>2.0510441542949878E+22</c:v>
                </c:pt>
                <c:pt idx="2879">
                  <c:v>2.0715545958379369E+22</c:v>
                </c:pt>
                <c:pt idx="2880">
                  <c:v>2.0922701417963166E+22</c:v>
                </c:pt>
                <c:pt idx="2881">
                  <c:v>2.1131928432142801E+22</c:v>
                </c:pt>
                <c:pt idx="2882">
                  <c:v>2.1343247716464229E+22</c:v>
                </c:pt>
                <c:pt idx="2883">
                  <c:v>2.1556680193628864E+22</c:v>
                </c:pt>
                <c:pt idx="2884">
                  <c:v>2.1772246995565158E+22</c:v>
                </c:pt>
                <c:pt idx="2885">
                  <c:v>2.1989969465520809E+22</c:v>
                </c:pt>
                <c:pt idx="2886">
                  <c:v>2.2209869160176025E+22</c:v>
                </c:pt>
                <c:pt idx="2887">
                  <c:v>2.2431967851777773E+22</c:v>
                </c:pt>
                <c:pt idx="2888">
                  <c:v>2.2656287530295556E+22</c:v>
                </c:pt>
                <c:pt idx="2889">
                  <c:v>2.2882850405598515E+22</c:v>
                </c:pt>
                <c:pt idx="2890">
                  <c:v>2.3111678909654504E+22</c:v>
                </c:pt>
                <c:pt idx="2891">
                  <c:v>2.3342795698751037E+22</c:v>
                </c:pt>
                <c:pt idx="2892">
                  <c:v>2.3576223655738552E+22</c:v>
                </c:pt>
                <c:pt idx="2893">
                  <c:v>2.3811985892295936E+22</c:v>
                </c:pt>
                <c:pt idx="2894">
                  <c:v>2.4050105751218902E+22</c:v>
                </c:pt>
                <c:pt idx="2895">
                  <c:v>2.4290606808731077E+22</c:v>
                </c:pt>
                <c:pt idx="2896">
                  <c:v>2.4533512876818401E+22</c:v>
                </c:pt>
                <c:pt idx="2897">
                  <c:v>2.4778848005586587E+22</c:v>
                </c:pt>
                <c:pt idx="2898">
                  <c:v>2.5026636485642456E+22</c:v>
                </c:pt>
                <c:pt idx="2899">
                  <c:v>2.5276902850498876E+22</c:v>
                </c:pt>
                <c:pt idx="2900">
                  <c:v>2.5529671879003866E+22</c:v>
                </c:pt>
                <c:pt idx="2901">
                  <c:v>2.5784968597793904E+22</c:v>
                </c:pt>
                <c:pt idx="2902">
                  <c:v>2.6042818283771846E+22</c:v>
                </c:pt>
                <c:pt idx="2903">
                  <c:v>2.6303246466609557E+22</c:v>
                </c:pt>
                <c:pt idx="2904">
                  <c:v>2.6566278931275659E+22</c:v>
                </c:pt>
                <c:pt idx="2905">
                  <c:v>2.6831941720588423E+22</c:v>
                </c:pt>
                <c:pt idx="2906">
                  <c:v>2.7100261137794306E+22</c:v>
                </c:pt>
                <c:pt idx="2907">
                  <c:v>2.7371263749172241E+22</c:v>
                </c:pt>
                <c:pt idx="2908">
                  <c:v>2.7644976386663961E+22</c:v>
                </c:pt>
                <c:pt idx="2909">
                  <c:v>2.7921426150530602E+22</c:v>
                </c:pt>
                <c:pt idx="2910">
                  <c:v>2.820064041203592E+22</c:v>
                </c:pt>
                <c:pt idx="2911">
                  <c:v>2.848264681615627E+22</c:v>
                </c:pt>
                <c:pt idx="2912">
                  <c:v>2.876747328431784E+22</c:v>
                </c:pt>
                <c:pt idx="2913">
                  <c:v>2.9055148017161018E+22</c:v>
                </c:pt>
                <c:pt idx="2914">
                  <c:v>2.9345699497332624E+22</c:v>
                </c:pt>
                <c:pt idx="2915">
                  <c:v>2.9639156492305946E+22</c:v>
                </c:pt>
                <c:pt idx="2916">
                  <c:v>2.9935548057229009E+22</c:v>
                </c:pt>
                <c:pt idx="2917">
                  <c:v>3.0234903537801299E+22</c:v>
                </c:pt>
                <c:pt idx="2918">
                  <c:v>3.0537252573179317E+22</c:v>
                </c:pt>
                <c:pt idx="2919">
                  <c:v>3.08426250989111E+22</c:v>
                </c:pt>
                <c:pt idx="2920">
                  <c:v>3.1151051349900216E+22</c:v>
                </c:pt>
                <c:pt idx="2921">
                  <c:v>3.1462561863399226E+22</c:v>
                </c:pt>
                <c:pt idx="2922">
                  <c:v>3.1777187482033216E+22</c:v>
                </c:pt>
                <c:pt idx="2923">
                  <c:v>3.2094959356853543E+22</c:v>
                </c:pt>
                <c:pt idx="2924">
                  <c:v>3.2415908950422086E+22</c:v>
                </c:pt>
                <c:pt idx="2925">
                  <c:v>3.2740068039926305E+22</c:v>
                </c:pt>
                <c:pt idx="2926">
                  <c:v>3.3067468720325567E+22</c:v>
                </c:pt>
                <c:pt idx="2927">
                  <c:v>3.3398143407528815E+22</c:v>
                </c:pt>
                <c:pt idx="2928">
                  <c:v>3.373212484160411E+22</c:v>
                </c:pt>
                <c:pt idx="2929">
                  <c:v>3.4069446090020157E+22</c:v>
                </c:pt>
                <c:pt idx="2930">
                  <c:v>3.4410140550920363E+22</c:v>
                </c:pt>
                <c:pt idx="2931">
                  <c:v>3.4754241956429559E+22</c:v>
                </c:pt>
                <c:pt idx="2932">
                  <c:v>3.5101784375993857E+22</c:v>
                </c:pt>
                <c:pt idx="2933">
                  <c:v>3.5452802219753788E+22</c:v>
                </c:pt>
                <c:pt idx="2934">
                  <c:v>3.5807330241951341E+22</c:v>
                </c:pt>
                <c:pt idx="2935">
                  <c:v>3.616540354437084E+22</c:v>
                </c:pt>
                <c:pt idx="2936">
                  <c:v>3.6527057579814557E+22</c:v>
                </c:pt>
                <c:pt idx="2937">
                  <c:v>3.6892328155612705E+22</c:v>
                </c:pt>
                <c:pt idx="2938">
                  <c:v>3.7261251437168825E+22</c:v>
                </c:pt>
                <c:pt idx="2939">
                  <c:v>3.7633863951540512E+22</c:v>
                </c:pt>
                <c:pt idx="2940">
                  <c:v>3.8010202591055921E+22</c:v>
                </c:pt>
                <c:pt idx="2941">
                  <c:v>3.8390304616966485E+22</c:v>
                </c:pt>
                <c:pt idx="2942">
                  <c:v>3.8774207663136154E+22</c:v>
                </c:pt>
                <c:pt idx="2943">
                  <c:v>3.9161949739767506E+22</c:v>
                </c:pt>
                <c:pt idx="2944">
                  <c:v>3.9553569237165182E+22</c:v>
                </c:pt>
                <c:pt idx="2945">
                  <c:v>3.9949104929536842E+22</c:v>
                </c:pt>
                <c:pt idx="2946">
                  <c:v>4.0348595978832211E+22</c:v>
                </c:pt>
                <c:pt idx="2947">
                  <c:v>4.0752081938620516E+22</c:v>
                </c:pt>
                <c:pt idx="2948">
                  <c:v>4.115960275800674E+22</c:v>
                </c:pt>
                <c:pt idx="2949">
                  <c:v>4.1571198785586786E+22</c:v>
                </c:pt>
                <c:pt idx="2950">
                  <c:v>4.1986910773442662E+22</c:v>
                </c:pt>
                <c:pt idx="2951">
                  <c:v>4.2406779881177085E+22</c:v>
                </c:pt>
                <c:pt idx="2952">
                  <c:v>4.2830847679988865E+22</c:v>
                </c:pt>
                <c:pt idx="2953">
                  <c:v>4.3259156156788762E+22</c:v>
                </c:pt>
                <c:pt idx="2954">
                  <c:v>4.3691747718356651E+22</c:v>
                </c:pt>
                <c:pt idx="2955">
                  <c:v>4.4128665195540212E+22</c:v>
                </c:pt>
                <c:pt idx="2956">
                  <c:v>4.4569951847495611E+22</c:v>
                </c:pt>
                <c:pt idx="2957">
                  <c:v>4.5015651365970569E+22</c:v>
                </c:pt>
                <c:pt idx="2958">
                  <c:v>4.5465807879630282E+22</c:v>
                </c:pt>
                <c:pt idx="2959">
                  <c:v>4.5920465958426573E+22</c:v>
                </c:pt>
                <c:pt idx="2960">
                  <c:v>4.6379670618010859E+22</c:v>
                </c:pt>
                <c:pt idx="2961">
                  <c:v>4.6843467324190966E+22</c:v>
                </c:pt>
                <c:pt idx="2962">
                  <c:v>4.7311901997432872E+22</c:v>
                </c:pt>
                <c:pt idx="2963">
                  <c:v>4.7785021017407187E+22</c:v>
                </c:pt>
                <c:pt idx="2964">
                  <c:v>4.8262871227581271E+22</c:v>
                </c:pt>
                <c:pt idx="2965">
                  <c:v>4.8745499939857074E+22</c:v>
                </c:pt>
                <c:pt idx="2966">
                  <c:v>4.9232954939255661E+22</c:v>
                </c:pt>
                <c:pt idx="2967">
                  <c:v>4.972528448864821E+22</c:v>
                </c:pt>
                <c:pt idx="2968">
                  <c:v>5.0222537333534706E+22</c:v>
                </c:pt>
                <c:pt idx="2969">
                  <c:v>5.0724762706870064E+22</c:v>
                </c:pt>
                <c:pt idx="2970">
                  <c:v>5.1232010333938753E+22</c:v>
                </c:pt>
                <c:pt idx="2971">
                  <c:v>5.1744330437278122E+22</c:v>
                </c:pt>
                <c:pt idx="2972">
                  <c:v>5.2261773741650904E+22</c:v>
                </c:pt>
                <c:pt idx="2973">
                  <c:v>5.2784391479067423E+22</c:v>
                </c:pt>
                <c:pt idx="2974">
                  <c:v>5.3312235393858094E+22</c:v>
                </c:pt>
                <c:pt idx="2975">
                  <c:v>5.3845357747796663E+22</c:v>
                </c:pt>
                <c:pt idx="2976">
                  <c:v>5.4383811325274647E+22</c:v>
                </c:pt>
                <c:pt idx="2977">
                  <c:v>5.4927649438527392E+22</c:v>
                </c:pt>
                <c:pt idx="2978">
                  <c:v>5.5476925932912681E+22</c:v>
                </c:pt>
                <c:pt idx="2979">
                  <c:v>5.603169519224178E+22</c:v>
                </c:pt>
                <c:pt idx="2980">
                  <c:v>5.6592012144164209E+22</c:v>
                </c:pt>
                <c:pt idx="2981">
                  <c:v>5.7157932265605851E+22</c:v>
                </c:pt>
                <c:pt idx="2982">
                  <c:v>5.7729511588261922E+22</c:v>
                </c:pt>
                <c:pt idx="2983">
                  <c:v>5.8306806704144525E+22</c:v>
                </c:pt>
                <c:pt idx="2984">
                  <c:v>5.8889874771185987E+22</c:v>
                </c:pt>
                <c:pt idx="2985">
                  <c:v>5.947877351889785E+22</c:v>
                </c:pt>
                <c:pt idx="2986">
                  <c:v>6.0073561254086834E+22</c:v>
                </c:pt>
                <c:pt idx="2987">
                  <c:v>6.0674296866627683E+22</c:v>
                </c:pt>
                <c:pt idx="2988">
                  <c:v>6.1281039835293962E+22</c:v>
                </c:pt>
                <c:pt idx="2989">
                  <c:v>6.1893850233646908E+22</c:v>
                </c:pt>
                <c:pt idx="2990">
                  <c:v>6.2512788735983385E+22</c:v>
                </c:pt>
                <c:pt idx="2991">
                  <c:v>6.3137916623343189E+22</c:v>
                </c:pt>
                <c:pt idx="2992">
                  <c:v>6.3769295789576646E+22</c:v>
                </c:pt>
                <c:pt idx="2993">
                  <c:v>6.4406988747472416E+22</c:v>
                </c:pt>
                <c:pt idx="2994">
                  <c:v>6.5051058634947153E+22</c:v>
                </c:pt>
                <c:pt idx="2995">
                  <c:v>6.5701569221296602E+22</c:v>
                </c:pt>
                <c:pt idx="2996">
                  <c:v>6.6358584913509581E+22</c:v>
                </c:pt>
                <c:pt idx="2997">
                  <c:v>6.7022170762644654E+22</c:v>
                </c:pt>
                <c:pt idx="2998">
                  <c:v>6.7692392470271117E+22</c:v>
                </c:pt>
                <c:pt idx="2999">
                  <c:v>6.8369316394973822E+22</c:v>
                </c:pt>
                <c:pt idx="3000">
                  <c:v>6.9053009558923576E+22</c:v>
                </c:pt>
                <c:pt idx="3001">
                  <c:v>6.974353965451283E+22</c:v>
                </c:pt>
                <c:pt idx="3002">
                  <c:v>7.0440975051057948E+22</c:v>
                </c:pt>
                <c:pt idx="3003">
                  <c:v>7.1145384801568509E+22</c:v>
                </c:pt>
                <c:pt idx="3004">
                  <c:v>7.1856838649584208E+22</c:v>
                </c:pt>
                <c:pt idx="3005">
                  <c:v>7.2575407036080029E+22</c:v>
                </c:pt>
                <c:pt idx="3006">
                  <c:v>7.330116110644084E+22</c:v>
                </c:pt>
                <c:pt idx="3007">
                  <c:v>7.4034172717505242E+22</c:v>
                </c:pt>
                <c:pt idx="3008">
                  <c:v>7.4774514444680301E+22</c:v>
                </c:pt>
                <c:pt idx="3009">
                  <c:v>7.5522259589127115E+22</c:v>
                </c:pt>
                <c:pt idx="3010">
                  <c:v>7.6277482185018376E+22</c:v>
                </c:pt>
                <c:pt idx="3011">
                  <c:v>7.7040257006868558E+22</c:v>
                </c:pt>
                <c:pt idx="3012">
                  <c:v>7.7810659576937261E+22</c:v>
                </c:pt>
                <c:pt idx="3013">
                  <c:v>7.8588766172706618E+22</c:v>
                </c:pt>
                <c:pt idx="3014">
                  <c:v>7.9374653834433699E+22</c:v>
                </c:pt>
                <c:pt idx="3015">
                  <c:v>8.0168400372778016E+22</c:v>
                </c:pt>
                <c:pt idx="3016">
                  <c:v>8.0970084376505808E+22</c:v>
                </c:pt>
                <c:pt idx="3017">
                  <c:v>8.1779785220270894E+22</c:v>
                </c:pt>
                <c:pt idx="3018">
                  <c:v>8.2597583072473572E+22</c:v>
                </c:pt>
                <c:pt idx="3019">
                  <c:v>8.3423558903198307E+22</c:v>
                </c:pt>
                <c:pt idx="3020">
                  <c:v>8.4257794492230288E+22</c:v>
                </c:pt>
                <c:pt idx="3021">
                  <c:v>8.5100372437152582E+22</c:v>
                </c:pt>
                <c:pt idx="3022">
                  <c:v>8.5951376161524121E+22</c:v>
                </c:pt>
                <c:pt idx="3023">
                  <c:v>8.6810889923139341E+22</c:v>
                </c:pt>
                <c:pt idx="3024">
                  <c:v>8.7678998822370792E+22</c:v>
                </c:pt>
                <c:pt idx="3025">
                  <c:v>8.8555788810594483E+22</c:v>
                </c:pt>
                <c:pt idx="3026">
                  <c:v>8.9441346698700462E+22</c:v>
                </c:pt>
                <c:pt idx="3027">
                  <c:v>9.0335760165687433E+22</c:v>
                </c:pt>
                <c:pt idx="3028">
                  <c:v>9.1239117767344344E+22</c:v>
                </c:pt>
                <c:pt idx="3029">
                  <c:v>9.2151508945017722E+22</c:v>
                </c:pt>
                <c:pt idx="3030">
                  <c:v>9.3073024034467947E+22</c:v>
                </c:pt>
                <c:pt idx="3031">
                  <c:v>9.4003754274812601E+22</c:v>
                </c:pt>
                <c:pt idx="3032">
                  <c:v>9.4943791817560741E+22</c:v>
                </c:pt>
                <c:pt idx="3033">
                  <c:v>9.5893229735736374E+22</c:v>
                </c:pt>
                <c:pt idx="3034">
                  <c:v>9.6852162033093756E+22</c:v>
                </c:pt>
                <c:pt idx="3035">
                  <c:v>9.7820683653424655E+22</c:v>
                </c:pt>
                <c:pt idx="3036">
                  <c:v>9.8798890489958896E+22</c:v>
                </c:pt>
                <c:pt idx="3037">
                  <c:v>9.9786879394858481E+22</c:v>
                </c:pt>
                <c:pt idx="3038">
                  <c:v>1.007847481888071E+23</c:v>
                </c:pt>
                <c:pt idx="3039">
                  <c:v>1.0179259567069512E+23</c:v>
                </c:pt>
                <c:pt idx="3040">
                  <c:v>1.0281052162740211E+23</c:v>
                </c:pt>
                <c:pt idx="3041">
                  <c:v>1.0383862684367613E+23</c:v>
                </c:pt>
                <c:pt idx="3042">
                  <c:v>1.0487701311211286E+23</c:v>
                </c:pt>
                <c:pt idx="3043">
                  <c:v>1.0592578324323401E+23</c:v>
                </c:pt>
                <c:pt idx="3044">
                  <c:v>1.0698504107566635E+23</c:v>
                </c:pt>
                <c:pt idx="3045">
                  <c:v>1.0805489148642301E+23</c:v>
                </c:pt>
                <c:pt idx="3046">
                  <c:v>1.0913544040128727E+23</c:v>
                </c:pt>
                <c:pt idx="3047">
                  <c:v>1.102267948053001E+23</c:v>
                </c:pt>
                <c:pt idx="3048">
                  <c:v>1.1132906275335314E+23</c:v>
                </c:pt>
                <c:pt idx="3049">
                  <c:v>1.1244235338088664E+23</c:v>
                </c:pt>
                <c:pt idx="3050">
                  <c:v>1.1356677691469555E+23</c:v>
                </c:pt>
                <c:pt idx="3051">
                  <c:v>1.1470244468384245E+23</c:v>
                </c:pt>
                <c:pt idx="3052">
                  <c:v>1.158494691306809E+23</c:v>
                </c:pt>
                <c:pt idx="3053">
                  <c:v>1.1700796382198773E+23</c:v>
                </c:pt>
                <c:pt idx="3054">
                  <c:v>1.1817804346020761E+23</c:v>
                </c:pt>
                <c:pt idx="3055">
                  <c:v>1.1935982389480967E+23</c:v>
                </c:pt>
                <c:pt idx="3056">
                  <c:v>1.2055342213375779E+23</c:v>
                </c:pt>
                <c:pt idx="3057">
                  <c:v>1.2175895635509538E+23</c:v>
                </c:pt>
                <c:pt idx="3058">
                  <c:v>1.2297654591864633E+23</c:v>
                </c:pt>
                <c:pt idx="3059">
                  <c:v>1.2420631137783275E+23</c:v>
                </c:pt>
                <c:pt idx="3060">
                  <c:v>1.2544837449161112E+23</c:v>
                </c:pt>
                <c:pt idx="3061">
                  <c:v>1.267028582365272E+23</c:v>
                </c:pt>
                <c:pt idx="3062">
                  <c:v>1.2796988681889251E+23</c:v>
                </c:pt>
                <c:pt idx="3063">
                  <c:v>1.2924958568708138E+23</c:v>
                </c:pt>
                <c:pt idx="3064">
                  <c:v>1.3054208154395224E+23</c:v>
                </c:pt>
                <c:pt idx="3065">
                  <c:v>1.3184750235939177E+23</c:v>
                </c:pt>
                <c:pt idx="3066">
                  <c:v>1.3316597738298569E+23</c:v>
                </c:pt>
                <c:pt idx="3067">
                  <c:v>1.3449763715681552E+23</c:v>
                </c:pt>
                <c:pt idx="3068">
                  <c:v>1.3584261352838368E+23</c:v>
                </c:pt>
                <c:pt idx="3069">
                  <c:v>1.3720103966366752E+23</c:v>
                </c:pt>
                <c:pt idx="3070">
                  <c:v>1.385730500603042E+23</c:v>
                </c:pt>
                <c:pt idx="3071">
                  <c:v>1.3995878056090723E+23</c:v>
                </c:pt>
                <c:pt idx="3072">
                  <c:v>1.4135836836651633E+23</c:v>
                </c:pt>
                <c:pt idx="3073">
                  <c:v>1.4277195205018151E+23</c:v>
                </c:pt>
                <c:pt idx="3074">
                  <c:v>1.4419967157068333E+23</c:v>
                </c:pt>
                <c:pt idx="3075">
                  <c:v>1.4564166828639011E+23</c:v>
                </c:pt>
                <c:pt idx="3076">
                  <c:v>1.4709808496925404E+23</c:v>
                </c:pt>
                <c:pt idx="3077">
                  <c:v>1.4856906581894658E+23</c:v>
                </c:pt>
                <c:pt idx="3078">
                  <c:v>1.5005475647713605E+23</c:v>
                </c:pt>
                <c:pt idx="3079">
                  <c:v>1.5155530404190741E+23</c:v>
                </c:pt>
                <c:pt idx="3080">
                  <c:v>1.5307085708232651E+23</c:v>
                </c:pt>
                <c:pt idx="3081">
                  <c:v>1.5460156565314977E+23</c:v>
                </c:pt>
                <c:pt idx="3082">
                  <c:v>1.5614758130968129E+23</c:v>
                </c:pt>
                <c:pt idx="3083">
                  <c:v>1.5770905712277808E+23</c:v>
                </c:pt>
                <c:pt idx="3084">
                  <c:v>1.5928614769400583E+23</c:v>
                </c:pt>
                <c:pt idx="3085">
                  <c:v>1.6087900917094592E+23</c:v>
                </c:pt>
                <c:pt idx="3086">
                  <c:v>1.624877992626554E+23</c:v>
                </c:pt>
                <c:pt idx="3087">
                  <c:v>1.641126772552819E+23</c:v>
                </c:pt>
                <c:pt idx="3088">
                  <c:v>1.6575380402783478E+23</c:v>
                </c:pt>
                <c:pt idx="3089">
                  <c:v>1.6741134206811313E+23</c:v>
                </c:pt>
                <c:pt idx="3090">
                  <c:v>1.6908545548879428E+23</c:v>
                </c:pt>
                <c:pt idx="3091">
                  <c:v>1.7077631004368217E+23</c:v>
                </c:pt>
                <c:pt idx="3092">
                  <c:v>1.7248407314411902E+23</c:v>
                </c:pt>
                <c:pt idx="3093">
                  <c:v>1.7420891387556019E+23</c:v>
                </c:pt>
                <c:pt idx="3094">
                  <c:v>1.7595100301431586E+23</c:v>
                </c:pt>
                <c:pt idx="3095">
                  <c:v>1.7771051304445896E+23</c:v>
                </c:pt>
                <c:pt idx="3096">
                  <c:v>1.7948761817490361E+23</c:v>
                </c:pt>
                <c:pt idx="3097">
                  <c:v>1.8128249435665267E+23</c:v>
                </c:pt>
                <c:pt idx="3098">
                  <c:v>1.8309531930021916E+23</c:v>
                </c:pt>
                <c:pt idx="3099">
                  <c:v>1.8492627249322127E+23</c:v>
                </c:pt>
                <c:pt idx="3100">
                  <c:v>1.8677553521815352E+23</c:v>
                </c:pt>
                <c:pt idx="3101">
                  <c:v>1.8864329057033507E+23</c:v>
                </c:pt>
                <c:pt idx="3102">
                  <c:v>1.9052972347603845E+23</c:v>
                </c:pt>
                <c:pt idx="3103">
                  <c:v>1.9243502071079876E+23</c:v>
                </c:pt>
                <c:pt idx="3104">
                  <c:v>1.9435937091790683E+23</c:v>
                </c:pt>
                <c:pt idx="3105">
                  <c:v>1.963029646270859E+23</c:v>
                </c:pt>
                <c:pt idx="3106">
                  <c:v>1.9826599427335677E+23</c:v>
                </c:pt>
                <c:pt idx="3107">
                  <c:v>2.0024865421609029E+23</c:v>
                </c:pt>
                <c:pt idx="3108">
                  <c:v>2.0225114075825121E+23</c:v>
                </c:pt>
                <c:pt idx="3109">
                  <c:v>2.0427365216583371E+23</c:v>
                </c:pt>
                <c:pt idx="3110">
                  <c:v>2.0631638868749208E+23</c:v>
                </c:pt>
                <c:pt idx="3111">
                  <c:v>2.083795525743669E+23</c:v>
                </c:pt>
                <c:pt idx="3112">
                  <c:v>2.1046334810011067E+23</c:v>
                </c:pt>
                <c:pt idx="3113">
                  <c:v>2.125679815811118E+23</c:v>
                </c:pt>
                <c:pt idx="3114">
                  <c:v>2.1469366139692293E+23</c:v>
                </c:pt>
                <c:pt idx="3115">
                  <c:v>2.1684059801089212E+23</c:v>
                </c:pt>
                <c:pt idx="3116">
                  <c:v>2.1900900399100103E+23</c:v>
                </c:pt>
                <c:pt idx="3117">
                  <c:v>2.2119909403091105E+23</c:v>
                </c:pt>
                <c:pt idx="3118">
                  <c:v>2.2341108497122018E+23</c:v>
                </c:pt>
                <c:pt idx="3119">
                  <c:v>2.2564519582093232E+23</c:v>
                </c:pt>
                <c:pt idx="3120">
                  <c:v>2.2790164777914172E+23</c:v>
                </c:pt>
                <c:pt idx="3121">
                  <c:v>2.3018066425693312E+23</c:v>
                </c:pt>
                <c:pt idx="3122">
                  <c:v>2.3248247089950252E+23</c:v>
                </c:pt>
                <c:pt idx="3123">
                  <c:v>2.3480729560849746E+23</c:v>
                </c:pt>
                <c:pt idx="3124">
                  <c:v>2.3715536856458246E+23</c:v>
                </c:pt>
                <c:pt idx="3125">
                  <c:v>2.3952692225022822E+23</c:v>
                </c:pt>
                <c:pt idx="3126">
                  <c:v>2.4192219147273059E+23</c:v>
                </c:pt>
                <c:pt idx="3127">
                  <c:v>2.4434141338745788E+23</c:v>
                </c:pt>
                <c:pt idx="3128">
                  <c:v>2.467848275213325E+23</c:v>
                </c:pt>
                <c:pt idx="3129">
                  <c:v>2.4925267579654585E+23</c:v>
                </c:pt>
                <c:pt idx="3130">
                  <c:v>2.5174520255451132E+23</c:v>
                </c:pt>
                <c:pt idx="3131">
                  <c:v>2.5426265458005634E+23</c:v>
                </c:pt>
                <c:pt idx="3132">
                  <c:v>2.5680528112585695E+23</c:v>
                </c:pt>
                <c:pt idx="3133">
                  <c:v>2.5937333393711548E+23</c:v>
                </c:pt>
                <c:pt idx="3134">
                  <c:v>2.6196706727648671E+23</c:v>
                </c:pt>
                <c:pt idx="3135">
                  <c:v>2.645867379492515E+23</c:v>
                </c:pt>
                <c:pt idx="3136">
                  <c:v>2.672326053287441E+23</c:v>
                </c:pt>
                <c:pt idx="3137">
                  <c:v>2.6990493138203152E+23</c:v>
                </c:pt>
                <c:pt idx="3138">
                  <c:v>2.7260398069585177E+23</c:v>
                </c:pt>
                <c:pt idx="3139">
                  <c:v>2.7533002050281034E+23</c:v>
                </c:pt>
                <c:pt idx="3140">
                  <c:v>2.7808332070783847E+23</c:v>
                </c:pt>
                <c:pt idx="3141">
                  <c:v>2.808641539149168E+23</c:v>
                </c:pt>
                <c:pt idx="3142">
                  <c:v>2.8367279545406606E+23</c:v>
                </c:pt>
                <c:pt idx="3143">
                  <c:v>2.8650952340860658E+23</c:v>
                </c:pt>
                <c:pt idx="3144">
                  <c:v>2.8937461864269277E+23</c:v>
                </c:pt>
                <c:pt idx="3145">
                  <c:v>2.9226836482911966E+23</c:v>
                </c:pt>
                <c:pt idx="3146">
                  <c:v>2.9519104847741086E+23</c:v>
                </c:pt>
                <c:pt idx="3147">
                  <c:v>2.981429589621849E+23</c:v>
                </c:pt>
                <c:pt idx="3148">
                  <c:v>3.011243885518068E+23</c:v>
                </c:pt>
                <c:pt idx="3149">
                  <c:v>3.0413563243732488E+23</c:v>
                </c:pt>
                <c:pt idx="3150">
                  <c:v>3.0717698876169814E+23</c:v>
                </c:pt>
                <c:pt idx="3151">
                  <c:v>3.1024875864931506E+23</c:v>
                </c:pt>
                <c:pt idx="3152">
                  <c:v>3.1335124623580829E+23</c:v>
                </c:pt>
                <c:pt idx="3153">
                  <c:v>3.1648475869816642E+23</c:v>
                </c:pt>
                <c:pt idx="3154">
                  <c:v>3.1964960628514812E+23</c:v>
                </c:pt>
                <c:pt idx="3155">
                  <c:v>3.2284610234799958E+23</c:v>
                </c:pt>
                <c:pt idx="3156">
                  <c:v>3.2607456337147959E+23</c:v>
                </c:pt>
                <c:pt idx="3157">
                  <c:v>3.2933530900519431E+23</c:v>
                </c:pt>
                <c:pt idx="3158">
                  <c:v>3.326286620952463E+23</c:v>
                </c:pt>
                <c:pt idx="3159">
                  <c:v>3.3595494871619873E+23</c:v>
                </c:pt>
                <c:pt idx="3160">
                  <c:v>3.3931449820336078E+23</c:v>
                </c:pt>
                <c:pt idx="3161">
                  <c:v>3.4270764318539445E+23</c:v>
                </c:pt>
                <c:pt idx="3162">
                  <c:v>3.461347196172484E+23</c:v>
                </c:pt>
                <c:pt idx="3163">
                  <c:v>3.4959606681342077E+23</c:v>
                </c:pt>
                <c:pt idx="3164">
                  <c:v>3.5309202748155496E+23</c:v>
                </c:pt>
                <c:pt idx="3165">
                  <c:v>3.5662294775637055E+23</c:v>
                </c:pt>
                <c:pt idx="3166">
                  <c:v>3.6018917723393433E+23</c:v>
                </c:pt>
                <c:pt idx="3167">
                  <c:v>3.637910690062736E+23</c:v>
                </c:pt>
                <c:pt idx="3168">
                  <c:v>3.6742897969633638E+23</c:v>
                </c:pt>
                <c:pt idx="3169">
                  <c:v>3.7110326949329975E+23</c:v>
                </c:pt>
                <c:pt idx="3170">
                  <c:v>3.7481430218823278E+23</c:v>
                </c:pt>
                <c:pt idx="3171">
                  <c:v>3.7856244521011499E+23</c:v>
                </c:pt>
                <c:pt idx="3172">
                  <c:v>3.8234806966221617E+23</c:v>
                </c:pt>
                <c:pt idx="3173">
                  <c:v>3.8617155035883835E+23</c:v>
                </c:pt>
                <c:pt idx="3174">
                  <c:v>3.900332658624268E+23</c:v>
                </c:pt>
                <c:pt idx="3175">
                  <c:v>3.9393359852105089E+23</c:v>
                </c:pt>
                <c:pt idx="3176">
                  <c:v>3.978729345062615E+23</c:v>
                </c:pt>
                <c:pt idx="3177">
                  <c:v>4.0185166385132419E+23</c:v>
                </c:pt>
                <c:pt idx="3178">
                  <c:v>4.0587018048983745E+23</c:v>
                </c:pt>
                <c:pt idx="3179">
                  <c:v>4.0992888229473576E+23</c:v>
                </c:pt>
                <c:pt idx="3180">
                  <c:v>4.1402817111768307E+23</c:v>
                </c:pt>
                <c:pt idx="3181">
                  <c:v>4.1816845282886001E+23</c:v>
                </c:pt>
                <c:pt idx="3182">
                  <c:v>4.2235013735714873E+23</c:v>
                </c:pt>
                <c:pt idx="3183">
                  <c:v>4.2657363873071997E+23</c:v>
                </c:pt>
                <c:pt idx="3184">
                  <c:v>4.3083937511802724E+23</c:v>
                </c:pt>
                <c:pt idx="3185">
                  <c:v>4.3514776886920757E+23</c:v>
                </c:pt>
                <c:pt idx="3186">
                  <c:v>4.3949924655789976E+23</c:v>
                </c:pt>
                <c:pt idx="3187">
                  <c:v>4.4389423902347865E+23</c:v>
                </c:pt>
                <c:pt idx="3188">
                  <c:v>4.4833318141371344E+23</c:v>
                </c:pt>
                <c:pt idx="3189">
                  <c:v>4.5281651322785058E+23</c:v>
                </c:pt>
                <c:pt idx="3190">
                  <c:v>4.5734467836012912E+23</c:v>
                </c:pt>
                <c:pt idx="3191">
                  <c:v>4.6191812514373028E+23</c:v>
                </c:pt>
                <c:pt idx="3192">
                  <c:v>4.6653730639516777E+23</c:v>
                </c:pt>
                <c:pt idx="3193">
                  <c:v>4.7120267945911946E+23</c:v>
                </c:pt>
                <c:pt idx="3194">
                  <c:v>4.7591470625371068E+23</c:v>
                </c:pt>
                <c:pt idx="3195">
                  <c:v>4.8067385331624765E+23</c:v>
                </c:pt>
                <c:pt idx="3196">
                  <c:v>4.8548059184941013E+23</c:v>
                </c:pt>
                <c:pt idx="3197">
                  <c:v>4.9033539776790428E+23</c:v>
                </c:pt>
                <c:pt idx="3198">
                  <c:v>4.9523875174558343E+23</c:v>
                </c:pt>
                <c:pt idx="3199">
                  <c:v>5.001911392630391E+23</c:v>
                </c:pt>
                <c:pt idx="3200">
                  <c:v>5.0519305065566953E+23</c:v>
                </c:pt>
                <c:pt idx="3201">
                  <c:v>5.1024498116222624E+23</c:v>
                </c:pt>
                <c:pt idx="3202">
                  <c:v>5.1534743097384857E+23</c:v>
                </c:pt>
                <c:pt idx="3203">
                  <c:v>5.2050090528358699E+23</c:v>
                </c:pt>
                <c:pt idx="3204">
                  <c:v>5.2570591433642282E+23</c:v>
                </c:pt>
                <c:pt idx="3205">
                  <c:v>5.3096297347978698E+23</c:v>
                </c:pt>
                <c:pt idx="3206">
                  <c:v>5.3627260321458501E+23</c:v>
                </c:pt>
                <c:pt idx="3207">
                  <c:v>5.416353292467307E+23</c:v>
                </c:pt>
                <c:pt idx="3208">
                  <c:v>5.4705168253919815E+23</c:v>
                </c:pt>
                <c:pt idx="3209">
                  <c:v>5.5252219936459022E+23</c:v>
                </c:pt>
                <c:pt idx="3210">
                  <c:v>5.5804742135823607E+23</c:v>
                </c:pt>
                <c:pt idx="3211">
                  <c:v>5.6362789557181843E+23</c:v>
                </c:pt>
                <c:pt idx="3212">
                  <c:v>5.6926417452753668E+23</c:v>
                </c:pt>
                <c:pt idx="3213">
                  <c:v>5.7495681627281201E+23</c:v>
                </c:pt>
                <c:pt idx="3214">
                  <c:v>5.8070638443554018E+23</c:v>
                </c:pt>
                <c:pt idx="3215">
                  <c:v>5.8651344827989535E+23</c:v>
                </c:pt>
                <c:pt idx="3216">
                  <c:v>5.9237858276269454E+23</c:v>
                </c:pt>
                <c:pt idx="3217">
                  <c:v>5.9830236859032153E+23</c:v>
                </c:pt>
                <c:pt idx="3218">
                  <c:v>6.0428539227622479E+23</c:v>
                </c:pt>
                <c:pt idx="3219">
                  <c:v>6.1032824619898691E+23</c:v>
                </c:pt>
                <c:pt idx="3220">
                  <c:v>6.1643152866097688E+23</c:v>
                </c:pt>
                <c:pt idx="3221">
                  <c:v>6.2259584394758642E+23</c:v>
                </c:pt>
                <c:pt idx="3222">
                  <c:v>6.2882180238706242E+23</c:v>
                </c:pt>
                <c:pt idx="3223">
                  <c:v>6.3511002041093302E+23</c:v>
                </c:pt>
                <c:pt idx="3224">
                  <c:v>6.4146112061504249E+23</c:v>
                </c:pt>
                <c:pt idx="3225">
                  <c:v>6.4787573182119298E+23</c:v>
                </c:pt>
                <c:pt idx="3226">
                  <c:v>6.543544891394049E+23</c:v>
                </c:pt>
                <c:pt idx="3227">
                  <c:v>6.6089803403079875E+23</c:v>
                </c:pt>
                <c:pt idx="3228">
                  <c:v>6.6750701437110664E+23</c:v>
                </c:pt>
                <c:pt idx="3229">
                  <c:v>6.7418208451481794E+23</c:v>
                </c:pt>
                <c:pt idx="3230">
                  <c:v>6.8092390535996617E+23</c:v>
                </c:pt>
                <c:pt idx="3231">
                  <c:v>6.8773314441356562E+23</c:v>
                </c:pt>
                <c:pt idx="3232">
                  <c:v>6.9461047585770137E+23</c:v>
                </c:pt>
                <c:pt idx="3233">
                  <c:v>7.015565806162785E+23</c:v>
                </c:pt>
                <c:pt idx="3234">
                  <c:v>7.0857214642244132E+23</c:v>
                </c:pt>
                <c:pt idx="3235">
                  <c:v>7.1565786788666545E+23</c:v>
                </c:pt>
                <c:pt idx="3236">
                  <c:v>7.2281444656553229E+23</c:v>
                </c:pt>
                <c:pt idx="3237">
                  <c:v>7.3004259103118762E+23</c:v>
                </c:pt>
                <c:pt idx="3238">
                  <c:v>7.3734301694149955E+23</c:v>
                </c:pt>
                <c:pt idx="3239">
                  <c:v>7.4471644711091452E+23</c:v>
                </c:pt>
                <c:pt idx="3240">
                  <c:v>7.5216361158202376E+23</c:v>
                </c:pt>
                <c:pt idx="3241">
                  <c:v>7.5968524769784403E+23</c:v>
                </c:pt>
                <c:pt idx="3242">
                  <c:v>7.6728210017482257E+23</c:v>
                </c:pt>
                <c:pt idx="3243">
                  <c:v>7.7495492117657066E+23</c:v>
                </c:pt>
                <c:pt idx="3244">
                  <c:v>7.8270447038833638E+23</c:v>
                </c:pt>
                <c:pt idx="3245">
                  <c:v>7.9053151509221963E+23</c:v>
                </c:pt>
                <c:pt idx="3246">
                  <c:v>7.9843683024314198E+23</c:v>
                </c:pt>
                <c:pt idx="3247">
                  <c:v>8.0642119854557311E+23</c:v>
                </c:pt>
                <c:pt idx="3248">
                  <c:v>8.1448541053102923E+23</c:v>
                </c:pt>
                <c:pt idx="3249">
                  <c:v>8.2263026463633949E+23</c:v>
                </c:pt>
                <c:pt idx="3250">
                  <c:v>8.3085656728270285E+23</c:v>
                </c:pt>
                <c:pt idx="3251">
                  <c:v>8.3916513295552996E+23</c:v>
                </c:pt>
                <c:pt idx="3252">
                  <c:v>8.4755678428508516E+23</c:v>
                </c:pt>
                <c:pt idx="3253">
                  <c:v>8.5603235212793586E+23</c:v>
                </c:pt>
                <c:pt idx="3254">
                  <c:v>8.645926756492154E+23</c:v>
                </c:pt>
                <c:pt idx="3255">
                  <c:v>8.7323860240570742E+23</c:v>
                </c:pt>
                <c:pt idx="3256">
                  <c:v>8.819709884297647E+23</c:v>
                </c:pt>
                <c:pt idx="3257">
                  <c:v>8.9079069831406257E+23</c:v>
                </c:pt>
                <c:pt idx="3258">
                  <c:v>8.9969860529720322E+23</c:v>
                </c:pt>
                <c:pt idx="3259">
                  <c:v>9.0869559135017502E+23</c:v>
                </c:pt>
                <c:pt idx="3260">
                  <c:v>9.1778254726367672E+23</c:v>
                </c:pt>
                <c:pt idx="3261">
                  <c:v>9.2696037273631352E+23</c:v>
                </c:pt>
                <c:pt idx="3262">
                  <c:v>9.3622997646367671E+23</c:v>
                </c:pt>
                <c:pt idx="3263">
                  <c:v>9.4559227622831332E+23</c:v>
                </c:pt>
                <c:pt idx="3264">
                  <c:v>9.5504819899059657E+23</c:v>
                </c:pt>
                <c:pt idx="3265">
                  <c:v>9.6459868098050256E+23</c:v>
                </c:pt>
                <c:pt idx="3266">
                  <c:v>9.7424466779030765E+23</c:v>
                </c:pt>
                <c:pt idx="3267">
                  <c:v>9.839871144682105E+23</c:v>
                </c:pt>
                <c:pt idx="3268">
                  <c:v>9.9382698561289272E+23</c:v>
                </c:pt>
                <c:pt idx="3269">
                  <c:v>1.0037652554690216E+24</c:v>
                </c:pt>
                <c:pt idx="3270">
                  <c:v>1.0138029080237121E+24</c:v>
                </c:pt>
                <c:pt idx="3271">
                  <c:v>1.0239409371039487E+24</c:v>
                </c:pt>
                <c:pt idx="3272">
                  <c:v>1.0341803464749886E+24</c:v>
                </c:pt>
                <c:pt idx="3273">
                  <c:v>1.0445221499397385E+24</c:v>
                </c:pt>
                <c:pt idx="3274">
                  <c:v>1.054967371439136E+24</c:v>
                </c:pt>
                <c:pt idx="3275">
                  <c:v>1.0655170451535272E+24</c:v>
                </c:pt>
                <c:pt idx="3276">
                  <c:v>1.0761722156050625E+24</c:v>
                </c:pt>
                <c:pt idx="3277">
                  <c:v>1.086933937761113E+24</c:v>
                </c:pt>
                <c:pt idx="3278">
                  <c:v>1.0978032771387244E+24</c:v>
                </c:pt>
                <c:pt idx="3279">
                  <c:v>1.1087813099101112E+24</c:v>
                </c:pt>
                <c:pt idx="3280">
                  <c:v>1.1198691230092127E+24</c:v>
                </c:pt>
                <c:pt idx="3281">
                  <c:v>1.1310678142393048E+24</c:v>
                </c:pt>
                <c:pt idx="3282">
                  <c:v>1.1423784923816981E+24</c:v>
                </c:pt>
                <c:pt idx="3283">
                  <c:v>1.1538022773055148E+24</c:v>
                </c:pt>
                <c:pt idx="3284">
                  <c:v>1.1653403000785704E+24</c:v>
                </c:pt>
                <c:pt idx="3285">
                  <c:v>1.1769937030793554E+24</c:v>
                </c:pt>
                <c:pt idx="3286">
                  <c:v>1.1887636401101496E+24</c:v>
                </c:pt>
                <c:pt idx="3287">
                  <c:v>1.2006512765112506E+24</c:v>
                </c:pt>
                <c:pt idx="3288">
                  <c:v>1.2126577892763635E+24</c:v>
                </c:pt>
                <c:pt idx="3289">
                  <c:v>1.2247843671691274E+24</c:v>
                </c:pt>
                <c:pt idx="3290">
                  <c:v>1.2370322108408187E+24</c:v>
                </c:pt>
                <c:pt idx="3291">
                  <c:v>1.2494025329492264E+24</c:v>
                </c:pt>
                <c:pt idx="3292">
                  <c:v>1.2618965582787187E+24</c:v>
                </c:pt>
                <c:pt idx="3293">
                  <c:v>1.2745155238615059E+24</c:v>
                </c:pt>
                <c:pt idx="3294">
                  <c:v>1.2872606791001213E+24</c:v>
                </c:pt>
                <c:pt idx="3295">
                  <c:v>1.300133285891122E+24</c:v>
                </c:pt>
                <c:pt idx="3296">
                  <c:v>1.3131346187500335E+24</c:v>
                </c:pt>
                <c:pt idx="3297">
                  <c:v>1.3262659649375341E+24</c:v>
                </c:pt>
                <c:pt idx="3298">
                  <c:v>1.3395286245869091E+24</c:v>
                </c:pt>
                <c:pt idx="3299">
                  <c:v>1.3529239108327781E+24</c:v>
                </c:pt>
                <c:pt idx="3300">
                  <c:v>1.3664531499411062E+24</c:v>
                </c:pt>
                <c:pt idx="3301">
                  <c:v>1.3801176814405172E+24</c:v>
                </c:pt>
                <c:pt idx="3302">
                  <c:v>1.3939188582549223E+24</c:v>
                </c:pt>
                <c:pt idx="3303">
                  <c:v>1.4078580468374711E+24</c:v>
                </c:pt>
                <c:pt idx="3304">
                  <c:v>1.4219366273058464E+24</c:v>
                </c:pt>
                <c:pt idx="3305">
                  <c:v>1.4361559935789048E+24</c:v>
                </c:pt>
                <c:pt idx="3306">
                  <c:v>1.4505175535146946E+24</c:v>
                </c:pt>
                <c:pt idx="3307">
                  <c:v>1.4650227290498405E+24</c:v>
                </c:pt>
                <c:pt idx="3308">
                  <c:v>1.4796729563403395E+24</c:v>
                </c:pt>
                <c:pt idx="3309">
                  <c:v>1.4944696859037428E+24</c:v>
                </c:pt>
                <c:pt idx="3310">
                  <c:v>1.5094143827627807E+24</c:v>
                </c:pt>
                <c:pt idx="3311">
                  <c:v>1.5245085265904078E+24</c:v>
                </c:pt>
                <c:pt idx="3312">
                  <c:v>1.5397536118563121E+24</c:v>
                </c:pt>
                <c:pt idx="3313">
                  <c:v>1.5551511479748757E+24</c:v>
                </c:pt>
                <c:pt idx="3314">
                  <c:v>1.5707026594546242E+24</c:v>
                </c:pt>
                <c:pt idx="3315">
                  <c:v>1.58640968604917E+24</c:v>
                </c:pt>
                <c:pt idx="3316">
                  <c:v>1.602273782909662E+24</c:v>
                </c:pt>
                <c:pt idx="3317">
                  <c:v>1.6182965207387586E+24</c:v>
                </c:pt>
                <c:pt idx="3318">
                  <c:v>1.6344794859461465E+24</c:v>
                </c:pt>
                <c:pt idx="3319">
                  <c:v>1.6508242808056074E+24</c:v>
                </c:pt>
                <c:pt idx="3320">
                  <c:v>1.6673325236136641E+24</c:v>
                </c:pt>
                <c:pt idx="3321">
                  <c:v>1.6840058488498007E+24</c:v>
                </c:pt>
                <c:pt idx="3322">
                  <c:v>1.7008459073382988E+24</c:v>
                </c:pt>
                <c:pt idx="3323">
                  <c:v>1.7178543664116814E+24</c:v>
                </c:pt>
                <c:pt idx="3324">
                  <c:v>1.7350329100757983E+24</c:v>
                </c:pt>
                <c:pt idx="3325">
                  <c:v>1.7523832391765563E+24</c:v>
                </c:pt>
                <c:pt idx="3326">
                  <c:v>1.7699070715683221E+24</c:v>
                </c:pt>
                <c:pt idx="3327">
                  <c:v>1.7876061422840048E+24</c:v>
                </c:pt>
                <c:pt idx="3328">
                  <c:v>1.8054822037068453E+24</c:v>
                </c:pt>
                <c:pt idx="3329">
                  <c:v>1.8235370257439139E+24</c:v>
                </c:pt>
                <c:pt idx="3330">
                  <c:v>1.8417723960013525E+24</c:v>
                </c:pt>
                <c:pt idx="3331">
                  <c:v>1.8601901199613663E+24</c:v>
                </c:pt>
                <c:pt idx="3332">
                  <c:v>1.87879202116098E+24</c:v>
                </c:pt>
                <c:pt idx="3333">
                  <c:v>1.8975799413725897E+24</c:v>
                </c:pt>
                <c:pt idx="3334">
                  <c:v>1.916555740786316E+24</c:v>
                </c:pt>
                <c:pt idx="3335">
                  <c:v>1.9357212981941788E+24</c:v>
                </c:pt>
                <c:pt idx="3336">
                  <c:v>1.9550785111761212E+24</c:v>
                </c:pt>
                <c:pt idx="3337">
                  <c:v>1.9746292962878825E+24</c:v>
                </c:pt>
                <c:pt idx="3338">
                  <c:v>1.994375589250761E+24</c:v>
                </c:pt>
                <c:pt idx="3339">
                  <c:v>2.0143193451432682E+24</c:v>
                </c:pt>
                <c:pt idx="3340">
                  <c:v>2.0344625385947013E+24</c:v>
                </c:pt>
                <c:pt idx="3341">
                  <c:v>2.0548071639806482E+24</c:v>
                </c:pt>
                <c:pt idx="3342">
                  <c:v>2.0753552356204551E+24</c:v>
                </c:pt>
                <c:pt idx="3343">
                  <c:v>2.096108787976659E+24</c:v>
                </c:pt>
                <c:pt idx="3344">
                  <c:v>2.1170698758564261E+24</c:v>
                </c:pt>
                <c:pt idx="3345">
                  <c:v>2.1382405746149906E+24</c:v>
                </c:pt>
                <c:pt idx="3346">
                  <c:v>2.1596229803611406E+24</c:v>
                </c:pt>
                <c:pt idx="3347">
                  <c:v>2.1812192101647516E+24</c:v>
                </c:pt>
                <c:pt idx="3348">
                  <c:v>2.2030314022663991E+24</c:v>
                </c:pt>
                <c:pt idx="3349">
                  <c:v>2.2250617162890629E+24</c:v>
                </c:pt>
                <c:pt idx="3350">
                  <c:v>2.2473123334519542E+24</c:v>
                </c:pt>
                <c:pt idx="3351">
                  <c:v>2.2697854567864736E+24</c:v>
                </c:pt>
                <c:pt idx="3352">
                  <c:v>2.2924833113543386E+24</c:v>
                </c:pt>
                <c:pt idx="3353">
                  <c:v>2.3154081444678821E+24</c:v>
                </c:pt>
                <c:pt idx="3354">
                  <c:v>2.3385622259125611E+24</c:v>
                </c:pt>
                <c:pt idx="3355">
                  <c:v>2.361947848171686E+24</c:v>
                </c:pt>
                <c:pt idx="3356">
                  <c:v>2.3855673266534024E+24</c:v>
                </c:pt>
                <c:pt idx="3357">
                  <c:v>2.4094229999199371E+24</c:v>
                </c:pt>
                <c:pt idx="3358">
                  <c:v>2.4335172299191369E+24</c:v>
                </c:pt>
                <c:pt idx="3359">
                  <c:v>2.4578524022183276E+24</c:v>
                </c:pt>
                <c:pt idx="3360">
                  <c:v>2.4824309262405113E+24</c:v>
                </c:pt>
                <c:pt idx="3361">
                  <c:v>2.5072552355029164E+24</c:v>
                </c:pt>
                <c:pt idx="3362">
                  <c:v>2.5323277878579454E+24</c:v>
                </c:pt>
                <c:pt idx="3363">
                  <c:v>2.5576510657365245E+24</c:v>
                </c:pt>
                <c:pt idx="3364">
                  <c:v>2.5832275763938896E+24</c:v>
                </c:pt>
                <c:pt idx="3365">
                  <c:v>2.6090598521578295E+24</c:v>
                </c:pt>
                <c:pt idx="3366">
                  <c:v>2.6351504506794077E+24</c:v>
                </c:pt>
                <c:pt idx="3367">
                  <c:v>2.6615019551862009E+24</c:v>
                </c:pt>
                <c:pt idx="3368">
                  <c:v>2.6881169747380635E+24</c:v>
                </c:pt>
                <c:pt idx="3369">
                  <c:v>2.7149981444854444E+24</c:v>
                </c:pt>
                <c:pt idx="3370">
                  <c:v>2.742148125930299E+24</c:v>
                </c:pt>
                <c:pt idx="3371">
                  <c:v>2.7695696071896019E+24</c:v>
                </c:pt>
                <c:pt idx="3372">
                  <c:v>2.7972653032614979E+24</c:v>
                </c:pt>
                <c:pt idx="3373">
                  <c:v>2.8252379562941124E+24</c:v>
                </c:pt>
                <c:pt idx="3374">
                  <c:v>2.853490335857054E+24</c:v>
                </c:pt>
                <c:pt idx="3375">
                  <c:v>2.8820252392156231E+24</c:v>
                </c:pt>
                <c:pt idx="3376">
                  <c:v>2.9108454916077811E+24</c:v>
                </c:pt>
                <c:pt idx="3377">
                  <c:v>2.9399539465238593E+24</c:v>
                </c:pt>
                <c:pt idx="3378">
                  <c:v>2.9693534859890975E+24</c:v>
                </c:pt>
                <c:pt idx="3379">
                  <c:v>2.9990470208489883E+24</c:v>
                </c:pt>
                <c:pt idx="3380">
                  <c:v>3.0290374910574781E+24</c:v>
                </c:pt>
                <c:pt idx="3381">
                  <c:v>3.0593278659680528E+24</c:v>
                </c:pt>
                <c:pt idx="3382">
                  <c:v>3.0899211446277339E+24</c:v>
                </c:pt>
                <c:pt idx="3383">
                  <c:v>3.1208203560740112E+24</c:v>
                </c:pt>
                <c:pt idx="3384">
                  <c:v>3.1520285596347514E+24</c:v>
                </c:pt>
                <c:pt idx="3385">
                  <c:v>3.1835488452310994E+24</c:v>
                </c:pt>
                <c:pt idx="3386">
                  <c:v>3.2153843336834102E+24</c:v>
                </c:pt>
                <c:pt idx="3387">
                  <c:v>3.2475381770202432E+24</c:v>
                </c:pt>
                <c:pt idx="3388">
                  <c:v>3.2800135587904461E+24</c:v>
                </c:pt>
                <c:pt idx="3389">
                  <c:v>3.3128136943783506E+24</c:v>
                </c:pt>
                <c:pt idx="3390">
                  <c:v>3.3459418313221346E+24</c:v>
                </c:pt>
                <c:pt idx="3391">
                  <c:v>3.3794012496353547E+24</c:v>
                </c:pt>
                <c:pt idx="3392">
                  <c:v>3.4131952621317097E+24</c:v>
                </c:pt>
                <c:pt idx="3393">
                  <c:v>3.4473272147530268E+24</c:v>
                </c:pt>
                <c:pt idx="3394">
                  <c:v>3.4818004869005565E+24</c:v>
                </c:pt>
                <c:pt idx="3395">
                  <c:v>3.5166184917695626E+24</c:v>
                </c:pt>
                <c:pt idx="3396">
                  <c:v>3.5517846766872579E+24</c:v>
                </c:pt>
                <c:pt idx="3397">
                  <c:v>3.5873025234541307E+24</c:v>
                </c:pt>
                <c:pt idx="3398">
                  <c:v>3.6231755486886725E+24</c:v>
                </c:pt>
                <c:pt idx="3399">
                  <c:v>3.6594073041755578E+24</c:v>
                </c:pt>
                <c:pt idx="3400">
                  <c:v>3.6960013772173148E+24</c:v>
                </c:pt>
                <c:pt idx="3401">
                  <c:v>3.7329613909894881E+24</c:v>
                </c:pt>
                <c:pt idx="3402">
                  <c:v>3.7702910048993829E+24</c:v>
                </c:pt>
                <c:pt idx="3403">
                  <c:v>3.8079939149483754E+24</c:v>
                </c:pt>
                <c:pt idx="3404">
                  <c:v>3.8460738540978603E+24</c:v>
                </c:pt>
                <c:pt idx="3405">
                  <c:v>3.8845345926388384E+24</c:v>
                </c:pt>
                <c:pt idx="3406">
                  <c:v>3.9233799385652274E+24</c:v>
                </c:pt>
                <c:pt idx="3407">
                  <c:v>3.9626137379508777E+24</c:v>
                </c:pt>
                <c:pt idx="3408">
                  <c:v>4.0022398753303883E+24</c:v>
                </c:pt>
                <c:pt idx="3409">
                  <c:v>4.0422622740836924E+24</c:v>
                </c:pt>
                <c:pt idx="3410">
                  <c:v>4.08268489682453E+24</c:v>
                </c:pt>
                <c:pt idx="3411">
                  <c:v>4.1235117457927747E+24</c:v>
                </c:pt>
                <c:pt idx="3412">
                  <c:v>4.1647468632507025E+24</c:v>
                </c:pt>
                <c:pt idx="3413">
                  <c:v>4.2063943318832092E+24</c:v>
                </c:pt>
                <c:pt idx="3414">
                  <c:v>4.2484582752020421E+24</c:v>
                </c:pt>
                <c:pt idx="3415">
                  <c:v>4.2909428579540614E+24</c:v>
                </c:pt>
                <c:pt idx="3416">
                  <c:v>4.3338522865336034E+24</c:v>
                </c:pt>
                <c:pt idx="3417">
                  <c:v>4.3771908093989399E+24</c:v>
                </c:pt>
                <c:pt idx="3418">
                  <c:v>4.420962717492929E+24</c:v>
                </c:pt>
                <c:pt idx="3419">
                  <c:v>4.4651723446678566E+24</c:v>
                </c:pt>
                <c:pt idx="3420">
                  <c:v>4.5098240681145357E+24</c:v>
                </c:pt>
                <c:pt idx="3421">
                  <c:v>4.5549223087956818E+24</c:v>
                </c:pt>
                <c:pt idx="3422">
                  <c:v>4.6004715318836399E+24</c:v>
                </c:pt>
                <c:pt idx="3423">
                  <c:v>4.6464762472024743E+24</c:v>
                </c:pt>
                <c:pt idx="3424">
                  <c:v>4.6929410096744999E+24</c:v>
                </c:pt>
                <c:pt idx="3425">
                  <c:v>4.7398704197712452E+24</c:v>
                </c:pt>
                <c:pt idx="3426">
                  <c:v>4.7872691239689571E+24</c:v>
                </c:pt>
                <c:pt idx="3427">
                  <c:v>4.8351418152086455E+24</c:v>
                </c:pt>
                <c:pt idx="3428">
                  <c:v>4.8834932333607333E+24</c:v>
                </c:pt>
                <c:pt idx="3429">
                  <c:v>4.9323281656943397E+24</c:v>
                </c:pt>
                <c:pt idx="3430">
                  <c:v>4.9816514473512854E+24</c:v>
                </c:pt>
                <c:pt idx="3431">
                  <c:v>5.0314679618247958E+24</c:v>
                </c:pt>
                <c:pt idx="3432">
                  <c:v>5.0817826414430442E+24</c:v>
                </c:pt>
                <c:pt idx="3433">
                  <c:v>5.1326004678574759E+24</c:v>
                </c:pt>
                <c:pt idx="3434">
                  <c:v>5.1839264725360524E+24</c:v>
                </c:pt>
                <c:pt idx="3435">
                  <c:v>5.2357657372614117E+24</c:v>
                </c:pt>
                <c:pt idx="3436">
                  <c:v>5.2881233946340258E+24</c:v>
                </c:pt>
                <c:pt idx="3437">
                  <c:v>5.341004628580366E+24</c:v>
                </c:pt>
                <c:pt idx="3438">
                  <c:v>5.3944146748661701E+24</c:v>
                </c:pt>
                <c:pt idx="3439">
                  <c:v>5.4483588216148299E+24</c:v>
                </c:pt>
                <c:pt idx="3440">
                  <c:v>5.5028424098309795E+24</c:v>
                </c:pt>
                <c:pt idx="3441">
                  <c:v>5.55787083392929E+24</c:v>
                </c:pt>
                <c:pt idx="3442">
                  <c:v>5.6134495422685829E+24</c:v>
                </c:pt>
                <c:pt idx="3443">
                  <c:v>5.6695840376912681E+24</c:v>
                </c:pt>
                <c:pt idx="3444">
                  <c:v>5.7262798780681813E+24</c:v>
                </c:pt>
                <c:pt idx="3445">
                  <c:v>5.7835426768488624E+24</c:v>
                </c:pt>
                <c:pt idx="3446">
                  <c:v>5.8413781036173523E+24</c:v>
                </c:pt>
                <c:pt idx="3447">
                  <c:v>5.8997918846535248E+24</c:v>
                </c:pt>
                <c:pt idx="3448">
                  <c:v>5.9587898035000598E+24</c:v>
                </c:pt>
                <c:pt idx="3449">
                  <c:v>6.0183777015350621E+24</c:v>
                </c:pt>
                <c:pt idx="3450">
                  <c:v>6.0785614785504136E+24</c:v>
                </c:pt>
                <c:pt idx="3451">
                  <c:v>6.1393470933359152E+24</c:v>
                </c:pt>
                <c:pt idx="3452">
                  <c:v>6.2007405642692748E+24</c:v>
                </c:pt>
                <c:pt idx="3453">
                  <c:v>6.2627479699119686E+24</c:v>
                </c:pt>
                <c:pt idx="3454">
                  <c:v>6.3253754496110886E+24</c:v>
                </c:pt>
                <c:pt idx="3455">
                  <c:v>6.388629204107198E+24</c:v>
                </c:pt>
                <c:pt idx="3456">
                  <c:v>6.4525154961482715E+24</c:v>
                </c:pt>
                <c:pt idx="3457">
                  <c:v>6.5170406511097534E+24</c:v>
                </c:pt>
                <c:pt idx="3458">
                  <c:v>6.5822110576208523E+24</c:v>
                </c:pt>
                <c:pt idx="3459">
                  <c:v>6.6480331681970584E+24</c:v>
                </c:pt>
                <c:pt idx="3460">
                  <c:v>6.7145134998790303E+24</c:v>
                </c:pt>
                <c:pt idx="3461">
                  <c:v>6.7816586348778193E+24</c:v>
                </c:pt>
                <c:pt idx="3462">
                  <c:v>6.8494752212265985E+24</c:v>
                </c:pt>
                <c:pt idx="3463">
                  <c:v>6.9179699734388636E+24</c:v>
                </c:pt>
                <c:pt idx="3464">
                  <c:v>6.9871496731732538E+24</c:v>
                </c:pt>
                <c:pt idx="3465">
                  <c:v>7.0570211699049873E+24</c:v>
                </c:pt>
                <c:pt idx="3466">
                  <c:v>7.1275913816040377E+24</c:v>
                </c:pt>
                <c:pt idx="3467">
                  <c:v>7.1988672954200773E+24</c:v>
                </c:pt>
                <c:pt idx="3468">
                  <c:v>7.2708559683742782E+24</c:v>
                </c:pt>
                <c:pt idx="3469">
                  <c:v>7.3435645280580204E+24</c:v>
                </c:pt>
                <c:pt idx="3470">
                  <c:v>7.4170001733386007E+24</c:v>
                </c:pt>
                <c:pt idx="3471">
                  <c:v>7.491170175071985E+24</c:v>
                </c:pt>
                <c:pt idx="3472">
                  <c:v>7.5660818768227089E+24</c:v>
                </c:pt>
                <c:pt idx="3473">
                  <c:v>7.6417426955909356E+24</c:v>
                </c:pt>
                <c:pt idx="3474">
                  <c:v>7.7181601225468441E+24</c:v>
                </c:pt>
                <c:pt idx="3475">
                  <c:v>7.795341723772312E+24</c:v>
                </c:pt>
                <c:pt idx="3476">
                  <c:v>7.8732951410100342E+24</c:v>
                </c:pt>
                <c:pt idx="3477">
                  <c:v>7.9520280924201334E+24</c:v>
                </c:pt>
                <c:pt idx="3478">
                  <c:v>8.0315483733443377E+24</c:v>
                </c:pt>
                <c:pt idx="3479">
                  <c:v>8.1118638570777799E+24</c:v>
                </c:pt>
                <c:pt idx="3480">
                  <c:v>8.1929824956485596E+24</c:v>
                </c:pt>
                <c:pt idx="3481">
                  <c:v>8.2749123206050477E+24</c:v>
                </c:pt>
                <c:pt idx="3482">
                  <c:v>8.3576614438110967E+24</c:v>
                </c:pt>
                <c:pt idx="3483">
                  <c:v>8.4412380582492048E+24</c:v>
                </c:pt>
                <c:pt idx="3484">
                  <c:v>8.5256504388316946E+24</c:v>
                </c:pt>
                <c:pt idx="3485">
                  <c:v>8.6109069432200156E+24</c:v>
                </c:pt>
                <c:pt idx="3486">
                  <c:v>8.6970160126522161E+24</c:v>
                </c:pt>
                <c:pt idx="3487">
                  <c:v>8.783986172778735E+24</c:v>
                </c:pt>
                <c:pt idx="3488">
                  <c:v>8.8718260345065261E+24</c:v>
                </c:pt>
                <c:pt idx="3489">
                  <c:v>8.9605442948515897E+24</c:v>
                </c:pt>
                <c:pt idx="3490">
                  <c:v>9.0501497378001076E+24</c:v>
                </c:pt>
                <c:pt idx="3491">
                  <c:v>9.1406512351781044E+24</c:v>
                </c:pt>
                <c:pt idx="3492">
                  <c:v>9.2320577475298895E+24</c:v>
                </c:pt>
                <c:pt idx="3493">
                  <c:v>9.3243783250051872E+24</c:v>
                </c:pt>
                <c:pt idx="3494">
                  <c:v>9.4176221082552412E+24</c:v>
                </c:pt>
                <c:pt idx="3495">
                  <c:v>9.5117983293377902E+24</c:v>
                </c:pt>
                <c:pt idx="3496">
                  <c:v>9.6069163126311716E+24</c:v>
                </c:pt>
                <c:pt idx="3497">
                  <c:v>9.7029854757574843E+24</c:v>
                </c:pt>
                <c:pt idx="3498">
                  <c:v>9.8000153305150586E+24</c:v>
                </c:pt>
                <c:pt idx="3499">
                  <c:v>9.8980154838202066E+24</c:v>
                </c:pt>
                <c:pt idx="3500">
                  <c:v>9.9969956386584096E+24</c:v>
                </c:pt>
                <c:pt idx="3501">
                  <c:v>1.0096965595044993E+25</c:v>
                </c:pt>
                <c:pt idx="3502">
                  <c:v>1.0197935250995445E+25</c:v>
                </c:pt>
                <c:pt idx="3503">
                  <c:v>1.0299914603505395E+25</c:v>
                </c:pt>
                <c:pt idx="3504">
                  <c:v>1.0402913749540453E+25</c:v>
                </c:pt>
                <c:pt idx="3505">
                  <c:v>1.0506942887035856E+25</c:v>
                </c:pt>
                <c:pt idx="3506">
                  <c:v>1.0612012315906218E+25</c:v>
                </c:pt>
                <c:pt idx="3507">
                  <c:v>1.0718132439065279E+25</c:v>
                </c:pt>
                <c:pt idx="3508">
                  <c:v>1.0825313763455932E+25</c:v>
                </c:pt>
                <c:pt idx="3509">
                  <c:v>1.0933566901090488E+25</c:v>
                </c:pt>
                <c:pt idx="3510">
                  <c:v>1.1042902570101397E+25</c:v>
                </c:pt>
                <c:pt idx="3511">
                  <c:v>1.1153331595802408E+25</c:v>
                </c:pt>
                <c:pt idx="3512">
                  <c:v>1.1264864911760436E+25</c:v>
                </c:pt>
                <c:pt idx="3513">
                  <c:v>1.1377513560878041E+25</c:v>
                </c:pt>
                <c:pt idx="3514">
                  <c:v>1.1491288696486823E+25</c:v>
                </c:pt>
                <c:pt idx="3515">
                  <c:v>1.1606201583451686E+25</c:v>
                </c:pt>
                <c:pt idx="3516">
                  <c:v>1.1722263599286205E+25</c:v>
                </c:pt>
                <c:pt idx="3517">
                  <c:v>1.1839486235279067E+25</c:v>
                </c:pt>
                <c:pt idx="3518">
                  <c:v>1.1957881097631858E+25</c:v>
                </c:pt>
                <c:pt idx="3519">
                  <c:v>1.2077459908608174E+25</c:v>
                </c:pt>
                <c:pt idx="3520">
                  <c:v>1.2198234507694258E+25</c:v>
                </c:pt>
                <c:pt idx="3521">
                  <c:v>1.23202168527712E+25</c:v>
                </c:pt>
                <c:pt idx="3522">
                  <c:v>1.2443419021298913E+25</c:v>
                </c:pt>
                <c:pt idx="3523">
                  <c:v>1.2567853211511899E+25</c:v>
                </c:pt>
                <c:pt idx="3524">
                  <c:v>1.2693531743627022E+25</c:v>
                </c:pt>
                <c:pt idx="3525">
                  <c:v>1.282046706106329E+25</c:v>
                </c:pt>
                <c:pt idx="3526">
                  <c:v>1.2948671731673927E+25</c:v>
                </c:pt>
                <c:pt idx="3527">
                  <c:v>1.3078158448990659E+25</c:v>
                </c:pt>
                <c:pt idx="3528">
                  <c:v>1.3208940033480573E+25</c:v>
                </c:pt>
                <c:pt idx="3529">
                  <c:v>1.3341029433815379E+25</c:v>
                </c:pt>
                <c:pt idx="3530">
                  <c:v>1.347443972815353E+25</c:v>
                </c:pt>
                <c:pt idx="3531">
                  <c:v>1.3609184125435063E+25</c:v>
                </c:pt>
                <c:pt idx="3532">
                  <c:v>1.3745275966689417E+25</c:v>
                </c:pt>
                <c:pt idx="3533">
                  <c:v>1.3882728726356308E+25</c:v>
                </c:pt>
                <c:pt idx="3534">
                  <c:v>1.4021556013619873E+25</c:v>
                </c:pt>
                <c:pt idx="3535">
                  <c:v>1.416177157375607E+25</c:v>
                </c:pt>
                <c:pt idx="3536">
                  <c:v>1.4303389289493637E+25</c:v>
                </c:pt>
                <c:pt idx="3537">
                  <c:v>1.444642318238857E+25</c:v>
                </c:pt>
                <c:pt idx="3538">
                  <c:v>1.459088741421246E+25</c:v>
                </c:pt>
                <c:pt idx="3539">
                  <c:v>1.4736796288354581E+25</c:v>
                </c:pt>
                <c:pt idx="3540">
                  <c:v>1.4884164251238129E+25</c:v>
                </c:pt>
                <c:pt idx="3541">
                  <c:v>1.5033005893750504E+25</c:v>
                </c:pt>
                <c:pt idx="3542">
                  <c:v>1.5183335952688016E+25</c:v>
                </c:pt>
                <c:pt idx="3543">
                  <c:v>1.5335169312214892E+25</c:v>
                </c:pt>
                <c:pt idx="3544">
                  <c:v>1.5488521005337045E+25</c:v>
                </c:pt>
                <c:pt idx="3545">
                  <c:v>1.5643406215390419E+25</c:v>
                </c:pt>
                <c:pt idx="3546">
                  <c:v>1.5799840277544323E+25</c:v>
                </c:pt>
                <c:pt idx="3547">
                  <c:v>1.5957838680319763E+25</c:v>
                </c:pt>
                <c:pt idx="3548">
                  <c:v>1.611741706712296E+25</c:v>
                </c:pt>
                <c:pt idx="3549">
                  <c:v>1.6278591237794188E+25</c:v>
                </c:pt>
                <c:pt idx="3550">
                  <c:v>1.6441377150172135E+25</c:v>
                </c:pt>
                <c:pt idx="3551">
                  <c:v>1.660579092167385E+25</c:v>
                </c:pt>
                <c:pt idx="3552">
                  <c:v>1.6771848830890593E+25</c:v>
                </c:pt>
                <c:pt idx="3553">
                  <c:v>1.6939567319199502E+25</c:v>
                </c:pt>
                <c:pt idx="3554">
                  <c:v>1.7108962992391492E+25</c:v>
                </c:pt>
                <c:pt idx="3555">
                  <c:v>1.7280052622315403E+25</c:v>
                </c:pt>
                <c:pt idx="3556">
                  <c:v>1.745285314853856E+25</c:v>
                </c:pt>
                <c:pt idx="3557">
                  <c:v>1.762738168002395E+25</c:v>
                </c:pt>
                <c:pt idx="3558">
                  <c:v>1.7803655496824187E+25</c:v>
                </c:pt>
                <c:pt idx="3559">
                  <c:v>1.7981692051792425E+25</c:v>
                </c:pt>
                <c:pt idx="3560">
                  <c:v>1.8161508972310358E+25</c:v>
                </c:pt>
                <c:pt idx="3561">
                  <c:v>1.8343124062033455E+25</c:v>
                </c:pt>
                <c:pt idx="3562">
                  <c:v>1.8526555302653793E+25</c:v>
                </c:pt>
                <c:pt idx="3563">
                  <c:v>1.8711820855680327E+25</c:v>
                </c:pt>
                <c:pt idx="3564">
                  <c:v>1.8898939064237134E+25</c:v>
                </c:pt>
                <c:pt idx="3565">
                  <c:v>1.908792845487951E+25</c:v>
                </c:pt>
                <c:pt idx="3566">
                  <c:v>1.9278807739428305E+25</c:v>
                </c:pt>
                <c:pt idx="3567">
                  <c:v>1.9471595816822582E+25</c:v>
                </c:pt>
                <c:pt idx="3568">
                  <c:v>1.9666311774990812E+25</c:v>
                </c:pt>
                <c:pt idx="3569">
                  <c:v>1.9862974892740725E+25</c:v>
                </c:pt>
                <c:pt idx="3570">
                  <c:v>2.0061604641668129E+25</c:v>
                </c:pt>
                <c:pt idx="3571">
                  <c:v>2.0262220688084808E+25</c:v>
                </c:pt>
                <c:pt idx="3572">
                  <c:v>2.0464842894965659E+25</c:v>
                </c:pt>
                <c:pt idx="3573">
                  <c:v>2.0669491323915312E+25</c:v>
                </c:pt>
                <c:pt idx="3574">
                  <c:v>2.087618623715447E+25</c:v>
                </c:pt>
                <c:pt idx="3575">
                  <c:v>2.108494809952601E+25</c:v>
                </c:pt>
                <c:pt idx="3576">
                  <c:v>2.1295797580521275E+25</c:v>
                </c:pt>
                <c:pt idx="3577">
                  <c:v>2.1508755556326488E+25</c:v>
                </c:pt>
                <c:pt idx="3578">
                  <c:v>2.1723843111889751E+25</c:v>
                </c:pt>
                <c:pt idx="3579">
                  <c:v>2.1941081543008641E+25</c:v>
                </c:pt>
                <c:pt idx="3580">
                  <c:v>2.2160492358438735E+25</c:v>
                </c:pt>
                <c:pt idx="3581">
                  <c:v>2.2382097282023124E+25</c:v>
                </c:pt>
                <c:pt idx="3582">
                  <c:v>2.2605918254843357E+25</c:v>
                </c:pt>
                <c:pt idx="3583">
                  <c:v>2.283197743739178E+25</c:v>
                </c:pt>
                <c:pt idx="3584">
                  <c:v>2.3060297211765708E+25</c:v>
                </c:pt>
                <c:pt idx="3585">
                  <c:v>2.3290900183883363E+25</c:v>
                </c:pt>
                <c:pt idx="3586">
                  <c:v>2.3523809185722202E+25</c:v>
                </c:pt>
                <c:pt idx="3587">
                  <c:v>2.3759047277579419E+25</c:v>
                </c:pt>
                <c:pt idx="3588">
                  <c:v>2.3996637750355216E+25</c:v>
                </c:pt>
                <c:pt idx="3589">
                  <c:v>2.4236604127858761E+25</c:v>
                </c:pt>
                <c:pt idx="3590">
                  <c:v>2.4478970169137362E+25</c:v>
                </c:pt>
                <c:pt idx="3591">
                  <c:v>2.4723759870828726E+25</c:v>
                </c:pt>
                <c:pt idx="3592">
                  <c:v>2.4970997469537015E+25</c:v>
                </c:pt>
                <c:pt idx="3593">
                  <c:v>2.5220707444232392E+25</c:v>
                </c:pt>
                <c:pt idx="3594">
                  <c:v>2.5472914518674717E+25</c:v>
                </c:pt>
                <c:pt idx="3595">
                  <c:v>2.5727643663861458E+25</c:v>
                </c:pt>
                <c:pt idx="3596">
                  <c:v>2.598492010050007E+25</c:v>
                </c:pt>
                <c:pt idx="3597">
                  <c:v>2.6244769301505075E+25</c:v>
                </c:pt>
                <c:pt idx="3598">
                  <c:v>2.6507216994520132E+25</c:v>
                </c:pt>
                <c:pt idx="3599">
                  <c:v>2.6772289164465324E+25</c:v>
                </c:pt>
                <c:pt idx="3600">
                  <c:v>2.7040012056109987E+25</c:v>
                </c:pt>
                <c:pt idx="3601">
                  <c:v>2.7310412176671088E+25</c:v>
                </c:pt>
                <c:pt idx="3602">
                  <c:v>2.7583516298437798E+25</c:v>
                </c:pt>
                <c:pt idx="3603">
                  <c:v>2.7859351461422173E+25</c:v>
                </c:pt>
                <c:pt idx="3604">
                  <c:v>2.813794497603639E+25</c:v>
                </c:pt>
                <c:pt idx="3605">
                  <c:v>2.8419324425796753E+25</c:v>
                </c:pt>
                <c:pt idx="3606">
                  <c:v>2.870351767005473E+25</c:v>
                </c:pt>
                <c:pt idx="3607">
                  <c:v>2.899055284675527E+25</c:v>
                </c:pt>
                <c:pt idx="3608">
                  <c:v>2.9280458375222833E+25</c:v>
                </c:pt>
                <c:pt idx="3609">
                  <c:v>2.9573262958975059E+25</c:v>
                </c:pt>
                <c:pt idx="3610">
                  <c:v>2.9868995588564813E+25</c:v>
                </c:pt>
                <c:pt idx="3611">
                  <c:v>3.0167685544450451E+25</c:v>
                </c:pt>
                <c:pt idx="3612">
                  <c:v>3.0469362399894954E+25</c:v>
                </c:pt>
                <c:pt idx="3613">
                  <c:v>3.0774056023893906E+25</c:v>
                </c:pt>
                <c:pt idx="3614">
                  <c:v>3.1081796584132851E+25</c:v>
                </c:pt>
                <c:pt idx="3615">
                  <c:v>3.1392614549974171E+25</c:v>
                </c:pt>
                <c:pt idx="3616">
                  <c:v>3.1706540695473924E+25</c:v>
                </c:pt>
                <c:pt idx="3617">
                  <c:v>3.2023606102428659E+25</c:v>
                </c:pt>
                <c:pt idx="3618">
                  <c:v>3.2343842163452948E+25</c:v>
                </c:pt>
                <c:pt idx="3619">
                  <c:v>3.2667280585087472E+25</c:v>
                </c:pt>
                <c:pt idx="3620">
                  <c:v>3.2993953390938348E+25</c:v>
                </c:pt>
                <c:pt idx="3621">
                  <c:v>3.3323892924847738E+25</c:v>
                </c:pt>
                <c:pt idx="3622">
                  <c:v>3.365713185409621E+25</c:v>
                </c:pt>
                <c:pt idx="3623">
                  <c:v>3.3993703172637164E+25</c:v>
                </c:pt>
                <c:pt idx="3624">
                  <c:v>3.4333640204363549E+25</c:v>
                </c:pt>
                <c:pt idx="3625">
                  <c:v>3.4676976606407182E+25</c:v>
                </c:pt>
                <c:pt idx="3626">
                  <c:v>3.5023746372471264E+25</c:v>
                </c:pt>
                <c:pt idx="3627">
                  <c:v>3.5373983836195965E+25</c:v>
                </c:pt>
                <c:pt idx="3628">
                  <c:v>3.5727723674557926E+25</c:v>
                </c:pt>
                <c:pt idx="3629">
                  <c:v>3.6085000911303508E+25</c:v>
                </c:pt>
                <c:pt idx="3630">
                  <c:v>3.6445850920416549E+25</c:v>
                </c:pt>
                <c:pt idx="3631">
                  <c:v>3.6810309429620691E+25</c:v>
                </c:pt>
                <c:pt idx="3632">
                  <c:v>3.7178412523916919E+25</c:v>
                </c:pt>
                <c:pt idx="3633">
                  <c:v>3.7550196649156086E+25</c:v>
                </c:pt>
                <c:pt idx="3634">
                  <c:v>3.7925698615647651E+25</c:v>
                </c:pt>
                <c:pt idx="3635">
                  <c:v>3.8304955601804123E+25</c:v>
                </c:pt>
                <c:pt idx="3636">
                  <c:v>3.8688005157822162E+25</c:v>
                </c:pt>
                <c:pt idx="3637">
                  <c:v>3.9074885209400385E+25</c:v>
                </c:pt>
                <c:pt idx="3638">
                  <c:v>3.9465634061494399E+25</c:v>
                </c:pt>
                <c:pt idx="3639">
                  <c:v>3.9860290402109334E+25</c:v>
                </c:pt>
                <c:pt idx="3640">
                  <c:v>4.0258893306130432E+25</c:v>
                </c:pt>
                <c:pt idx="3641">
                  <c:v>4.0661482239191745E+25</c:v>
                </c:pt>
                <c:pt idx="3642">
                  <c:v>4.1068097061583653E+25</c:v>
                </c:pt>
                <c:pt idx="3643">
                  <c:v>4.1478778032199485E+25</c:v>
                </c:pt>
                <c:pt idx="3644">
                  <c:v>4.189356581252148E+25</c:v>
                </c:pt>
                <c:pt idx="3645">
                  <c:v>4.2312501470646698E+25</c:v>
                </c:pt>
                <c:pt idx="3646">
                  <c:v>4.2735626485353175E+25</c:v>
                </c:pt>
                <c:pt idx="3647">
                  <c:v>4.3162982750206683E+25</c:v>
                </c:pt>
                <c:pt idx="3648">
                  <c:v>4.3594612577708772E+25</c:v>
                </c:pt>
                <c:pt idx="3649">
                  <c:v>4.4030558703485859E+25</c:v>
                </c:pt>
                <c:pt idx="3650">
                  <c:v>4.4470864290520713E+25</c:v>
                </c:pt>
                <c:pt idx="3651">
                  <c:v>4.4915572933425919E+25</c:v>
                </c:pt>
                <c:pt idx="3652">
                  <c:v>4.5364728662760184E+25</c:v>
                </c:pt>
                <c:pt idx="3653">
                  <c:v>4.5818375949387777E+25</c:v>
                </c:pt>
                <c:pt idx="3654">
                  <c:v>4.6276559708881674E+25</c:v>
                </c:pt>
                <c:pt idx="3655">
                  <c:v>4.6739325305970463E+25</c:v>
                </c:pt>
                <c:pt idx="3656">
                  <c:v>4.7206718559030189E+25</c:v>
                </c:pt>
                <c:pt idx="3657">
                  <c:v>4.7678785744620497E+25</c:v>
                </c:pt>
                <c:pt idx="3658">
                  <c:v>4.8155573602066696E+25</c:v>
                </c:pt>
                <c:pt idx="3659">
                  <c:v>4.8637129338087342E+25</c:v>
                </c:pt>
                <c:pt idx="3660">
                  <c:v>4.9123500631468225E+25</c:v>
                </c:pt>
                <c:pt idx="3661">
                  <c:v>4.9614735637782915E+25</c:v>
                </c:pt>
                <c:pt idx="3662">
                  <c:v>5.0110882994160745E+25</c:v>
                </c:pt>
                <c:pt idx="3663">
                  <c:v>5.0611991824102336E+25</c:v>
                </c:pt>
                <c:pt idx="3664">
                  <c:v>5.1118111742343379E+25</c:v>
                </c:pt>
                <c:pt idx="3665">
                  <c:v>5.162929285976682E+25</c:v>
                </c:pt>
                <c:pt idx="3666">
                  <c:v>5.2145585788364494E+25</c:v>
                </c:pt>
                <c:pt idx="3667">
                  <c:v>5.2667041646248114E+25</c:v>
                </c:pt>
                <c:pt idx="3668">
                  <c:v>5.3193712062710617E+25</c:v>
                </c:pt>
                <c:pt idx="3669">
                  <c:v>5.3725649183337709E+25</c:v>
                </c:pt>
                <c:pt idx="3670">
                  <c:v>5.4262905675171099E+25</c:v>
                </c:pt>
                <c:pt idx="3671">
                  <c:v>5.4805534731922797E+25</c:v>
                </c:pt>
                <c:pt idx="3672">
                  <c:v>5.5353590079242038E+25</c:v>
                </c:pt>
                <c:pt idx="3673">
                  <c:v>5.5907125980034476E+25</c:v>
                </c:pt>
                <c:pt idx="3674">
                  <c:v>5.6466197239834812E+25</c:v>
                </c:pt>
                <c:pt idx="3675">
                  <c:v>5.7030859212233156E+25</c:v>
                </c:pt>
                <c:pt idx="3676">
                  <c:v>5.7601167804355468E+25</c:v>
                </c:pt>
                <c:pt idx="3677">
                  <c:v>5.817717948239903E+25</c:v>
                </c:pt>
                <c:pt idx="3678">
                  <c:v>5.8758951277223043E+25</c:v>
                </c:pt>
                <c:pt idx="3679">
                  <c:v>5.9346540789995256E+25</c:v>
                </c:pt>
                <c:pt idx="3680">
                  <c:v>5.9940006197895207E+25</c:v>
                </c:pt>
                <c:pt idx="3681">
                  <c:v>6.0539406259874182E+25</c:v>
                </c:pt>
                <c:pt idx="3682">
                  <c:v>6.1144800322472915E+25</c:v>
                </c:pt>
                <c:pt idx="3683">
                  <c:v>6.1756248325697631E+25</c:v>
                </c:pt>
                <c:pt idx="3684">
                  <c:v>6.2373810808954616E+25</c:v>
                </c:pt>
                <c:pt idx="3685">
                  <c:v>6.2997548917044154E+25</c:v>
                </c:pt>
                <c:pt idx="3686">
                  <c:v>6.3627524406214607E+25</c:v>
                </c:pt>
                <c:pt idx="3687">
                  <c:v>6.4263799650276726E+25</c:v>
                </c:pt>
                <c:pt idx="3688">
                  <c:v>6.4906437646779508E+25</c:v>
                </c:pt>
                <c:pt idx="3689">
                  <c:v>6.5555502023247319E+25</c:v>
                </c:pt>
                <c:pt idx="3690">
                  <c:v>6.62110570434798E+25</c:v>
                </c:pt>
                <c:pt idx="3691">
                  <c:v>6.6873167613914577E+25</c:v>
                </c:pt>
                <c:pt idx="3692">
                  <c:v>6.754189929005373E+25</c:v>
                </c:pt>
                <c:pt idx="3693">
                  <c:v>6.8217318282954273E+25</c:v>
                </c:pt>
                <c:pt idx="3694">
                  <c:v>6.8899491465783828E+25</c:v>
                </c:pt>
                <c:pt idx="3695">
                  <c:v>6.9588486380441642E+25</c:v>
                </c:pt>
                <c:pt idx="3696">
                  <c:v>7.0284371244246077E+25</c:v>
                </c:pt>
                <c:pt idx="3697">
                  <c:v>7.0987214956688532E+25</c:v>
                </c:pt>
                <c:pt idx="3698">
                  <c:v>7.1697087106255444E+25</c:v>
                </c:pt>
                <c:pt idx="3699">
                  <c:v>7.2414057977317963E+25</c:v>
                </c:pt>
                <c:pt idx="3700">
                  <c:v>7.3138198557091153E+25</c:v>
                </c:pt>
                <c:pt idx="3701">
                  <c:v>7.3869580542662053E+25</c:v>
                </c:pt>
                <c:pt idx="3702">
                  <c:v>7.4608276348088718E+25</c:v>
                </c:pt>
                <c:pt idx="3703">
                  <c:v>7.5354359111569576E+25</c:v>
                </c:pt>
                <c:pt idx="3704">
                  <c:v>7.6107902702685281E+25</c:v>
                </c:pt>
                <c:pt idx="3705">
                  <c:v>7.6868981729712147E+25</c:v>
                </c:pt>
                <c:pt idx="3706">
                  <c:v>7.763767154700925E+25</c:v>
                </c:pt>
                <c:pt idx="3707">
                  <c:v>7.8414048262479348E+25</c:v>
                </c:pt>
                <c:pt idx="3708">
                  <c:v>7.919818874510413E+25</c:v>
                </c:pt>
                <c:pt idx="3709">
                  <c:v>7.9990170632555169E+25</c:v>
                </c:pt>
                <c:pt idx="3710">
                  <c:v>8.0790072338880743E+25</c:v>
                </c:pt>
                <c:pt idx="3711">
                  <c:v>8.1597973062269521E+25</c:v>
                </c:pt>
                <c:pt idx="3712">
                  <c:v>8.2413952792892245E+25</c:v>
                </c:pt>
                <c:pt idx="3713">
                  <c:v>8.3238092320821154E+25</c:v>
                </c:pt>
                <c:pt idx="3714">
                  <c:v>8.4070473244029373E+25</c:v>
                </c:pt>
                <c:pt idx="3715">
                  <c:v>8.491117797646965E+25</c:v>
                </c:pt>
                <c:pt idx="3716">
                  <c:v>8.5760289756234377E+25</c:v>
                </c:pt>
                <c:pt idx="3717">
                  <c:v>8.6617892653796685E+25</c:v>
                </c:pt>
                <c:pt idx="3718">
                  <c:v>8.7484071580334667E+25</c:v>
                </c:pt>
                <c:pt idx="3719">
                  <c:v>8.8358912296138008E+25</c:v>
                </c:pt>
                <c:pt idx="3720">
                  <c:v>8.9242501419099404E+25</c:v>
                </c:pt>
                <c:pt idx="3721">
                  <c:v>9.0134926433290403E+25</c:v>
                </c:pt>
                <c:pt idx="3722">
                  <c:v>9.1036275697623324E+25</c:v>
                </c:pt>
                <c:pt idx="3723">
                  <c:v>9.1946638454599525E+25</c:v>
                </c:pt>
                <c:pt idx="3724">
                  <c:v>9.2866104839145535E+25</c:v>
                </c:pt>
                <c:pt idx="3725">
                  <c:v>9.3794765887537008E+25</c:v>
                </c:pt>
                <c:pt idx="3726">
                  <c:v>9.4732713546412358E+25</c:v>
                </c:pt>
                <c:pt idx="3727">
                  <c:v>9.568004068187648E+25</c:v>
                </c:pt>
                <c:pt idx="3728">
                  <c:v>9.6636841088695256E+25</c:v>
                </c:pt>
                <c:pt idx="3729">
                  <c:v>9.7603209499582225E+25</c:v>
                </c:pt>
                <c:pt idx="3730">
                  <c:v>9.8579241594578047E+25</c:v>
                </c:pt>
                <c:pt idx="3731">
                  <c:v>9.9565034010523779E+25</c:v>
                </c:pt>
                <c:pt idx="3732">
                  <c:v>1.0056068435062906E+26</c:v>
                </c:pt>
                <c:pt idx="3733">
                  <c:v>1.0156629119413533E+26</c:v>
                </c:pt>
                <c:pt idx="3734">
                  <c:v>1.025819541060767E+26</c:v>
                </c:pt>
                <c:pt idx="3735">
                  <c:v>1.0360777364713747E+26</c:v>
                </c:pt>
                <c:pt idx="3736">
                  <c:v>1.0464385138360885E+26</c:v>
                </c:pt>
                <c:pt idx="3737">
                  <c:v>1.0569028989744496E+26</c:v>
                </c:pt>
                <c:pt idx="3738">
                  <c:v>1.0674719279641942E+26</c:v>
                </c:pt>
                <c:pt idx="3739">
                  <c:v>1.0781466472438356E+26</c:v>
                </c:pt>
                <c:pt idx="3740">
                  <c:v>1.0889281137162741E+26</c:v>
                </c:pt>
                <c:pt idx="3741">
                  <c:v>1.0998173948534369E+26</c:v>
                </c:pt>
                <c:pt idx="3742">
                  <c:v>1.1108155688019715E+26</c:v>
                </c:pt>
                <c:pt idx="3743">
                  <c:v>1.1219237244899911E+26</c:v>
                </c:pt>
                <c:pt idx="3744">
                  <c:v>1.1331429617348912E+26</c:v>
                </c:pt>
                <c:pt idx="3745">
                  <c:v>1.1444743913522398E+26</c:v>
                </c:pt>
                <c:pt idx="3746">
                  <c:v>1.1559191352657622E+26</c:v>
                </c:pt>
                <c:pt idx="3747">
                  <c:v>1.1674783266184198E+26</c:v>
                </c:pt>
                <c:pt idx="3748">
                  <c:v>1.1791531098846041E+26</c:v>
                </c:pt>
                <c:pt idx="3749">
                  <c:v>1.1909446409834504E+26</c:v>
                </c:pt>
                <c:pt idx="3750">
                  <c:v>1.2028540873932849E+26</c:v>
                </c:pt>
                <c:pt idx="3751">
                  <c:v>1.2148826282672172E+26</c:v>
                </c:pt>
                <c:pt idx="3752">
                  <c:v>1.2270314545498898E+26</c:v>
                </c:pt>
                <c:pt idx="3753">
                  <c:v>1.2393017690953889E+26</c:v>
                </c:pt>
                <c:pt idx="3754">
                  <c:v>1.2516947867863429E+26</c:v>
                </c:pt>
                <c:pt idx="3755">
                  <c:v>1.2642117346542059E+26</c:v>
                </c:pt>
                <c:pt idx="3756">
                  <c:v>1.2768538520007481E+26</c:v>
                </c:pt>
                <c:pt idx="3757">
                  <c:v>1.2896223905207555E+26</c:v>
                </c:pt>
                <c:pt idx="3758">
                  <c:v>1.3025186144259633E+26</c:v>
                </c:pt>
                <c:pt idx="3759">
                  <c:v>1.3155438005702223E+26</c:v>
                </c:pt>
                <c:pt idx="3760">
                  <c:v>1.3286992385759251E+26</c:v>
                </c:pt>
                <c:pt idx="3761">
                  <c:v>1.3419862309616844E+26</c:v>
                </c:pt>
                <c:pt idx="3762">
                  <c:v>1.3554060932713014E+26</c:v>
                </c:pt>
                <c:pt idx="3763">
                  <c:v>1.368960154204014E+26</c:v>
                </c:pt>
                <c:pt idx="3764">
                  <c:v>1.3826497557460544E+26</c:v>
                </c:pt>
                <c:pt idx="3765">
                  <c:v>1.3964762533035147E+26</c:v>
                </c:pt>
                <c:pt idx="3766">
                  <c:v>1.4104410158365501E+26</c:v>
                </c:pt>
                <c:pt idx="3767">
                  <c:v>1.4245454259949155E+26</c:v>
                </c:pt>
                <c:pt idx="3768">
                  <c:v>1.438790880254865E+26</c:v>
                </c:pt>
                <c:pt idx="3769">
                  <c:v>1.4531787890574137E+26</c:v>
                </c:pt>
                <c:pt idx="3770">
                  <c:v>1.467710576947988E+26</c:v>
                </c:pt>
                <c:pt idx="3771">
                  <c:v>1.4823876827174674E+26</c:v>
                </c:pt>
                <c:pt idx="3772">
                  <c:v>1.497211559544642E+26</c:v>
                </c:pt>
                <c:pt idx="3773">
                  <c:v>1.5121836751400886E+26</c:v>
                </c:pt>
                <c:pt idx="3774">
                  <c:v>1.5273055118914896E+26</c:v>
                </c:pt>
                <c:pt idx="3775">
                  <c:v>1.5425785670104041E+26</c:v>
                </c:pt>
                <c:pt idx="3776">
                  <c:v>1.5580043526805084E+26</c:v>
                </c:pt>
                <c:pt idx="3777">
                  <c:v>1.5735843962073136E+26</c:v>
                </c:pt>
                <c:pt idx="3778">
                  <c:v>1.5893202401693867E+26</c:v>
                </c:pt>
                <c:pt idx="3779">
                  <c:v>1.6052134425710801E+26</c:v>
                </c:pt>
                <c:pt idx="3780">
                  <c:v>1.6212655769967914E+26</c:v>
                </c:pt>
                <c:pt idx="3781">
                  <c:v>1.637478232766759E+26</c:v>
                </c:pt>
                <c:pt idx="3782">
                  <c:v>1.6538530150944273E+26</c:v>
                </c:pt>
                <c:pt idx="3783">
                  <c:v>1.6703915452453706E+26</c:v>
                </c:pt>
                <c:pt idx="3784">
                  <c:v>1.6870954606978251E+26</c:v>
                </c:pt>
                <c:pt idx="3785">
                  <c:v>1.7039664153048031E+26</c:v>
                </c:pt>
                <c:pt idx="3786">
                  <c:v>1.7210060794578514E+26</c:v>
                </c:pt>
                <c:pt idx="3787">
                  <c:v>1.7382161402524298E+26</c:v>
                </c:pt>
                <c:pt idx="3788">
                  <c:v>1.7555983016549542E+26</c:v>
                </c:pt>
                <c:pt idx="3789">
                  <c:v>1.7731542846715036E+26</c:v>
                </c:pt>
                <c:pt idx="3790">
                  <c:v>1.7908858275182188E+26</c:v>
                </c:pt>
                <c:pt idx="3791">
                  <c:v>1.8087946857934005E+26</c:v>
                </c:pt>
                <c:pt idx="3792">
                  <c:v>1.8268826326513352E+26</c:v>
                </c:pt>
                <c:pt idx="3793">
                  <c:v>1.8451514589778486E+26</c:v>
                </c:pt>
                <c:pt idx="3794">
                  <c:v>1.8636029735676278E+26</c:v>
                </c:pt>
                <c:pt idx="3795">
                  <c:v>1.882239003303303E+26</c:v>
                </c:pt>
                <c:pt idx="3796">
                  <c:v>1.9010613933363365E+26</c:v>
                </c:pt>
                <c:pt idx="3797">
                  <c:v>1.9200720072696989E+26</c:v>
                </c:pt>
                <c:pt idx="3798">
                  <c:v>1.9392727273423967E+26</c:v>
                </c:pt>
                <c:pt idx="3799">
                  <c:v>1.9586654546158204E+26</c:v>
                </c:pt>
                <c:pt idx="3800">
                  <c:v>1.9782521091619789E+26</c:v>
                </c:pt>
                <c:pt idx="3801">
                  <c:v>1.9980346302535994E+26</c:v>
                </c:pt>
                <c:pt idx="3802">
                  <c:v>2.0180149765561353E+26</c:v>
                </c:pt>
                <c:pt idx="3803">
                  <c:v>2.0381951263216958E+26</c:v>
                </c:pt>
                <c:pt idx="3804">
                  <c:v>2.058577077584913E+26</c:v>
                </c:pt>
                <c:pt idx="3805">
                  <c:v>2.0791628483607622E+26</c:v>
                </c:pt>
                <c:pt idx="3806">
                  <c:v>2.0999544768443705E+26</c:v>
                </c:pt>
                <c:pt idx="3807">
                  <c:v>2.120954021612813E+26</c:v>
                </c:pt>
                <c:pt idx="3808">
                  <c:v>2.1421635618289418E+26</c:v>
                </c:pt>
                <c:pt idx="3809">
                  <c:v>2.1635851974472315E+26</c:v>
                </c:pt>
                <c:pt idx="3810">
                  <c:v>2.1852210494217032E+26</c:v>
                </c:pt>
                <c:pt idx="3811">
                  <c:v>2.2070732599159202E+26</c:v>
                </c:pt>
                <c:pt idx="3812">
                  <c:v>2.2291439925150803E+26</c:v>
                </c:pt>
                <c:pt idx="3813">
                  <c:v>2.2514354324402303E+26</c:v>
                </c:pt>
                <c:pt idx="3814">
                  <c:v>2.2739497867646331E+26</c:v>
                </c:pt>
                <c:pt idx="3815">
                  <c:v>2.2966892846322785E+26</c:v>
                </c:pt>
                <c:pt idx="3816">
                  <c:v>2.3196561774786024E+26</c:v>
                </c:pt>
                <c:pt idx="3817">
                  <c:v>2.342852739253388E+26</c:v>
                </c:pt>
                <c:pt idx="3818">
                  <c:v>2.3662812666459227E+26</c:v>
                </c:pt>
                <c:pt idx="3819">
                  <c:v>2.3899440793123812E+26</c:v>
                </c:pt>
                <c:pt idx="3820">
                  <c:v>2.4138435201055053E+26</c:v>
                </c:pt>
                <c:pt idx="3821">
                  <c:v>2.4379819553065604E+26</c:v>
                </c:pt>
                <c:pt idx="3822">
                  <c:v>2.4623617748596266E+26</c:v>
                </c:pt>
                <c:pt idx="3823">
                  <c:v>2.4869853926082217E+26</c:v>
                </c:pt>
                <c:pt idx="3824">
                  <c:v>2.5118552465343046E+26</c:v>
                </c:pt>
                <c:pt idx="3825">
                  <c:v>2.5369737989996482E+26</c:v>
                </c:pt>
                <c:pt idx="3826">
                  <c:v>2.5623435369896445E+26</c:v>
                </c:pt>
                <c:pt idx="3827">
                  <c:v>2.5879669723595406E+26</c:v>
                </c:pt>
                <c:pt idx="3828">
                  <c:v>2.6138466420831362E+26</c:v>
                </c:pt>
                <c:pt idx="3829">
                  <c:v>2.6399851085039671E+26</c:v>
                </c:pt>
                <c:pt idx="3830">
                  <c:v>2.6663849595890074E+26</c:v>
                </c:pt>
                <c:pt idx="3831">
                  <c:v>2.6930488091848967E+26</c:v>
                </c:pt>
                <c:pt idx="3832">
                  <c:v>2.7199792972767468E+26</c:v>
                </c:pt>
                <c:pt idx="3833">
                  <c:v>2.7471790902495146E+26</c:v>
                </c:pt>
                <c:pt idx="3834">
                  <c:v>2.7746508811520087E+26</c:v>
                </c:pt>
                <c:pt idx="3835">
                  <c:v>2.8023973899635285E+26</c:v>
                </c:pt>
                <c:pt idx="3836">
                  <c:v>2.830421363863164E+26</c:v>
                </c:pt>
                <c:pt idx="3837">
                  <c:v>2.8587255775017961E+26</c:v>
                </c:pt>
                <c:pt idx="3838">
                  <c:v>2.8873128332768143E+26</c:v>
                </c:pt>
                <c:pt idx="3839">
                  <c:v>2.9161859616095815E+26</c:v>
                </c:pt>
                <c:pt idx="3840">
                  <c:v>2.9453478212256779E+26</c:v>
                </c:pt>
                <c:pt idx="3841">
                  <c:v>2.9748012994379353E+26</c:v>
                </c:pt>
                <c:pt idx="3842">
                  <c:v>3.0045493124323141E+26</c:v>
                </c:pt>
                <c:pt idx="3843">
                  <c:v>3.0345948055566365E+26</c:v>
                </c:pt>
                <c:pt idx="3844">
                  <c:v>3.0649407536122039E+26</c:v>
                </c:pt>
                <c:pt idx="3845">
                  <c:v>3.0955901611483259E+26</c:v>
                </c:pt>
                <c:pt idx="3846">
                  <c:v>3.1265460627598099E+26</c:v>
                </c:pt>
                <c:pt idx="3847">
                  <c:v>3.1578115233874067E+26</c:v>
                </c:pt>
                <c:pt idx="3848">
                  <c:v>3.1893896386212824E+26</c:v>
                </c:pt>
                <c:pt idx="3849">
                  <c:v>3.2212835350074949E+26</c:v>
                </c:pt>
                <c:pt idx="3850">
                  <c:v>3.2534963703575692E+26</c:v>
                </c:pt>
                <c:pt idx="3851">
                  <c:v>3.2860313340611445E+26</c:v>
                </c:pt>
                <c:pt idx="3852">
                  <c:v>3.3188916474017559E+26</c:v>
                </c:pt>
                <c:pt idx="3853">
                  <c:v>3.3520805638757741E+26</c:v>
                </c:pt>
                <c:pt idx="3854">
                  <c:v>3.3856013695145322E+26</c:v>
                </c:pt>
                <c:pt idx="3855">
                  <c:v>3.4194573832096767E+26</c:v>
                </c:pt>
                <c:pt idx="3856">
                  <c:v>3.4536519570417746E+26</c:v>
                </c:pt>
                <c:pt idx="3857">
                  <c:v>3.4881884766121929E+26</c:v>
                </c:pt>
                <c:pt idx="3858">
                  <c:v>3.5230703613783143E+26</c:v>
                </c:pt>
                <c:pt idx="3859">
                  <c:v>3.5583010649920968E+26</c:v>
                </c:pt>
                <c:pt idx="3860">
                  <c:v>3.5938840756420174E+26</c:v>
                </c:pt>
                <c:pt idx="3861">
                  <c:v>3.6298229163984375E+26</c:v>
                </c:pt>
                <c:pt idx="3862">
                  <c:v>3.6661211455624222E+26</c:v>
                </c:pt>
                <c:pt idx="3863">
                  <c:v>3.7027823570180468E+26</c:v>
                </c:pt>
                <c:pt idx="3864">
                  <c:v>3.7398101805882279E+26</c:v>
                </c:pt>
                <c:pt idx="3865">
                  <c:v>3.77720828239411E+26</c:v>
                </c:pt>
                <c:pt idx="3866">
                  <c:v>3.8149803652180524E+26</c:v>
                </c:pt>
                <c:pt idx="3867">
                  <c:v>3.8531301688702307E+26</c:v>
                </c:pt>
                <c:pt idx="3868">
                  <c:v>3.8916614705589334E+26</c:v>
                </c:pt>
                <c:pt idx="3869">
                  <c:v>3.9305780852645234E+26</c:v>
                </c:pt>
                <c:pt idx="3870">
                  <c:v>3.9698838661171701E+26</c:v>
                </c:pt>
                <c:pt idx="3871">
                  <c:v>4.0095827047783395E+26</c:v>
                </c:pt>
                <c:pt idx="3872">
                  <c:v>4.0496785318261241E+26</c:v>
                </c:pt>
                <c:pt idx="3873">
                  <c:v>4.0901753171443847E+26</c:v>
                </c:pt>
                <c:pt idx="3874">
                  <c:v>4.1310770703158289E+26</c:v>
                </c:pt>
                <c:pt idx="3875">
                  <c:v>4.1723878410189865E+26</c:v>
                </c:pt>
                <c:pt idx="3876">
                  <c:v>4.2141117194291757E+26</c:v>
                </c:pt>
                <c:pt idx="3877">
                  <c:v>4.2562528366234677E+26</c:v>
                </c:pt>
                <c:pt idx="3878">
                  <c:v>4.298815364989704E+26</c:v>
                </c:pt>
                <c:pt idx="3879">
                  <c:v>4.3418035186395989E+26</c:v>
                </c:pt>
                <c:pt idx="3880">
                  <c:v>4.3852215538259967E+26</c:v>
                </c:pt>
                <c:pt idx="3881">
                  <c:v>4.4290737693642573E+26</c:v>
                </c:pt>
                <c:pt idx="3882">
                  <c:v>4.4733645070579E+26</c:v>
                </c:pt>
                <c:pt idx="3883">
                  <c:v>4.5180981521284785E+26</c:v>
                </c:pt>
                <c:pt idx="3884">
                  <c:v>4.563279133649763E+26</c:v>
                </c:pt>
                <c:pt idx="3885">
                  <c:v>4.6089119249862615E+26</c:v>
                </c:pt>
                <c:pt idx="3886">
                  <c:v>4.6550010442361247E+26</c:v>
                </c:pt>
                <c:pt idx="3887">
                  <c:v>4.7015510546784837E+26</c:v>
                </c:pt>
                <c:pt idx="3888">
                  <c:v>4.7485665652252706E+26</c:v>
                </c:pt>
                <c:pt idx="3889">
                  <c:v>4.7960522308775224E+26</c:v>
                </c:pt>
                <c:pt idx="3890">
                  <c:v>4.8440127531862987E+26</c:v>
                </c:pt>
                <c:pt idx="3891">
                  <c:v>4.8924528807181617E+26</c:v>
                </c:pt>
                <c:pt idx="3892">
                  <c:v>4.9413774095253434E+26</c:v>
                </c:pt>
                <c:pt idx="3893">
                  <c:v>4.9907911836205949E+26</c:v>
                </c:pt>
                <c:pt idx="3894">
                  <c:v>5.0406990954568025E+26</c:v>
                </c:pt>
                <c:pt idx="3895">
                  <c:v>5.0911060864113693E+26</c:v>
                </c:pt>
                <c:pt idx="3896">
                  <c:v>5.1420171472754852E+26</c:v>
                </c:pt>
                <c:pt idx="3897">
                  <c:v>5.1934373187482403E+26</c:v>
                </c:pt>
                <c:pt idx="3898">
                  <c:v>5.2453716919357219E+26</c:v>
                </c:pt>
                <c:pt idx="3899">
                  <c:v>5.2978254088550771E+26</c:v>
                </c:pt>
                <c:pt idx="3900">
                  <c:v>5.3508036629436286E+26</c:v>
                </c:pt>
                <c:pt idx="3901">
                  <c:v>5.4043116995730652E+26</c:v>
                </c:pt>
                <c:pt idx="3902">
                  <c:v>5.4583548165687969E+26</c:v>
                </c:pt>
                <c:pt idx="3903">
                  <c:v>5.5129383647344835E+26</c:v>
                </c:pt>
                <c:pt idx="3904">
                  <c:v>5.5680677483818293E+26</c:v>
                </c:pt>
                <c:pt idx="3905">
                  <c:v>5.6237484258656484E+26</c:v>
                </c:pt>
                <c:pt idx="3906">
                  <c:v>5.6799859101243039E+26</c:v>
                </c:pt>
                <c:pt idx="3907">
                  <c:v>5.7367857692255462E+26</c:v>
                </c:pt>
                <c:pt idx="3908">
                  <c:v>5.7941536269178034E+26</c:v>
                </c:pt>
                <c:pt idx="3909">
                  <c:v>5.8520951631869799E+26</c:v>
                </c:pt>
                <c:pt idx="3910">
                  <c:v>5.9106161148188521E+26</c:v>
                </c:pt>
                <c:pt idx="3911">
                  <c:v>5.9697222759670365E+26</c:v>
                </c:pt>
                <c:pt idx="3912">
                  <c:v>6.0294194987267099E+26</c:v>
                </c:pt>
                <c:pt idx="3913">
                  <c:v>6.0897136937139782E+26</c:v>
                </c:pt>
                <c:pt idx="3914">
                  <c:v>6.1506108306511176E+26</c:v>
                </c:pt>
                <c:pt idx="3915">
                  <c:v>6.212116938957628E+26</c:v>
                </c:pt>
                <c:pt idx="3916">
                  <c:v>6.2742381083472035E+26</c:v>
                </c:pt>
                <c:pt idx="3917">
                  <c:v>6.336980489430676E+26</c:v>
                </c:pt>
                <c:pt idx="3918">
                  <c:v>6.4003502943249842E+26</c:v>
                </c:pt>
                <c:pt idx="3919">
                  <c:v>6.4643537972682313E+26</c:v>
                </c:pt>
                <c:pt idx="3920">
                  <c:v>6.5289973352409159E+26</c:v>
                </c:pt>
                <c:pt idx="3921">
                  <c:v>6.5942873085933259E+26</c:v>
                </c:pt>
                <c:pt idx="3922">
                  <c:v>6.6602301816792595E+26</c:v>
                </c:pt>
                <c:pt idx="3923">
                  <c:v>6.7268324834960514E+26</c:v>
                </c:pt>
                <c:pt idx="3924">
                  <c:v>6.7941008083310112E+26</c:v>
                </c:pt>
                <c:pt idx="3925">
                  <c:v>6.8620418164143203E+26</c:v>
                </c:pt>
                <c:pt idx="3926">
                  <c:v>6.9306622345784664E+26</c:v>
                </c:pt>
                <c:pt idx="3927">
                  <c:v>6.9999688569242488E+26</c:v>
                </c:pt>
                <c:pt idx="3928">
                  <c:v>7.0699685454934915E+26</c:v>
                </c:pt>
                <c:pt idx="3929">
                  <c:v>7.1406682309484282E+26</c:v>
                </c:pt>
                <c:pt idx="3930">
                  <c:v>7.212074913257914E+26</c:v>
                </c:pt>
                <c:pt idx="3931">
                  <c:v>7.2841956623904901E+26</c:v>
                </c:pt>
                <c:pt idx="3932">
                  <c:v>7.357037619014395E+26</c:v>
                </c:pt>
                <c:pt idx="3933">
                  <c:v>7.4306079952045394E+26</c:v>
                </c:pt>
                <c:pt idx="3934">
                  <c:v>7.504914075156588E+26</c:v>
                </c:pt>
                <c:pt idx="3935">
                  <c:v>7.5799632159081498E+26</c:v>
                </c:pt>
                <c:pt idx="3936">
                  <c:v>7.6557628480672338E+26</c:v>
                </c:pt>
                <c:pt idx="3937">
                  <c:v>7.732320476547907E+26</c:v>
                </c:pt>
                <c:pt idx="3938">
                  <c:v>7.8096436813133844E+26</c:v>
                </c:pt>
                <c:pt idx="3939">
                  <c:v>7.8877401181265175E+26</c:v>
                </c:pt>
                <c:pt idx="3940">
                  <c:v>7.966617519307783E+26</c:v>
                </c:pt>
                <c:pt idx="3941">
                  <c:v>8.0462836945008601E+26</c:v>
                </c:pt>
                <c:pt idx="3942">
                  <c:v>8.1267465314458722E+26</c:v>
                </c:pt>
                <c:pt idx="3943">
                  <c:v>8.2080139967603249E+26</c:v>
                </c:pt>
                <c:pt idx="3944">
                  <c:v>8.2900941367279317E+26</c:v>
                </c:pt>
                <c:pt idx="3945">
                  <c:v>8.3729950780952138E+26</c:v>
                </c:pt>
                <c:pt idx="3946">
                  <c:v>8.4567250288761643E+26</c:v>
                </c:pt>
                <c:pt idx="3947">
                  <c:v>8.5412922791649258E+26</c:v>
                </c:pt>
                <c:pt idx="3948">
                  <c:v>8.6267052019565763E+26</c:v>
                </c:pt>
                <c:pt idx="3949">
                  <c:v>8.7129722539761424E+26</c:v>
                </c:pt>
                <c:pt idx="3950">
                  <c:v>8.8001019765159043E+26</c:v>
                </c:pt>
                <c:pt idx="3951">
                  <c:v>8.8881029962810586E+26</c:v>
                </c:pt>
                <c:pt idx="3952">
                  <c:v>8.9769840262438709E+26</c:v>
                </c:pt>
                <c:pt idx="3953">
                  <c:v>9.0667538665063123E+26</c:v>
                </c:pt>
                <c:pt idx="3954">
                  <c:v>9.1574214051713759E+26</c:v>
                </c:pt>
                <c:pt idx="3955">
                  <c:v>9.2489956192230884E+26</c:v>
                </c:pt>
                <c:pt idx="3956">
                  <c:v>9.3414855754153187E+26</c:v>
                </c:pt>
                <c:pt idx="3957">
                  <c:v>9.4349004311694723E+26</c:v>
                </c:pt>
                <c:pt idx="3958">
                  <c:v>9.5292494354811711E+26</c:v>
                </c:pt>
                <c:pt idx="3959">
                  <c:v>9.6245419298359782E+26</c:v>
                </c:pt>
                <c:pt idx="3960">
                  <c:v>9.7207873491343398E+26</c:v>
                </c:pt>
                <c:pt idx="3961">
                  <c:v>9.8179952226256847E+26</c:v>
                </c:pt>
                <c:pt idx="3962">
                  <c:v>9.916175174851939E+26</c:v>
                </c:pt>
                <c:pt idx="3963">
                  <c:v>1.0015336926600459E+27</c:v>
                </c:pt>
                <c:pt idx="3964">
                  <c:v>1.0115490295866462E+27</c:v>
                </c:pt>
                <c:pt idx="3965">
                  <c:v>1.0216645198825129E+27</c:v>
                </c:pt>
                <c:pt idx="3966">
                  <c:v>1.0318811650813382E+27</c:v>
                </c:pt>
                <c:pt idx="3967">
                  <c:v>1.0421999767321514E+27</c:v>
                </c:pt>
                <c:pt idx="3968">
                  <c:v>1.0526219764994729E+27</c:v>
                </c:pt>
                <c:pt idx="3969">
                  <c:v>1.0631481962644677E+27</c:v>
                </c:pt>
                <c:pt idx="3970">
                  <c:v>1.0737796782271125E+27</c:v>
                </c:pt>
                <c:pt idx="3971">
                  <c:v>1.0845174750093833E+27</c:v>
                </c:pt>
                <c:pt idx="3972">
                  <c:v>1.0953626497594773E+27</c:v>
                </c:pt>
                <c:pt idx="3973">
                  <c:v>1.1063162762570719E+27</c:v>
                </c:pt>
                <c:pt idx="3974">
                  <c:v>1.1173794390196428E+27</c:v>
                </c:pt>
                <c:pt idx="3975">
                  <c:v>1.1285532334098391E+27</c:v>
                </c:pt>
                <c:pt idx="3976">
                  <c:v>1.1398387657439379E+27</c:v>
                </c:pt>
                <c:pt idx="3977">
                  <c:v>1.1512371534013772E+27</c:v>
                </c:pt>
                <c:pt idx="3978">
                  <c:v>1.1627495249353911E+27</c:v>
                </c:pt>
                <c:pt idx="3979">
                  <c:v>1.1743770201847447E+27</c:v>
                </c:pt>
                <c:pt idx="3980">
                  <c:v>1.1861207903865922E+27</c:v>
                </c:pt>
                <c:pt idx="3981">
                  <c:v>1.1979819982904583E+27</c:v>
                </c:pt>
                <c:pt idx="3982">
                  <c:v>1.2099618182733628E+27</c:v>
                </c:pt>
                <c:pt idx="3983">
                  <c:v>1.2220614364560962E+27</c:v>
                </c:pt>
                <c:pt idx="3984">
                  <c:v>1.2342820508206576E+27</c:v>
                </c:pt>
                <c:pt idx="3985">
                  <c:v>1.2466248713288643E+27</c:v>
                </c:pt>
                <c:pt idx="3986">
                  <c:v>1.2590911200421529E+27</c:v>
                </c:pt>
                <c:pt idx="3987">
                  <c:v>1.2716820312425741E+27</c:v>
                </c:pt>
                <c:pt idx="3988">
                  <c:v>1.2843988515549997E+27</c:v>
                </c:pt>
                <c:pt idx="3989">
                  <c:v>1.2972428400705499E+27</c:v>
                </c:pt>
                <c:pt idx="3990">
                  <c:v>1.3102152684712556E+27</c:v>
                </c:pt>
                <c:pt idx="3991">
                  <c:v>1.3233174211559679E+27</c:v>
                </c:pt>
                <c:pt idx="3992">
                  <c:v>1.3365505953675282E+27</c:v>
                </c:pt>
                <c:pt idx="3993">
                  <c:v>1.3499161013212035E+27</c:v>
                </c:pt>
                <c:pt idx="3994">
                  <c:v>1.3634152623344153E+27</c:v>
                </c:pt>
                <c:pt idx="3995">
                  <c:v>1.3770494149577592E+27</c:v>
                </c:pt>
                <c:pt idx="3996">
                  <c:v>1.3908199091073366E+27</c:v>
                </c:pt>
                <c:pt idx="3997">
                  <c:v>1.4047281081984102E+27</c:v>
                </c:pt>
                <c:pt idx="3998">
                  <c:v>1.4187753892803944E+27</c:v>
                </c:pt>
                <c:pt idx="3999">
                  <c:v>1.4329631431731982E+27</c:v>
                </c:pt>
                <c:pt idx="4000">
                  <c:v>1.4472927746049304E+27</c:v>
                </c:pt>
                <c:pt idx="4001">
                  <c:v>1.4617657023509797E+27</c:v>
                </c:pt>
                <c:pt idx="4002">
                  <c:v>1.4763833593744895E+27</c:v>
                </c:pt>
                <c:pt idx="4003">
                  <c:v>1.4911471929682342E+27</c:v>
                </c:pt>
                <c:pt idx="4004">
                  <c:v>1.5060586648979167E+27</c:v>
                </c:pt>
                <c:pt idx="4005">
                  <c:v>1.5211192515468957E+27</c:v>
                </c:pt>
                <c:pt idx="4006">
                  <c:v>1.5363304440623649E+27</c:v>
                </c:pt>
                <c:pt idx="4007">
                  <c:v>1.5516937485029883E+27</c:v>
                </c:pt>
                <c:pt idx="4008">
                  <c:v>1.5672106859880186E+27</c:v>
                </c:pt>
                <c:pt idx="4009">
                  <c:v>1.5828827928478988E+27</c:v>
                </c:pt>
                <c:pt idx="4010">
                  <c:v>1.5987116207763781E+27</c:v>
                </c:pt>
                <c:pt idx="4011">
                  <c:v>1.6146987369841413E+27</c:v>
                </c:pt>
                <c:pt idx="4012">
                  <c:v>1.6308457243539828E+27</c:v>
                </c:pt>
                <c:pt idx="4013">
                  <c:v>1.6471541815975226E+27</c:v>
                </c:pt>
                <c:pt idx="4014">
                  <c:v>1.6636257234134984E+27</c:v>
                </c:pt>
                <c:pt idx="4015">
                  <c:v>1.6802619806476322E+27</c:v>
                </c:pt>
                <c:pt idx="4016">
                  <c:v>1.6970646004541093E+27</c:v>
                </c:pt>
                <c:pt idx="4017">
                  <c:v>1.7140352464586506E+27</c:v>
                </c:pt>
                <c:pt idx="4018">
                  <c:v>1.7311755989232372E+27</c:v>
                </c:pt>
                <c:pt idx="4019">
                  <c:v>1.7484873549124691E+27</c:v>
                </c:pt>
                <c:pt idx="4020">
                  <c:v>1.7659722284615941E+27</c:v>
                </c:pt>
                <c:pt idx="4021">
                  <c:v>1.7836319507462095E+27</c:v>
                </c:pt>
                <c:pt idx="4022">
                  <c:v>1.8014682702536722E+27</c:v>
                </c:pt>
                <c:pt idx="4023">
                  <c:v>1.8194829529562086E+27</c:v>
                </c:pt>
                <c:pt idx="4024">
                  <c:v>1.8376777824857714E+27</c:v>
                </c:pt>
                <c:pt idx="4025">
                  <c:v>1.8560545603106293E+27</c:v>
                </c:pt>
                <c:pt idx="4026">
                  <c:v>1.8746151059137353E+27</c:v>
                </c:pt>
                <c:pt idx="4027">
                  <c:v>1.893361256972872E+27</c:v>
                </c:pt>
                <c:pt idx="4028">
                  <c:v>1.9122948695426014E+27</c:v>
                </c:pt>
                <c:pt idx="4029">
                  <c:v>1.9314178182380269E+27</c:v>
                </c:pt>
                <c:pt idx="4030">
                  <c:v>1.9507319964204076E+27</c:v>
                </c:pt>
                <c:pt idx="4031">
                  <c:v>1.9702393163846115E+27</c:v>
                </c:pt>
                <c:pt idx="4032">
                  <c:v>1.9899417095484574E+27</c:v>
                </c:pt>
                <c:pt idx="4033">
                  <c:v>2.0098411266439424E+27</c:v>
                </c:pt>
                <c:pt idx="4034">
                  <c:v>2.0299395379103821E+27</c:v>
                </c:pt>
                <c:pt idx="4035">
                  <c:v>2.0502389332894856E+27</c:v>
                </c:pt>
                <c:pt idx="4036">
                  <c:v>2.0707413226223803E+27</c:v>
                </c:pt>
                <c:pt idx="4037">
                  <c:v>2.0914487358486042E+27</c:v>
                </c:pt>
                <c:pt idx="4038">
                  <c:v>2.1123632232070905E+27</c:v>
                </c:pt>
                <c:pt idx="4039">
                  <c:v>2.1334868554391605E+27</c:v>
                </c:pt>
                <c:pt idx="4040">
                  <c:v>2.1548217239935532E+27</c:v>
                </c:pt>
                <c:pt idx="4041">
                  <c:v>2.1763699412334888E+27</c:v>
                </c:pt>
                <c:pt idx="4042">
                  <c:v>2.1981336406458229E+27</c:v>
                </c:pt>
                <c:pt idx="4043">
                  <c:v>2.2201149770522813E+27</c:v>
                </c:pt>
                <c:pt idx="4044">
                  <c:v>2.2423161268228041E+27</c:v>
                </c:pt>
                <c:pt idx="4045">
                  <c:v>2.264739288091032E+27</c:v>
                </c:pt>
                <c:pt idx="4046">
                  <c:v>2.2873866809719425E+27</c:v>
                </c:pt>
                <c:pt idx="4047">
                  <c:v>2.3102605477816617E+27</c:v>
                </c:pt>
                <c:pt idx="4048">
                  <c:v>2.3333631532594795E+27</c:v>
                </c:pt>
                <c:pt idx="4049">
                  <c:v>2.3566967847920735E+27</c:v>
                </c:pt>
                <c:pt idx="4050">
                  <c:v>2.3802637526399952E+27</c:v>
                </c:pt>
                <c:pt idx="4051">
                  <c:v>2.4040663901663947E+27</c:v>
                </c:pt>
                <c:pt idx="4052">
                  <c:v>2.4281070540680591E+27</c:v>
                </c:pt>
                <c:pt idx="4053">
                  <c:v>2.4523881246087383E+27</c:v>
                </c:pt>
                <c:pt idx="4054">
                  <c:v>2.4769120058548271E+27</c:v>
                </c:pt>
                <c:pt idx="4055">
                  <c:v>2.5016811259133746E+27</c:v>
                </c:pt>
                <c:pt idx="4056">
                  <c:v>2.5266979371725084E+27</c:v>
                </c:pt>
                <c:pt idx="4057">
                  <c:v>2.5519649165442348E+27</c:v>
                </c:pt>
                <c:pt idx="4058">
                  <c:v>2.5774845657096774E+27</c:v>
                </c:pt>
                <c:pt idx="4059">
                  <c:v>2.6032594113667731E+27</c:v>
                </c:pt>
                <c:pt idx="4060">
                  <c:v>2.6292920054804404E+27</c:v>
                </c:pt>
                <c:pt idx="4061">
                  <c:v>2.655584925535245E+27</c:v>
                </c:pt>
                <c:pt idx="4062">
                  <c:v>2.6821407747905979E+27</c:v>
                </c:pt>
                <c:pt idx="4063">
                  <c:v>2.7089621825385029E+27</c:v>
                </c:pt>
                <c:pt idx="4064">
                  <c:v>2.7360518043638891E+27</c:v>
                </c:pt>
                <c:pt idx="4065">
                  <c:v>2.7634123224075278E+27</c:v>
                </c:pt>
                <c:pt idx="4066">
                  <c:v>2.7910464456316028E+27</c:v>
                </c:pt>
                <c:pt idx="4067">
                  <c:v>2.8189569100879188E+27</c:v>
                </c:pt>
                <c:pt idx="4068">
                  <c:v>2.847146479188798E+27</c:v>
                </c:pt>
                <c:pt idx="4069">
                  <c:v>2.8756179439806859E+27</c:v>
                </c:pt>
                <c:pt idx="4070">
                  <c:v>2.9043741234204934E+27</c:v>
                </c:pt>
                <c:pt idx="4071">
                  <c:v>2.9334178646546974E+27</c:v>
                </c:pt>
                <c:pt idx="4072">
                  <c:v>2.9627520433012455E+27</c:v>
                </c:pt>
                <c:pt idx="4073">
                  <c:v>2.9923795637342568E+27</c:v>
                </c:pt>
                <c:pt idx="4074">
                  <c:v>3.0223033593716005E+27</c:v>
                </c:pt>
                <c:pt idx="4075">
                  <c:v>3.0525263929653161E+27</c:v>
                </c:pt>
                <c:pt idx="4076">
                  <c:v>3.0830516568949694E+27</c:v>
                </c:pt>
                <c:pt idx="4077">
                  <c:v>3.1138821734639194E+27</c:v>
                </c:pt>
                <c:pt idx="4078">
                  <c:v>3.1450209951985591E+27</c:v>
                </c:pt>
                <c:pt idx="4079">
                  <c:v>3.1764712051505435E+27</c:v>
                </c:pt>
                <c:pt idx="4080">
                  <c:v>3.2082359172020496E+27</c:v>
                </c:pt>
                <c:pt idx="4081">
                  <c:v>3.2403182763740709E+27</c:v>
                </c:pt>
                <c:pt idx="4082">
                  <c:v>3.272721459137811E+27</c:v>
                </c:pt>
                <c:pt idx="4083">
                  <c:v>3.3054486737291891E+27</c:v>
                </c:pt>
                <c:pt idx="4084">
                  <c:v>3.338503160466481E+27</c:v>
                </c:pt>
                <c:pt idx="4085">
                  <c:v>3.3718881920711453E+27</c:v>
                </c:pt>
                <c:pt idx="4086">
                  <c:v>3.4056070739918578E+27</c:v>
                </c:pt>
                <c:pt idx="4087">
                  <c:v>3.4396631447317753E+27</c:v>
                </c:pt>
                <c:pt idx="4088">
                  <c:v>3.4740597761790935E+27</c:v>
                </c:pt>
                <c:pt idx="4089">
                  <c:v>3.5088003739408852E+27</c:v>
                </c:pt>
                <c:pt idx="4090">
                  <c:v>3.5438883776802935E+27</c:v>
                </c:pt>
                <c:pt idx="4091">
                  <c:v>3.5793272614570966E+27</c:v>
                </c:pt>
                <c:pt idx="4092">
                  <c:v>3.6151205340716672E+27</c:v>
                </c:pt>
                <c:pt idx="4093">
                  <c:v>3.6512717394123833E+27</c:v>
                </c:pt>
                <c:pt idx="4094">
                  <c:v>3.6877844568065084E+27</c:v>
                </c:pt>
                <c:pt idx="4095">
                  <c:v>3.7246623013745726E+27</c:v>
                </c:pt>
                <c:pt idx="4096">
                  <c:v>3.7619089243883196E+27</c:v>
                </c:pt>
                <c:pt idx="4097">
                  <c:v>3.7995280136322026E+27</c:v>
                </c:pt>
                <c:pt idx="4098">
                  <c:v>3.8375232937685245E+27</c:v>
                </c:pt>
                <c:pt idx="4099">
                  <c:v>3.8758985267062096E+27</c:v>
                </c:pt>
                <c:pt idx="4100">
                  <c:v>3.9146575119732723E+27</c:v>
                </c:pt>
                <c:pt idx="4101">
                  <c:v>3.9538040870930046E+27</c:v>
                </c:pt>
                <c:pt idx="4102">
                  <c:v>3.9933421279639353E+27</c:v>
                </c:pt>
                <c:pt idx="4103">
                  <c:v>4.0332755492435738E+27</c:v>
                </c:pt>
                <c:pt idx="4104">
                  <c:v>4.0736083047360103E+27</c:v>
                </c:pt>
                <c:pt idx="4105">
                  <c:v>4.1143443877833704E+27</c:v>
                </c:pt>
                <c:pt idx="4106">
                  <c:v>4.1554878316612046E+27</c:v>
                </c:pt>
                <c:pt idx="4107">
                  <c:v>4.1970427099778157E+27</c:v>
                </c:pt>
                <c:pt idx="4108">
                  <c:v>4.2390131370775942E+27</c:v>
                </c:pt>
                <c:pt idx="4109">
                  <c:v>4.28140326844837E+27</c:v>
                </c:pt>
                <c:pt idx="4110">
                  <c:v>4.3242173011328544E+27</c:v>
                </c:pt>
                <c:pt idx="4111">
                  <c:v>4.3674594741441811E+27</c:v>
                </c:pt>
                <c:pt idx="4112">
                  <c:v>4.4111340688856245E+27</c:v>
                </c:pt>
                <c:pt idx="4113">
                  <c:v>4.4552454095744814E+27</c:v>
                </c:pt>
                <c:pt idx="4114">
                  <c:v>4.4997978636702257E+27</c:v>
                </c:pt>
                <c:pt idx="4115">
                  <c:v>4.5447958423069278E+27</c:v>
                </c:pt>
                <c:pt idx="4116">
                  <c:v>4.5902438007299973E+27</c:v>
                </c:pt>
                <c:pt idx="4117">
                  <c:v>4.6361462387372966E+27</c:v>
                </c:pt>
                <c:pt idx="4118">
                  <c:v>4.6825077011246705E+27</c:v>
                </c:pt>
                <c:pt idx="4119">
                  <c:v>4.729332778135917E+27</c:v>
                </c:pt>
                <c:pt idx="4120">
                  <c:v>4.7766261059172766E+27</c:v>
                </c:pt>
                <c:pt idx="4121">
                  <c:v>4.8243923669764503E+27</c:v>
                </c:pt>
                <c:pt idx="4122">
                  <c:v>4.8726362906462149E+27</c:v>
                </c:pt>
                <c:pt idx="4123">
                  <c:v>4.9213626535526757E+27</c:v>
                </c:pt>
                <c:pt idx="4124">
                  <c:v>4.9705762800882017E+27</c:v>
                </c:pt>
                <c:pt idx="4125">
                  <c:v>5.0202820428890847E+27</c:v>
                </c:pt>
                <c:pt idx="4126">
                  <c:v>5.0704848633179756E+27</c:v>
                </c:pt>
                <c:pt idx="4127">
                  <c:v>5.121189711951155E+27</c:v>
                </c:pt>
                <c:pt idx="4128">
                  <c:v>5.1724016090706676E+27</c:v>
                </c:pt>
                <c:pt idx="4129">
                  <c:v>5.2241256251613749E+27</c:v>
                </c:pt>
                <c:pt idx="4130">
                  <c:v>5.276366881412987E+27</c:v>
                </c:pt>
                <c:pt idx="4131">
                  <c:v>5.3291305502271173E+27</c:v>
                </c:pt>
                <c:pt idx="4132">
                  <c:v>5.3824218557293883E+27</c:v>
                </c:pt>
                <c:pt idx="4133">
                  <c:v>5.4362460742866823E+27</c:v>
                </c:pt>
                <c:pt idx="4134">
                  <c:v>5.49060853502955E+27</c:v>
                </c:pt>
                <c:pt idx="4135">
                  <c:v>5.5455146203798434E+27</c:v>
                </c:pt>
                <c:pt idx="4136">
                  <c:v>5.6009697665836431E+27</c:v>
                </c:pt>
                <c:pt idx="4137">
                  <c:v>5.6569794642494798E+27</c:v>
                </c:pt>
                <c:pt idx="4138">
                  <c:v>5.7135492588919761E+27</c:v>
                </c:pt>
                <c:pt idx="4139">
                  <c:v>5.7706847514808949E+27</c:v>
                </c:pt>
                <c:pt idx="4140">
                  <c:v>5.8283915989957038E+27</c:v>
                </c:pt>
                <c:pt idx="4141">
                  <c:v>5.8866755149856615E+27</c:v>
                </c:pt>
                <c:pt idx="4142">
                  <c:v>5.9455422701355183E+27</c:v>
                </c:pt>
                <c:pt idx="4143">
                  <c:v>6.004997692836872E+27</c:v>
                </c:pt>
                <c:pt idx="4144">
                  <c:v>6.0650476697652419E+27</c:v>
                </c:pt>
                <c:pt idx="4145">
                  <c:v>6.125698146462895E+27</c:v>
                </c:pt>
                <c:pt idx="4146">
                  <c:v>6.1869551279275245E+27</c:v>
                </c:pt>
                <c:pt idx="4147">
                  <c:v>6.2488246792067983E+27</c:v>
                </c:pt>
                <c:pt idx="4148">
                  <c:v>6.3113129259988663E+27</c:v>
                </c:pt>
                <c:pt idx="4149">
                  <c:v>6.3744260552588542E+27</c:v>
                </c:pt>
                <c:pt idx="4150">
                  <c:v>6.4381703158114446E+27</c:v>
                </c:pt>
                <c:pt idx="4151">
                  <c:v>6.5025520189695585E+27</c:v>
                </c:pt>
                <c:pt idx="4152">
                  <c:v>6.5675775391592555E+27</c:v>
                </c:pt>
                <c:pt idx="4153">
                  <c:v>6.6332533145508477E+27</c:v>
                </c:pt>
                <c:pt idx="4154">
                  <c:v>6.6995858476963561E+27</c:v>
                </c:pt>
                <c:pt idx="4155">
                  <c:v>6.7665817061733182E+27</c:v>
                </c:pt>
                <c:pt idx="4156">
                  <c:v>6.8342475232350519E+27</c:v>
                </c:pt>
                <c:pt idx="4157">
                  <c:v>6.902589998467402E+27</c:v>
                </c:pt>
                <c:pt idx="4158">
                  <c:v>6.9716158984520782E+27</c:v>
                </c:pt>
                <c:pt idx="4159">
                  <c:v>7.0413320574365959E+27</c:v>
                </c:pt>
                <c:pt idx="4160">
                  <c:v>7.1117453780109634E+27</c:v>
                </c:pt>
                <c:pt idx="4161">
                  <c:v>7.1828628317910744E+27</c:v>
                </c:pt>
                <c:pt idx="4162">
                  <c:v>7.2546914601089843E+27</c:v>
                </c:pt>
                <c:pt idx="4163">
                  <c:v>7.3272383747100738E+27</c:v>
                </c:pt>
                <c:pt idx="4164">
                  <c:v>7.4005107584571757E+27</c:v>
                </c:pt>
                <c:pt idx="4165">
                  <c:v>7.4745158660417458E+27</c:v>
                </c:pt>
                <c:pt idx="4166">
                  <c:v>7.5492610247021659E+27</c:v>
                </c:pt>
                <c:pt idx="4167">
                  <c:v>7.6247536349491844E+27</c:v>
                </c:pt>
                <c:pt idx="4168">
                  <c:v>7.7010011712986789E+27</c:v>
                </c:pt>
                <c:pt idx="4169">
                  <c:v>7.778011183011665E+27</c:v>
                </c:pt>
                <c:pt idx="4170">
                  <c:v>7.8557912948417817E+27</c:v>
                </c:pt>
                <c:pt idx="4171">
                  <c:v>7.9343492077901985E+27</c:v>
                </c:pt>
                <c:pt idx="4172">
                  <c:v>8.0136926998681003E+27</c:v>
                </c:pt>
                <c:pt idx="4173">
                  <c:v>8.0938296268667821E+27</c:v>
                </c:pt>
                <c:pt idx="4174">
                  <c:v>8.174767923135451E+27</c:v>
                </c:pt>
                <c:pt idx="4175">
                  <c:v>8.2565156023668025E+27</c:v>
                </c:pt>
                <c:pt idx="4176">
                  <c:v>8.3390807583904747E+27</c:v>
                </c:pt>
                <c:pt idx="4177">
                  <c:v>8.4224715659743782E+27</c:v>
                </c:pt>
                <c:pt idx="4178">
                  <c:v>8.5066962816341238E+27</c:v>
                </c:pt>
                <c:pt idx="4179">
                  <c:v>8.5917632444504628E+27</c:v>
                </c:pt>
                <c:pt idx="4180">
                  <c:v>8.6776808768949698E+27</c:v>
                </c:pt>
                <c:pt idx="4181">
                  <c:v>8.764457685663917E+27</c:v>
                </c:pt>
                <c:pt idx="4182">
                  <c:v>8.8521022625205578E+27</c:v>
                </c:pt>
                <c:pt idx="4183">
                  <c:v>8.9406232851457612E+27</c:v>
                </c:pt>
                <c:pt idx="4184">
                  <c:v>9.0300295179972216E+27</c:v>
                </c:pt>
                <c:pt idx="4185">
                  <c:v>9.1203298131771958E+27</c:v>
                </c:pt>
                <c:pt idx="4186">
                  <c:v>9.2115331113089684E+27</c:v>
                </c:pt>
                <c:pt idx="4187">
                  <c:v>9.3036484424220537E+27</c:v>
                </c:pt>
                <c:pt idx="4188">
                  <c:v>9.3966849268462751E+27</c:v>
                </c:pt>
                <c:pt idx="4189">
                  <c:v>9.4906517761147376E+27</c:v>
                </c:pt>
                <c:pt idx="4190">
                  <c:v>9.5855582938758874E+27</c:v>
                </c:pt>
                <c:pt idx="4191">
                  <c:v>9.6814138768146433E+27</c:v>
                </c:pt>
                <c:pt idx="4192">
                  <c:v>9.7782280155827928E+27</c:v>
                </c:pt>
                <c:pt idx="4193">
                  <c:v>9.8760102957386211E+27</c:v>
                </c:pt>
                <c:pt idx="4194">
                  <c:v>9.9747703986960055E+27</c:v>
                </c:pt>
                <c:pt idx="4195">
                  <c:v>1.0074518102682965E+28</c:v>
                </c:pt>
                <c:pt idx="4196">
                  <c:v>1.0175263283709797E+28</c:v>
                </c:pt>
                <c:pt idx="4197">
                  <c:v>1.0277015916546894E+28</c:v>
                </c:pt>
                <c:pt idx="4198">
                  <c:v>1.0379786075712362E+28</c:v>
                </c:pt>
                <c:pt idx="4199">
                  <c:v>1.0483583936469486E+28</c:v>
                </c:pt>
                <c:pt idx="4200">
                  <c:v>1.0588419775834181E+28</c:v>
                </c:pt>
                <c:pt idx="4201">
                  <c:v>1.0694303973592524E+28</c:v>
                </c:pt>
                <c:pt idx="4202">
                  <c:v>1.0801247013328449E+28</c:v>
                </c:pt>
                <c:pt idx="4203">
                  <c:v>1.0909259483461731E+28</c:v>
                </c:pt>
                <c:pt idx="4204">
                  <c:v>1.1018352078296349E+28</c:v>
                </c:pt>
                <c:pt idx="4205">
                  <c:v>1.1128535599079316E+28</c:v>
                </c:pt>
                <c:pt idx="4206">
                  <c:v>1.1239820955070111E+28</c:v>
                </c:pt>
                <c:pt idx="4207">
                  <c:v>1.1352219164620808E+28</c:v>
                </c:pt>
                <c:pt idx="4208">
                  <c:v>1.1465741356267017E+28</c:v>
                </c:pt>
                <c:pt idx="4209">
                  <c:v>1.1580398769829689E+28</c:v>
                </c:pt>
                <c:pt idx="4210">
                  <c:v>1.1696202757527985E+28</c:v>
                </c:pt>
                <c:pt idx="4211">
                  <c:v>1.1813164785103263E+28</c:v>
                </c:pt>
                <c:pt idx="4212">
                  <c:v>1.1931296432954298E+28</c:v>
                </c:pt>
                <c:pt idx="4213">
                  <c:v>1.2050609397283839E+28</c:v>
                </c:pt>
                <c:pt idx="4214">
                  <c:v>1.2171115491256681E+28</c:v>
                </c:pt>
                <c:pt idx="4215">
                  <c:v>1.2292826646169244E+28</c:v>
                </c:pt>
                <c:pt idx="4216">
                  <c:v>1.2415754912630941E+28</c:v>
                </c:pt>
                <c:pt idx="4217">
                  <c:v>1.2539912461757252E+28</c:v>
                </c:pt>
                <c:pt idx="4218">
                  <c:v>1.2665311586374823E+28</c:v>
                </c:pt>
                <c:pt idx="4219">
                  <c:v>1.2791964702238567E+28</c:v>
                </c:pt>
                <c:pt idx="4220">
                  <c:v>1.2919884349260954E+28</c:v>
                </c:pt>
                <c:pt idx="4221">
                  <c:v>1.3049083192753565E+28</c:v>
                </c:pt>
                <c:pt idx="4222">
                  <c:v>1.3179574024681102E+28</c:v>
                </c:pt>
                <c:pt idx="4223">
                  <c:v>1.3311369764927911E+28</c:v>
                </c:pt>
                <c:pt idx="4224">
                  <c:v>1.3444483462577191E+28</c:v>
                </c:pt>
                <c:pt idx="4225">
                  <c:v>1.3578928297202962E+28</c:v>
                </c:pt>
                <c:pt idx="4226">
                  <c:v>1.3714717580174994E+28</c:v>
                </c:pt>
                <c:pt idx="4227">
                  <c:v>1.3851864755976742E+28</c:v>
                </c:pt>
                <c:pt idx="4228">
                  <c:v>1.3990383403536511E+28</c:v>
                </c:pt>
                <c:pt idx="4229">
                  <c:v>1.4130287237571872E+28</c:v>
                </c:pt>
                <c:pt idx="4230">
                  <c:v>1.4271590109947595E+28</c:v>
                </c:pt>
                <c:pt idx="4231">
                  <c:v>1.4414306011047068E+28</c:v>
                </c:pt>
                <c:pt idx="4232">
                  <c:v>1.4558449071157541E+28</c:v>
                </c:pt>
                <c:pt idx="4233">
                  <c:v>1.4704033561869119E+28</c:v>
                </c:pt>
                <c:pt idx="4234">
                  <c:v>1.4851073897487811E+28</c:v>
                </c:pt>
                <c:pt idx="4235">
                  <c:v>1.4999584636462685E+28</c:v>
                </c:pt>
                <c:pt idx="4236">
                  <c:v>1.5149580482827314E+28</c:v>
                </c:pt>
                <c:pt idx="4237">
                  <c:v>1.5301076287655587E+28</c:v>
                </c:pt>
                <c:pt idx="4238">
                  <c:v>1.5454087050532143E+28</c:v>
                </c:pt>
                <c:pt idx="4239">
                  <c:v>1.5608627921037463E+28</c:v>
                </c:pt>
                <c:pt idx="4240">
                  <c:v>1.576471420024784E+28</c:v>
                </c:pt>
                <c:pt idx="4241">
                  <c:v>1.592236134225032E+28</c:v>
                </c:pt>
                <c:pt idx="4242">
                  <c:v>1.6081584955672824E+28</c:v>
                </c:pt>
                <c:pt idx="4243">
                  <c:v>1.6242400805229549E+28</c:v>
                </c:pt>
                <c:pt idx="4244">
                  <c:v>1.6404824813281844E+28</c:v>
                </c:pt>
                <c:pt idx="4245">
                  <c:v>1.6568873061414661E+28</c:v>
                </c:pt>
                <c:pt idx="4246">
                  <c:v>1.6734561792028812E+28</c:v>
                </c:pt>
                <c:pt idx="4247">
                  <c:v>1.6901907409949097E+28</c:v>
                </c:pt>
                <c:pt idx="4248">
                  <c:v>1.7070926484048594E+28</c:v>
                </c:pt>
                <c:pt idx="4249">
                  <c:v>1.724163574888908E+28</c:v>
                </c:pt>
                <c:pt idx="4250">
                  <c:v>1.7414052106377972E+28</c:v>
                </c:pt>
                <c:pt idx="4251">
                  <c:v>1.7588192627441744E+28</c:v>
                </c:pt>
                <c:pt idx="4252">
                  <c:v>1.7764074553716162E+28</c:v>
                </c:pt>
                <c:pt idx="4253">
                  <c:v>1.7941715299253326E+28</c:v>
                </c:pt>
                <c:pt idx="4254">
                  <c:v>1.8121132452245864E+28</c:v>
                </c:pt>
                <c:pt idx="4255">
                  <c:v>1.8302343776768313E+28</c:v>
                </c:pt>
                <c:pt idx="4256">
                  <c:v>1.8485367214536004E+28</c:v>
                </c:pt>
                <c:pt idx="4257">
                  <c:v>1.8670220886681363E+28</c:v>
                </c:pt>
                <c:pt idx="4258">
                  <c:v>1.8856923095548177E+28</c:v>
                </c:pt>
                <c:pt idx="4259">
                  <c:v>1.9045492326503654E+28</c:v>
                </c:pt>
                <c:pt idx="4260">
                  <c:v>1.9235947249768697E+28</c:v>
                </c:pt>
                <c:pt idx="4261">
                  <c:v>1.9428306722266384E+28</c:v>
                </c:pt>
                <c:pt idx="4262">
                  <c:v>1.9622589789489048E+28</c:v>
                </c:pt>
                <c:pt idx="4263">
                  <c:v>1.9818815687383935E+28</c:v>
                </c:pt>
                <c:pt idx="4264">
                  <c:v>2.0017003844257776E+28</c:v>
                </c:pt>
                <c:pt idx="4265">
                  <c:v>2.0217173882700358E+28</c:v>
                </c:pt>
                <c:pt idx="4266">
                  <c:v>2.0419345621527362E+28</c:v>
                </c:pt>
                <c:pt idx="4267">
                  <c:v>2.0623539077742634E+28</c:v>
                </c:pt>
                <c:pt idx="4268">
                  <c:v>2.0829774468520057E+28</c:v>
                </c:pt>
                <c:pt idx="4269">
                  <c:v>2.1038072213205257E+28</c:v>
                </c:pt>
                <c:pt idx="4270">
                  <c:v>2.1248452935337314E+28</c:v>
                </c:pt>
                <c:pt idx="4271">
                  <c:v>2.1460937464690679E+28</c:v>
                </c:pt>
                <c:pt idx="4272">
                  <c:v>2.1675546839337596E+28</c:v>
                </c:pt>
                <c:pt idx="4273">
                  <c:v>2.1892302307730971E+28</c:v>
                </c:pt>
                <c:pt idx="4274">
                  <c:v>2.2111225330808283E+28</c:v>
                </c:pt>
                <c:pt idx="4275">
                  <c:v>2.2332337584116363E+28</c:v>
                </c:pt>
                <c:pt idx="4276">
                  <c:v>2.2555660959957528E+28</c:v>
                </c:pt>
                <c:pt idx="4277">
                  <c:v>2.27812175695571E+28</c:v>
                </c:pt>
                <c:pt idx="4278">
                  <c:v>2.3009029745252674E+28</c:v>
                </c:pt>
                <c:pt idx="4279">
                  <c:v>2.3239120042705199E+28</c:v>
                </c:pt>
                <c:pt idx="4280">
                  <c:v>2.3471511243132257E+28</c:v>
                </c:pt>
                <c:pt idx="4281">
                  <c:v>2.3706226355563578E+28</c:v>
                </c:pt>
                <c:pt idx="4282">
                  <c:v>2.3943288619119218E+28</c:v>
                </c:pt>
                <c:pt idx="4283">
                  <c:v>2.4182721505310399E+28</c:v>
                </c:pt>
                <c:pt idx="4284">
                  <c:v>2.4424548720363507E+28</c:v>
                </c:pt>
                <c:pt idx="4285">
                  <c:v>2.466879420756714E+28</c:v>
                </c:pt>
                <c:pt idx="4286">
                  <c:v>2.4915482149642818E+28</c:v>
                </c:pt>
                <c:pt idx="4287">
                  <c:v>2.5164636971139241E+28</c:v>
                </c:pt>
                <c:pt idx="4288">
                  <c:v>2.5416283340850634E+28</c:v>
                </c:pt>
                <c:pt idx="4289">
                  <c:v>2.5670446174259145E+28</c:v>
                </c:pt>
                <c:pt idx="4290">
                  <c:v>2.5927150636001739E+28</c:v>
                </c:pt>
                <c:pt idx="4291">
                  <c:v>2.618642214236175E+28</c:v>
                </c:pt>
                <c:pt idx="4292">
                  <c:v>2.644828636378537E+28</c:v>
                </c:pt>
                <c:pt idx="4293">
                  <c:v>2.671276922742322E+28</c:v>
                </c:pt>
                <c:pt idx="4294">
                  <c:v>2.6979896919697457E+28</c:v>
                </c:pt>
                <c:pt idx="4295">
                  <c:v>2.7249695888894421E+28</c:v>
                </c:pt>
                <c:pt idx="4296">
                  <c:v>2.7522192847783376E+28</c:v>
                </c:pt>
                <c:pt idx="4297">
                  <c:v>2.7797414776261208E+28</c:v>
                </c:pt>
                <c:pt idx="4298">
                  <c:v>2.8075388924023824E+28</c:v>
                </c:pt>
                <c:pt idx="4299">
                  <c:v>2.8356142813264057E+28</c:v>
                </c:pt>
                <c:pt idx="4300">
                  <c:v>2.86397042413967E+28</c:v>
                </c:pt>
                <c:pt idx="4301">
                  <c:v>2.8926101283810668E+28</c:v>
                </c:pt>
                <c:pt idx="4302">
                  <c:v>2.9215362296648778E+28</c:v>
                </c:pt>
                <c:pt idx="4303">
                  <c:v>2.9507515919615254E+28</c:v>
                </c:pt>
                <c:pt idx="4304">
                  <c:v>2.980259107881142E+28</c:v>
                </c:pt>
                <c:pt idx="4305">
                  <c:v>3.0100616989599533E+28</c:v>
                </c:pt>
                <c:pt idx="4306">
                  <c:v>3.0401623159495535E+28</c:v>
                </c:pt>
                <c:pt idx="4307">
                  <c:v>3.0705639391090478E+28</c:v>
                </c:pt>
                <c:pt idx="4308">
                  <c:v>3.1012695785001395E+28</c:v>
                </c:pt>
                <c:pt idx="4309">
                  <c:v>3.1322822742851395E+28</c:v>
                </c:pt>
                <c:pt idx="4310">
                  <c:v>3.1636050970279923E+28</c:v>
                </c:pt>
                <c:pt idx="4311">
                  <c:v>3.1952411479982711E+28</c:v>
                </c:pt>
                <c:pt idx="4312">
                  <c:v>3.2271935594782543E+28</c:v>
                </c:pt>
                <c:pt idx="4313">
                  <c:v>3.2594654950730378E+28</c:v>
                </c:pt>
                <c:pt idx="4314">
                  <c:v>3.2920601500237686E+28</c:v>
                </c:pt>
                <c:pt idx="4315">
                  <c:v>3.3249807515240053E+28</c:v>
                </c:pt>
                <c:pt idx="4316">
                  <c:v>3.3582305590392448E+28</c:v>
                </c:pt>
                <c:pt idx="4317">
                  <c:v>3.3918128646296375E+28</c:v>
                </c:pt>
                <c:pt idx="4318">
                  <c:v>3.4257309932759344E+28</c:v>
                </c:pt>
                <c:pt idx="4319">
                  <c:v>3.4599883032086932E+28</c:v>
                </c:pt>
                <c:pt idx="4320">
                  <c:v>3.4945881862407804E+28</c:v>
                </c:pt>
                <c:pt idx="4321">
                  <c:v>3.5295340681031885E+28</c:v>
                </c:pt>
                <c:pt idx="4322">
                  <c:v>3.5648294087842197E+28</c:v>
                </c:pt>
                <c:pt idx="4323">
                  <c:v>3.6004777028720623E+28</c:v>
                </c:pt>
                <c:pt idx="4324">
                  <c:v>3.6364824799007831E+28</c:v>
                </c:pt>
                <c:pt idx="4325">
                  <c:v>3.6728473046997913E+28</c:v>
                </c:pt>
                <c:pt idx="4326">
                  <c:v>3.7095757777467892E+28</c:v>
                </c:pt>
                <c:pt idx="4327">
                  <c:v>3.7466715355242561E+28</c:v>
                </c:pt>
                <c:pt idx="4328">
                  <c:v>3.7841382508794992E+28</c:v>
                </c:pt>
                <c:pt idx="4329">
                  <c:v>3.8219796333882948E+28</c:v>
                </c:pt>
                <c:pt idx="4330">
                  <c:v>3.8601994297221789E+28</c:v>
                </c:pt>
                <c:pt idx="4331">
                  <c:v>3.8988014240193985E+28</c:v>
                </c:pt>
                <c:pt idx="4332">
                  <c:v>3.9377894382595931E+28</c:v>
                </c:pt>
                <c:pt idx="4333">
                  <c:v>3.9771673326421897E+28</c:v>
                </c:pt>
                <c:pt idx="4334">
                  <c:v>4.016939005968612E+28</c:v>
                </c:pt>
                <c:pt idx="4335">
                  <c:v>4.057108396028297E+28</c:v>
                </c:pt>
                <c:pt idx="4336">
                  <c:v>4.0976794799885804E+28</c:v>
                </c:pt>
                <c:pt idx="4337">
                  <c:v>4.1386562747884673E+28</c:v>
                </c:pt>
                <c:pt idx="4338">
                  <c:v>4.1800428375363516E+28</c:v>
                </c:pt>
                <c:pt idx="4339">
                  <c:v>4.2218432659117143E+28</c:v>
                </c:pt>
                <c:pt idx="4340">
                  <c:v>4.2640616985708321E+28</c:v>
                </c:pt>
                <c:pt idx="4341">
                  <c:v>4.3067023155565404E+28</c:v>
                </c:pt>
                <c:pt idx="4342">
                  <c:v>4.3497693387121072E+28</c:v>
                </c:pt>
                <c:pt idx="4343">
                  <c:v>4.3932670320992261E+28</c:v>
                </c:pt>
                <c:pt idx="4344">
                  <c:v>4.4371997024202201E+28</c:v>
                </c:pt>
                <c:pt idx="4345">
                  <c:v>4.4815716994444223E+28</c:v>
                </c:pt>
                <c:pt idx="4346">
                  <c:v>4.526387416438866E+28</c:v>
                </c:pt>
                <c:pt idx="4347">
                  <c:v>4.5716512906032538E+28</c:v>
                </c:pt>
                <c:pt idx="4348">
                  <c:v>4.6173678035092873E+28</c:v>
                </c:pt>
                <c:pt idx="4349">
                  <c:v>4.6635414815443798E+28</c:v>
                </c:pt>
                <c:pt idx="4350">
                  <c:v>4.7101768963598235E+28</c:v>
                </c:pt>
                <c:pt idx="4351">
                  <c:v>4.7572786653234214E+28</c:v>
                </c:pt>
                <c:pt idx="4352">
                  <c:v>4.8048514519766565E+28</c:v>
                </c:pt>
                <c:pt idx="4353">
                  <c:v>4.8528999664964229E+28</c:v>
                </c:pt>
                <c:pt idx="4354">
                  <c:v>4.9014289661613876E+28</c:v>
                </c:pt>
                <c:pt idx="4355">
                  <c:v>4.9504432558230008E+28</c:v>
                </c:pt>
                <c:pt idx="4356">
                  <c:v>4.999947688381231E+28</c:v>
                </c:pt>
                <c:pt idx="4357">
                  <c:v>5.0499471652650436E+28</c:v>
                </c:pt>
                <c:pt idx="4358">
                  <c:v>5.1004466369176939E+28</c:v>
                </c:pt>
                <c:pt idx="4359">
                  <c:v>5.1514511032868696E+28</c:v>
                </c:pt>
                <c:pt idx="4360">
                  <c:v>5.2029656143197406E+28</c:v>
                </c:pt>
                <c:pt idx="4361">
                  <c:v>5.2549952704629383E+28</c:v>
                </c:pt>
                <c:pt idx="4362">
                  <c:v>5.3075452231675668E+28</c:v>
                </c:pt>
                <c:pt idx="4363">
                  <c:v>5.3606206753992416E+28</c:v>
                </c:pt>
                <c:pt idx="4364">
                  <c:v>5.4142268821532346E+28</c:v>
                </c:pt>
                <c:pt idx="4365">
                  <c:v>5.4683691509747673E+28</c:v>
                </c:pt>
                <c:pt idx="4366">
                  <c:v>5.5230528424845159E+28</c:v>
                </c:pt>
                <c:pt idx="4367">
                  <c:v>5.5782833709093596E+28</c:v>
                </c:pt>
                <c:pt idx="4368">
                  <c:v>5.6340662046184539E+28</c:v>
                </c:pt>
                <c:pt idx="4369">
                  <c:v>5.6904068666646394E+28</c:v>
                </c:pt>
                <c:pt idx="4370">
                  <c:v>5.7473109353312855E+28</c:v>
                </c:pt>
                <c:pt idx="4371">
                  <c:v>5.8047840446845969E+28</c:v>
                </c:pt>
                <c:pt idx="4372">
                  <c:v>5.8628318851314443E+28</c:v>
                </c:pt>
                <c:pt idx="4373">
                  <c:v>5.9214602039827575E+28</c:v>
                </c:pt>
                <c:pt idx="4374">
                  <c:v>5.9806748060225863E+28</c:v>
                </c:pt>
                <c:pt idx="4375">
                  <c:v>6.0404815540828116E+28</c:v>
                </c:pt>
                <c:pt idx="4376">
                  <c:v>6.1008863696236417E+28</c:v>
                </c:pt>
                <c:pt idx="4377">
                  <c:v>6.1618952333198788E+28</c:v>
                </c:pt>
                <c:pt idx="4378">
                  <c:v>6.223514185653077E+28</c:v>
                </c:pt>
                <c:pt idx="4379">
                  <c:v>6.2857493275096063E+28</c:v>
                </c:pt>
                <c:pt idx="4380">
                  <c:v>6.3486068207847022E+28</c:v>
                </c:pt>
                <c:pt idx="4381">
                  <c:v>6.4120928889925497E+28</c:v>
                </c:pt>
                <c:pt idx="4382">
                  <c:v>6.4762138178824766E+28</c:v>
                </c:pt>
                <c:pt idx="4383">
                  <c:v>6.5409759560612993E+28</c:v>
                </c:pt>
                <c:pt idx="4384">
                  <c:v>6.6063857156219138E+28</c:v>
                </c:pt>
                <c:pt idx="4385">
                  <c:v>6.6724495727781329E+28</c:v>
                </c:pt>
                <c:pt idx="4386">
                  <c:v>6.7391740685059148E+28</c:v>
                </c:pt>
                <c:pt idx="4387">
                  <c:v>6.8065658091909717E+28</c:v>
                </c:pt>
                <c:pt idx="4388">
                  <c:v>6.874631467282882E+28</c:v>
                </c:pt>
                <c:pt idx="4389">
                  <c:v>6.9433777819557122E+28</c:v>
                </c:pt>
                <c:pt idx="4390">
                  <c:v>7.0128115597752699E+28</c:v>
                </c:pt>
                <c:pt idx="4391">
                  <c:v>7.0829396753730205E+28</c:v>
                </c:pt>
                <c:pt idx="4392">
                  <c:v>7.1537690721267517E+28</c:v>
                </c:pt>
                <c:pt idx="4393">
                  <c:v>7.2253067628480201E+28</c:v>
                </c:pt>
                <c:pt idx="4394">
                  <c:v>7.2975598304765014E+28</c:v>
                </c:pt>
                <c:pt idx="4395">
                  <c:v>7.3705354287812642E+28</c:v>
                </c:pt>
                <c:pt idx="4396">
                  <c:v>7.4442407830690779E+28</c:v>
                </c:pt>
                <c:pt idx="4397">
                  <c:v>7.5186831908997687E+28</c:v>
                </c:pt>
                <c:pt idx="4398">
                  <c:v>7.5938700228087678E+28</c:v>
                </c:pt>
                <c:pt idx="4399">
                  <c:v>7.6698087230368515E+28</c:v>
                </c:pt>
                <c:pt idx="4400">
                  <c:v>7.7465068102672239E+28</c:v>
                </c:pt>
                <c:pt idx="4401">
                  <c:v>7.823971878369895E+28</c:v>
                </c:pt>
                <c:pt idx="4402">
                  <c:v>7.9022115971535943E+28</c:v>
                </c:pt>
                <c:pt idx="4403">
                  <c:v>7.98123371312513E+28</c:v>
                </c:pt>
                <c:pt idx="4404">
                  <c:v>8.0610460502563806E+28</c:v>
                </c:pt>
                <c:pt idx="4405">
                  <c:v>8.1416565107589435E+28</c:v>
                </c:pt>
                <c:pt idx="4406">
                  <c:v>8.2230730758665373E+28</c:v>
                </c:pt>
                <c:pt idx="4407">
                  <c:v>8.3053038066252001E+28</c:v>
                </c:pt>
                <c:pt idx="4408">
                  <c:v>8.3883568446914539E+28</c:v>
                </c:pt>
                <c:pt idx="4409">
                  <c:v>8.4722404131383698E+28</c:v>
                </c:pt>
                <c:pt idx="4410">
                  <c:v>8.5569628172697519E+28</c:v>
                </c:pt>
                <c:pt idx="4411">
                  <c:v>8.6425324454424469E+28</c:v>
                </c:pt>
                <c:pt idx="4412">
                  <c:v>8.7289577698968716E+28</c:v>
                </c:pt>
                <c:pt idx="4413">
                  <c:v>8.8162473475958417E+28</c:v>
                </c:pt>
                <c:pt idx="4414">
                  <c:v>8.9044098210718022E+28</c:v>
                </c:pt>
                <c:pt idx="4415">
                  <c:v>8.9934539192825172E+28</c:v>
                </c:pt>
                <c:pt idx="4416">
                  <c:v>9.0833884584753438E+28</c:v>
                </c:pt>
                <c:pt idx="4417">
                  <c:v>9.1742223430600985E+28</c:v>
                </c:pt>
                <c:pt idx="4418">
                  <c:v>9.2659645664906979E+28</c:v>
                </c:pt>
                <c:pt idx="4419">
                  <c:v>9.3586242121556038E+28</c:v>
                </c:pt>
                <c:pt idx="4420">
                  <c:v>9.4522104542771616E+28</c:v>
                </c:pt>
                <c:pt idx="4421">
                  <c:v>9.5467325588199323E+28</c:v>
                </c:pt>
                <c:pt idx="4422">
                  <c:v>9.642199884408136E+28</c:v>
                </c:pt>
                <c:pt idx="4423">
                  <c:v>9.738621883252211E+28</c:v>
                </c:pt>
                <c:pt idx="4424">
                  <c:v>9.8360081020847373E+28</c:v>
                </c:pt>
                <c:pt idx="4425">
                  <c:v>9.9343681831055839E+28</c:v>
                </c:pt>
                <c:pt idx="4426">
                  <c:v>1.0033711864936641E+29</c:v>
                </c:pt>
                <c:pt idx="4427">
                  <c:v>1.0134048983586005E+29</c:v>
                </c:pt>
                <c:pt idx="4428">
                  <c:v>1.0235389473421866E+29</c:v>
                </c:pt>
                <c:pt idx="4429">
                  <c:v>1.0337743368156085E+29</c:v>
                </c:pt>
                <c:pt idx="4430">
                  <c:v>1.0441120801837647E+29</c:v>
                </c:pt>
                <c:pt idx="4431">
                  <c:v>1.0545532009856019E+29</c:v>
                </c:pt>
                <c:pt idx="4432">
                  <c:v>1.0650987329954584E+29</c:v>
                </c:pt>
                <c:pt idx="4433">
                  <c:v>1.075749720325413E+29</c:v>
                </c:pt>
                <c:pt idx="4434">
                  <c:v>1.0865072175286674E+29</c:v>
                </c:pt>
                <c:pt idx="4435">
                  <c:v>1.0973722897039537E+29</c:v>
                </c:pt>
                <c:pt idx="4436">
                  <c:v>1.1083460126009935E+29</c:v>
                </c:pt>
                <c:pt idx="4437">
                  <c:v>1.1194294727270031E+29</c:v>
                </c:pt>
                <c:pt idx="4438">
                  <c:v>1.1306237674542734E+29</c:v>
                </c:pt>
                <c:pt idx="4439">
                  <c:v>1.141930005128816E+29</c:v>
                </c:pt>
                <c:pt idx="4440">
                  <c:v>1.1533493051801043E+29</c:v>
                </c:pt>
                <c:pt idx="4441">
                  <c:v>1.1648827982319056E+29</c:v>
                </c:pt>
                <c:pt idx="4442">
                  <c:v>1.1765316262142246E+29</c:v>
                </c:pt>
                <c:pt idx="4443">
                  <c:v>1.1882969424763665E+29</c:v>
                </c:pt>
                <c:pt idx="4444">
                  <c:v>1.2001799119011301E+29</c:v>
                </c:pt>
                <c:pt idx="4445">
                  <c:v>1.2121817110201415E+29</c:v>
                </c:pt>
                <c:pt idx="4446">
                  <c:v>1.2243035281303434E+29</c:v>
                </c:pt>
                <c:pt idx="4447">
                  <c:v>1.2365465634116465E+29</c:v>
                </c:pt>
                <c:pt idx="4448">
                  <c:v>1.2489120290457631E+29</c:v>
                </c:pt>
                <c:pt idx="4449">
                  <c:v>1.2614011493362206E+29</c:v>
                </c:pt>
                <c:pt idx="4450">
                  <c:v>1.2740151608295829E+29</c:v>
                </c:pt>
                <c:pt idx="4451">
                  <c:v>1.2867553124378785E+29</c:v>
                </c:pt>
                <c:pt idx="4452">
                  <c:v>1.2996228655622574E+29</c:v>
                </c:pt>
                <c:pt idx="4453">
                  <c:v>1.31261909421788E+29</c:v>
                </c:pt>
                <c:pt idx="4454">
                  <c:v>1.325745285160059E+29</c:v>
                </c:pt>
                <c:pt idx="4455">
                  <c:v>1.339002738011659E+29</c:v>
                </c:pt>
                <c:pt idx="4456">
                  <c:v>1.3523927653917758E+29</c:v>
                </c:pt>
                <c:pt idx="4457">
                  <c:v>1.3659166930456941E+29</c:v>
                </c:pt>
                <c:pt idx="4458">
                  <c:v>1.3795758599761512E+29</c:v>
                </c:pt>
                <c:pt idx="4459">
                  <c:v>1.3933716185759122E+29</c:v>
                </c:pt>
                <c:pt idx="4460">
                  <c:v>1.4073053347616718E+29</c:v>
                </c:pt>
                <c:pt idx="4461">
                  <c:v>1.4213783881092882E+29</c:v>
                </c:pt>
                <c:pt idx="4462">
                  <c:v>1.4355921719903812E+29</c:v>
                </c:pt>
                <c:pt idx="4463">
                  <c:v>1.4499480937102844E+29</c:v>
                </c:pt>
                <c:pt idx="4464">
                  <c:v>1.4644475746473877E+29</c:v>
                </c:pt>
                <c:pt idx="4465">
                  <c:v>1.4790920503938619E+29</c:v>
                </c:pt>
                <c:pt idx="4466">
                  <c:v>1.4938829708978006E+29</c:v>
                </c:pt>
                <c:pt idx="4467">
                  <c:v>1.5088218006067784E+29</c:v>
                </c:pt>
                <c:pt idx="4468">
                  <c:v>1.5239100186128461E+29</c:v>
                </c:pt>
                <c:pt idx="4469">
                  <c:v>1.5391491187989744E+29</c:v>
                </c:pt>
                <c:pt idx="4470">
                  <c:v>1.5545406099869648E+29</c:v>
                </c:pt>
                <c:pt idx="4471">
                  <c:v>1.5700860160868339E+29</c:v>
                </c:pt>
                <c:pt idx="4472">
                  <c:v>1.5857868762477025E+29</c:v>
                </c:pt>
                <c:pt idx="4473">
                  <c:v>1.6016447450101798E+29</c:v>
                </c:pt>
                <c:pt idx="4474">
                  <c:v>1.6176611924602813E+29</c:v>
                </c:pt>
                <c:pt idx="4475">
                  <c:v>1.6338378043848842E+29</c:v>
                </c:pt>
                <c:pt idx="4476">
                  <c:v>1.6501761824287328E+29</c:v>
                </c:pt>
                <c:pt idx="4477">
                  <c:v>1.6666779442530206E+29</c:v>
                </c:pt>
                <c:pt idx="4478">
                  <c:v>1.6833447236955506E+29</c:v>
                </c:pt>
                <c:pt idx="4479">
                  <c:v>1.7001781709325056E+29</c:v>
                </c:pt>
                <c:pt idx="4480">
                  <c:v>1.7171799526418312E+29</c:v>
                </c:pt>
                <c:pt idx="4481">
                  <c:v>1.7343517521682495E+29</c:v>
                </c:pt>
                <c:pt idx="4482">
                  <c:v>1.7516952696899323E+29</c:v>
                </c:pt>
                <c:pt idx="4483">
                  <c:v>1.7692122223868311E+29</c:v>
                </c:pt>
                <c:pt idx="4484">
                  <c:v>1.7869043446106998E+29</c:v>
                </c:pt>
                <c:pt idx="4485">
                  <c:v>1.8047733880568066E+29</c:v>
                </c:pt>
                <c:pt idx="4486">
                  <c:v>1.8228211219373745E+29</c:v>
                </c:pt>
                <c:pt idx="4487">
                  <c:v>1.8410493331567482E+29</c:v>
                </c:pt>
                <c:pt idx="4488">
                  <c:v>1.8594598264883163E+29</c:v>
                </c:pt>
                <c:pt idx="4489">
                  <c:v>1.8780544247531994E+29</c:v>
                </c:pt>
                <c:pt idx="4490">
                  <c:v>1.8968349690007314E+29</c:v>
                </c:pt>
                <c:pt idx="4491">
                  <c:v>1.9158033186907386E+29</c:v>
                </c:pt>
                <c:pt idx="4492">
                  <c:v>1.9349613518776457E+29</c:v>
                </c:pt>
                <c:pt idx="4493">
                  <c:v>1.9543109653964225E+29</c:v>
                </c:pt>
                <c:pt idx="4494">
                  <c:v>1.9738540750503869E+29</c:v>
                </c:pt>
                <c:pt idx="4495">
                  <c:v>1.9935926158008901E+29</c:v>
                </c:pt>
                <c:pt idx="4496">
                  <c:v>2.0135285419588997E+29</c:v>
                </c:pt>
                <c:pt idx="4497">
                  <c:v>2.0336638273784887E+29</c:v>
                </c:pt>
                <c:pt idx="4498">
                  <c:v>2.0540004656522737E+29</c:v>
                </c:pt>
                <c:pt idx="4499">
                  <c:v>2.0745404703087959E+29</c:v>
                </c:pt>
                <c:pt idx="4500">
                  <c:v>2.0952858750118841E+29</c:v>
                </c:pt>
                <c:pt idx="4501">
                  <c:v>2.1162387337620024E+29</c:v>
                </c:pt>
                <c:pt idx="4502">
                  <c:v>2.1374011210996232E+29</c:v>
                </c:pt>
                <c:pt idx="4503">
                  <c:v>2.1587751323106194E+29</c:v>
                </c:pt>
                <c:pt idx="4504">
                  <c:v>2.1803628836337262E+29</c:v>
                </c:pt>
                <c:pt idx="4505">
                  <c:v>2.2021665124700636E+29</c:v>
                </c:pt>
                <c:pt idx="4506">
                  <c:v>2.2241881775947637E+29</c:v>
                </c:pt>
                <c:pt idx="4507">
                  <c:v>2.246430059370711E+29</c:v>
                </c:pt>
                <c:pt idx="4508">
                  <c:v>2.2688943599644175E+29</c:v>
                </c:pt>
                <c:pt idx="4509">
                  <c:v>2.2915833035640623E+29</c:v>
                </c:pt>
                <c:pt idx="4510">
                  <c:v>2.3144991365997036E+29</c:v>
                </c:pt>
                <c:pt idx="4511">
                  <c:v>2.3376441279656994E+29</c:v>
                </c:pt>
                <c:pt idx="4512">
                  <c:v>2.3610205692453573E+29</c:v>
                </c:pt>
                <c:pt idx="4513">
                  <c:v>2.3846307749378107E+29</c:v>
                </c:pt>
                <c:pt idx="4514">
                  <c:v>2.4084770826871893E+29</c:v>
                </c:pt>
                <c:pt idx="4515">
                  <c:v>2.4325618535140603E+29</c:v>
                </c:pt>
                <c:pt idx="4516">
                  <c:v>2.4568874720492014E+29</c:v>
                </c:pt>
                <c:pt idx="4517">
                  <c:v>2.4814563467696937E+29</c:v>
                </c:pt>
                <c:pt idx="4518">
                  <c:v>2.5062709102373906E+29</c:v>
                </c:pt>
                <c:pt idx="4519">
                  <c:v>2.5313336193397641E+29</c:v>
                </c:pt>
                <c:pt idx="4520">
                  <c:v>2.5566469555331622E+29</c:v>
                </c:pt>
                <c:pt idx="4521">
                  <c:v>2.5822134250884939E+29</c:v>
                </c:pt>
                <c:pt idx="4522">
                  <c:v>2.6080355593393794E+29</c:v>
                </c:pt>
                <c:pt idx="4523">
                  <c:v>2.6341159149327725E+29</c:v>
                </c:pt>
                <c:pt idx="4524">
                  <c:v>2.6604570740821002E+29</c:v>
                </c:pt>
                <c:pt idx="4525">
                  <c:v>2.6870616448229211E+29</c:v>
                </c:pt>
                <c:pt idx="4526">
                  <c:v>2.7139322612711512E+29</c:v>
                </c:pt>
                <c:pt idx="4527">
                  <c:v>2.7410715838838613E+29</c:v>
                </c:pt>
                <c:pt idx="4528">
                  <c:v>2.7684822997227012E+29</c:v>
                </c:pt>
                <c:pt idx="4529">
                  <c:v>2.7961671227199277E+29</c:v>
                </c:pt>
                <c:pt idx="4530">
                  <c:v>2.8241287939471275E+29</c:v>
                </c:pt>
                <c:pt idx="4531">
                  <c:v>2.8523700818865986E+29</c:v>
                </c:pt>
                <c:pt idx="4532">
                  <c:v>2.8808937827054647E+29</c:v>
                </c:pt>
                <c:pt idx="4533">
                  <c:v>2.9097027205325186E+29</c:v>
                </c:pt>
                <c:pt idx="4534">
                  <c:v>2.9387997477378447E+29</c:v>
                </c:pt>
                <c:pt idx="4535">
                  <c:v>2.9681877452152223E+29</c:v>
                </c:pt>
                <c:pt idx="4536">
                  <c:v>2.9978696226673755E+29</c:v>
                </c:pt>
                <c:pt idx="4537">
                  <c:v>3.02784831889405E+29</c:v>
                </c:pt>
                <c:pt idx="4538">
                  <c:v>3.0581268020829898E+29</c:v>
                </c:pt>
                <c:pt idx="4539">
                  <c:v>3.0887080701038192E+29</c:v>
                </c:pt>
                <c:pt idx="4540">
                  <c:v>3.1195951508048578E+29</c:v>
                </c:pt>
                <c:pt idx="4541">
                  <c:v>3.1507911023129057E+29</c:v>
                </c:pt>
                <c:pt idx="4542">
                  <c:v>3.1822990133360352E+29</c:v>
                </c:pt>
                <c:pt idx="4543">
                  <c:v>3.2141220034693948E+29</c:v>
                </c:pt>
                <c:pt idx="4544">
                  <c:v>3.2462632235040898E+29</c:v>
                </c:pt>
                <c:pt idx="4545">
                  <c:v>3.2787258557391307E+29</c:v>
                </c:pt>
                <c:pt idx="4546">
                  <c:v>3.3115131142965219E+29</c:v>
                </c:pt>
                <c:pt idx="4547">
                  <c:v>3.3446282454394871E+29</c:v>
                </c:pt>
                <c:pt idx="4548">
                  <c:v>3.3780745278938816E+29</c:v>
                </c:pt>
                <c:pt idx="4549">
                  <c:v>3.4118552731728207E+29</c:v>
                </c:pt>
                <c:pt idx="4550">
                  <c:v>3.4459738259045498E+29</c:v>
                </c:pt>
                <c:pt idx="4551">
                  <c:v>3.4804335641635943E+29</c:v>
                </c:pt>
                <c:pt idx="4552">
                  <c:v>3.5152378998052306E+29</c:v>
                </c:pt>
                <c:pt idx="4553">
                  <c:v>3.5503902788032829E+29</c:v>
                </c:pt>
                <c:pt idx="4554">
                  <c:v>3.5858941815913158E+29</c:v>
                </c:pt>
                <c:pt idx="4555">
                  <c:v>3.6217531234072287E+29</c:v>
                </c:pt>
                <c:pt idx="4556">
                  <c:v>3.6579706546413008E+29</c:v>
                </c:pt>
                <c:pt idx="4557">
                  <c:v>3.6945503611877139E+29</c:v>
                </c:pt>
                <c:pt idx="4558">
                  <c:v>3.731495864799592E+29</c:v>
                </c:pt>
                <c:pt idx="4559">
                  <c:v>3.7688108234475864E+29</c:v>
                </c:pt>
                <c:pt idx="4560">
                  <c:v>3.8064989316820641E+29</c:v>
                </c:pt>
                <c:pt idx="4561">
                  <c:v>3.8445639209988844E+29</c:v>
                </c:pt>
                <c:pt idx="4562">
                  <c:v>3.8830095602088743E+29</c:v>
                </c:pt>
                <c:pt idx="4563">
                  <c:v>3.9218396558109618E+29</c:v>
                </c:pt>
                <c:pt idx="4564">
                  <c:v>3.9610580523690725E+29</c:v>
                </c:pt>
                <c:pt idx="4565">
                  <c:v>4.0006686328927612E+29</c:v>
                </c:pt>
                <c:pt idx="4566">
                  <c:v>4.0406753192216904E+29</c:v>
                </c:pt>
                <c:pt idx="4567">
                  <c:v>4.0810820724139066E+29</c:v>
                </c:pt>
                <c:pt idx="4568">
                  <c:v>4.1218928931380467E+29</c:v>
                </c:pt>
                <c:pt idx="4569">
                  <c:v>4.1631118220694276E+29</c:v>
                </c:pt>
                <c:pt idx="4570">
                  <c:v>4.2047429402901229E+29</c:v>
                </c:pt>
                <c:pt idx="4571">
                  <c:v>4.2467903696930225E+29</c:v>
                </c:pt>
                <c:pt idx="4572">
                  <c:v>4.2892582733899524E+29</c:v>
                </c:pt>
                <c:pt idx="4573">
                  <c:v>4.3321508561238513E+29</c:v>
                </c:pt>
                <c:pt idx="4574">
                  <c:v>4.3754723646850912E+29</c:v>
                </c:pt>
                <c:pt idx="4575">
                  <c:v>4.4192270883319406E+29</c:v>
                </c:pt>
                <c:pt idx="4576">
                  <c:v>4.4634193592152612E+29</c:v>
                </c:pt>
                <c:pt idx="4577">
                  <c:v>4.5080535528074137E+29</c:v>
                </c:pt>
                <c:pt idx="4578">
                  <c:v>4.5531340883354876E+29</c:v>
                </c:pt>
                <c:pt idx="4579">
                  <c:v>4.5986654292188422E+29</c:v>
                </c:pt>
                <c:pt idx="4580">
                  <c:v>4.6446520835110306E+29</c:v>
                </c:pt>
                <c:pt idx="4581">
                  <c:v>4.6910986043461419E+29</c:v>
                </c:pt>
                <c:pt idx="4582">
                  <c:v>4.7380095903896034E+29</c:v>
                </c:pt>
                <c:pt idx="4583">
                  <c:v>4.7853896862934978E+29</c:v>
                </c:pt>
                <c:pt idx="4584">
                  <c:v>4.8332435831564349E+29</c:v>
                </c:pt>
                <c:pt idx="4585">
                  <c:v>4.8815760189879982E+29</c:v>
                </c:pt>
                <c:pt idx="4586">
                  <c:v>4.9303917791778798E+29</c:v>
                </c:pt>
                <c:pt idx="4587">
                  <c:v>4.9796956969696564E+29</c:v>
                </c:pt>
                <c:pt idx="4588">
                  <c:v>5.0294926539393541E+29</c:v>
                </c:pt>
                <c:pt idx="4589">
                  <c:v>5.0797875804787484E+29</c:v>
                </c:pt>
                <c:pt idx="4590">
                  <c:v>5.1305854562835359E+29</c:v>
                </c:pt>
                <c:pt idx="4591">
                  <c:v>5.1818913108463694E+29</c:v>
                </c:pt>
                <c:pt idx="4592">
                  <c:v>5.2337102239548356E+29</c:v>
                </c:pt>
                <c:pt idx="4593">
                  <c:v>5.2860473261943843E+29</c:v>
                </c:pt>
                <c:pt idx="4594">
                  <c:v>5.3389077994563271E+29</c:v>
                </c:pt>
                <c:pt idx="4595">
                  <c:v>5.3922968774508899E+29</c:v>
                </c:pt>
                <c:pt idx="4596">
                  <c:v>5.4462198462253995E+29</c:v>
                </c:pt>
                <c:pt idx="4597">
                  <c:v>5.5006820446876528E+29</c:v>
                </c:pt>
                <c:pt idx="4598">
                  <c:v>5.5556888651345304E+29</c:v>
                </c:pt>
                <c:pt idx="4599">
                  <c:v>5.6112457537858748E+29</c:v>
                </c:pt>
                <c:pt idx="4600">
                  <c:v>5.6673582113237348E+29</c:v>
                </c:pt>
                <c:pt idx="4601">
                  <c:v>5.7240317934369716E+29</c:v>
                </c:pt>
                <c:pt idx="4602">
                  <c:v>5.7812721113713421E+29</c:v>
                </c:pt>
                <c:pt idx="4603">
                  <c:v>5.8390848324850532E+29</c:v>
                </c:pt>
                <c:pt idx="4604">
                  <c:v>5.8974756808099046E+29</c:v>
                </c:pt>
                <c:pt idx="4605">
                  <c:v>5.9564504376180047E+29</c:v>
                </c:pt>
                <c:pt idx="4606">
                  <c:v>6.0160149419941848E+29</c:v>
                </c:pt>
                <c:pt idx="4607">
                  <c:v>6.0761750914141247E+29</c:v>
                </c:pt>
                <c:pt idx="4608">
                  <c:v>6.1369368423282685E+29</c:v>
                </c:pt>
                <c:pt idx="4609">
                  <c:v>6.1983062107515508E+29</c:v>
                </c:pt>
                <c:pt idx="4610">
                  <c:v>6.2602892728590666E+29</c:v>
                </c:pt>
                <c:pt idx="4611">
                  <c:v>6.3228921655876574E+29</c:v>
                </c:pt>
                <c:pt idx="4612">
                  <c:v>6.3861210872435339E+29</c:v>
                </c:pt>
                <c:pt idx="4613">
                  <c:v>6.449982298115968E+29</c:v>
                </c:pt>
                <c:pt idx="4614">
                  <c:v>6.51448212109713E+29</c:v>
                </c:pt>
                <c:pt idx="4615">
                  <c:v>6.5796269423080997E+29</c:v>
                </c:pt>
                <c:pt idx="4616">
                  <c:v>6.6454232117311826E+29</c:v>
                </c:pt>
                <c:pt idx="4617">
                  <c:v>6.7118774438484952E+29</c:v>
                </c:pt>
                <c:pt idx="4618">
                  <c:v>6.7789962182869799E+29</c:v>
                </c:pt>
                <c:pt idx="4619">
                  <c:v>6.8467861804698482E+29</c:v>
                </c:pt>
                <c:pt idx="4620">
                  <c:v>6.9152540422745468E+29</c:v>
                </c:pt>
                <c:pt idx="4621">
                  <c:v>6.9844065826972916E+29</c:v>
                </c:pt>
                <c:pt idx="4622">
                  <c:v>7.0542506485242661E+29</c:v>
                </c:pt>
                <c:pt idx="4623">
                  <c:v>7.1247931550095075E+29</c:v>
                </c:pt>
                <c:pt idx="4624">
                  <c:v>7.1960410865596041E+29</c:v>
                </c:pt>
                <c:pt idx="4625">
                  <c:v>7.2680014974251995E+29</c:v>
                </c:pt>
                <c:pt idx="4626">
                  <c:v>7.3406815123994514E+29</c:v>
                </c:pt>
                <c:pt idx="4627">
                  <c:v>7.414088327523446E+29</c:v>
                </c:pt>
                <c:pt idx="4628">
                  <c:v>7.4882292107986814E+29</c:v>
                </c:pt>
                <c:pt idx="4629">
                  <c:v>7.5631115029066669E+29</c:v>
                </c:pt>
                <c:pt idx="4630">
                  <c:v>7.6387426179357352E+29</c:v>
                </c:pt>
                <c:pt idx="4631">
                  <c:v>7.7151300441150907E+29</c:v>
                </c:pt>
                <c:pt idx="4632">
                  <c:v>7.7922813445562433E+29</c:v>
                </c:pt>
                <c:pt idx="4633">
                  <c:v>7.8702041580018074E+29</c:v>
                </c:pt>
                <c:pt idx="4634">
                  <c:v>7.9489061995818252E+29</c:v>
                </c:pt>
                <c:pt idx="4635">
                  <c:v>8.0283952615776407E+29</c:v>
                </c:pt>
                <c:pt idx="4636">
                  <c:v>8.1086792141934185E+29</c:v>
                </c:pt>
                <c:pt idx="4637">
                  <c:v>8.189766006335352E+29</c:v>
                </c:pt>
                <c:pt idx="4638">
                  <c:v>8.2716636663987071E+29</c:v>
                </c:pt>
                <c:pt idx="4639">
                  <c:v>8.3543803030626919E+29</c:v>
                </c:pt>
                <c:pt idx="4640">
                  <c:v>8.4379241060933208E+29</c:v>
                </c:pt>
                <c:pt idx="4641">
                  <c:v>8.5223033471542548E+29</c:v>
                </c:pt>
                <c:pt idx="4642">
                  <c:v>8.6075263806257967E+29</c:v>
                </c:pt>
                <c:pt idx="4643">
                  <c:v>8.6936016444320534E+29</c:v>
                </c:pt>
                <c:pt idx="4644">
                  <c:v>8.7805376608763746E+29</c:v>
                </c:pt>
                <c:pt idx="4645">
                  <c:v>8.8683430374851385E+29</c:v>
                </c:pt>
                <c:pt idx="4646">
                  <c:v>8.9570264678599895E+29</c:v>
                </c:pt>
                <c:pt idx="4647">
                  <c:v>9.0465967325385885E+29</c:v>
                </c:pt>
                <c:pt idx="4648">
                  <c:v>9.1370626998639764E+29</c:v>
                </c:pt>
                <c:pt idx="4649">
                  <c:v>9.2284333268626174E+29</c:v>
                </c:pt>
                <c:pt idx="4650">
                  <c:v>9.3207176601312443E+29</c:v>
                </c:pt>
                <c:pt idx="4651">
                  <c:v>9.4139248367325534E+29</c:v>
                </c:pt>
                <c:pt idx="4652">
                  <c:v>9.5080640850998789E+29</c:v>
                </c:pt>
                <c:pt idx="4653">
                  <c:v>9.6031447259508788E+29</c:v>
                </c:pt>
                <c:pt idx="4654">
                  <c:v>9.6991761732103902E+29</c:v>
                </c:pt>
                <c:pt idx="4655">
                  <c:v>9.79616793494249E+29</c:v>
                </c:pt>
                <c:pt idx="4656">
                  <c:v>9.894129614291919E+29</c:v>
                </c:pt>
                <c:pt idx="4657">
                  <c:v>9.9930709104348382E+29</c:v>
                </c:pt>
                <c:pt idx="4658">
                  <c:v>1.0093001619539186E+30</c:v>
                </c:pt>
                <c:pt idx="4659">
                  <c:v>1.0193931635734576E+30</c:v>
                </c:pt>
                <c:pt idx="4660">
                  <c:v>1.0295870952091924E+30</c:v>
                </c:pt>
                <c:pt idx="4661">
                  <c:v>1.0398829661612841E+30</c:v>
                </c:pt>
                <c:pt idx="4662">
                  <c:v>1.0502817958228974E+30</c:v>
                </c:pt>
                <c:pt idx="4663">
                  <c:v>1.0607846137811259E+30</c:v>
                </c:pt>
                <c:pt idx="4664">
                  <c:v>1.0713924599189376E+30</c:v>
                </c:pt>
                <c:pt idx="4665">
                  <c:v>1.082106384518127E+30</c:v>
                </c:pt>
                <c:pt idx="4666">
                  <c:v>1.0929274483633081E+30</c:v>
                </c:pt>
                <c:pt idx="4667">
                  <c:v>1.1038567228469411E+30</c:v>
                </c:pt>
                <c:pt idx="4668">
                  <c:v>1.1148952900754104E+30</c:v>
                </c:pt>
                <c:pt idx="4669">
                  <c:v>1.1260442429761644E+30</c:v>
                </c:pt>
                <c:pt idx="4670">
                  <c:v>1.1373046854059265E+30</c:v>
                </c:pt>
                <c:pt idx="4671">
                  <c:v>1.1486777322599854E+30</c:v>
                </c:pt>
                <c:pt idx="4672">
                  <c:v>1.1601645095825857E+30</c:v>
                </c:pt>
                <c:pt idx="4673">
                  <c:v>1.1717661546784115E+30</c:v>
                </c:pt>
                <c:pt idx="4674">
                  <c:v>1.1834838162251954E+30</c:v>
                </c:pt>
                <c:pt idx="4675">
                  <c:v>1.1953186543874475E+30</c:v>
                </c:pt>
                <c:pt idx="4676">
                  <c:v>1.207271840931322E+30</c:v>
                </c:pt>
                <c:pt idx="4677">
                  <c:v>1.2193445593406351E+30</c:v>
                </c:pt>
                <c:pt idx="4678">
                  <c:v>1.2315380049340419E+30</c:v>
                </c:pt>
                <c:pt idx="4679">
                  <c:v>1.2438533849833815E+30</c:v>
                </c:pt>
                <c:pt idx="4680">
                  <c:v>1.256291918833216E+30</c:v>
                </c:pt>
                <c:pt idx="4681">
                  <c:v>1.2688548380215481E+30</c:v>
                </c:pt>
                <c:pt idx="4682">
                  <c:v>1.2815433864017635E+30</c:v>
                </c:pt>
                <c:pt idx="4683">
                  <c:v>1.2943588202657809E+30</c:v>
                </c:pt>
                <c:pt idx="4684">
                  <c:v>1.3073024084684387E+30</c:v>
                </c:pt>
                <c:pt idx="4685">
                  <c:v>1.3203754325531235E+30</c:v>
                </c:pt>
                <c:pt idx="4686">
                  <c:v>1.3335791868786547E+30</c:v>
                </c:pt>
                <c:pt idx="4687">
                  <c:v>1.3469149787474405E+30</c:v>
                </c:pt>
                <c:pt idx="4688">
                  <c:v>1.3603841285349155E+30</c:v>
                </c:pt>
                <c:pt idx="4689">
                  <c:v>1.3739879698202649E+30</c:v>
                </c:pt>
                <c:pt idx="4690">
                  <c:v>1.3877278495184679E+30</c:v>
                </c:pt>
                <c:pt idx="4691">
                  <c:v>1.4016051280136521E+30</c:v>
                </c:pt>
                <c:pt idx="4692">
                  <c:v>1.4156211792937885E+30</c:v>
                </c:pt>
                <c:pt idx="4693">
                  <c:v>1.4297773910867263E+30</c:v>
                </c:pt>
                <c:pt idx="4694">
                  <c:v>1.4440751649975938E+30</c:v>
                </c:pt>
                <c:pt idx="4695">
                  <c:v>1.4585159166475694E+30</c:v>
                </c:pt>
                <c:pt idx="4696">
                  <c:v>1.4731010758140457E+30</c:v>
                </c:pt>
                <c:pt idx="4697">
                  <c:v>1.4878320865721865E+30</c:v>
                </c:pt>
                <c:pt idx="4698">
                  <c:v>1.5027104074379083E+30</c:v>
                </c:pt>
                <c:pt idx="4699">
                  <c:v>1.5177375115122868E+30</c:v>
                </c:pt>
                <c:pt idx="4700">
                  <c:v>1.5329148866274096E+30</c:v>
                </c:pt>
                <c:pt idx="4701">
                  <c:v>1.5482440354936839E+30</c:v>
                </c:pt>
                <c:pt idx="4702">
                  <c:v>1.563726475848621E+30</c:v>
                </c:pt>
                <c:pt idx="4703">
                  <c:v>1.5793637406071069E+30</c:v>
                </c:pt>
                <c:pt idx="4704">
                  <c:v>1.595157378013178E+30</c:v>
                </c:pt>
                <c:pt idx="4705">
                  <c:v>1.6111089517933102E+30</c:v>
                </c:pt>
                <c:pt idx="4706">
                  <c:v>1.6272200413112432E+30</c:v>
                </c:pt>
                <c:pt idx="4707">
                  <c:v>1.6434922417243552E+30</c:v>
                </c:pt>
                <c:pt idx="4708">
                  <c:v>1.659927164141599E+30</c:v>
                </c:pt>
                <c:pt idx="4709">
                  <c:v>1.676526435783015E+30</c:v>
                </c:pt>
                <c:pt idx="4710">
                  <c:v>1.6932917001408452E+30</c:v>
                </c:pt>
                <c:pt idx="4711">
                  <c:v>1.710224617142253E+30</c:v>
                </c:pt>
                <c:pt idx="4712">
                  <c:v>1.7273268633136763E+30</c:v>
                </c:pt>
                <c:pt idx="4713">
                  <c:v>1.7446001319468132E+30</c:v>
                </c:pt>
                <c:pt idx="4714">
                  <c:v>1.7620461332662819E+30</c:v>
                </c:pt>
                <c:pt idx="4715">
                  <c:v>1.7796665945989437E+30</c:v>
                </c:pt>
                <c:pt idx="4716">
                  <c:v>1.7974632605449332E+30</c:v>
                </c:pt>
                <c:pt idx="4717">
                  <c:v>1.815437893150383E+30</c:v>
                </c:pt>
                <c:pt idx="4718">
                  <c:v>1.8335922720818871E+30</c:v>
                </c:pt>
                <c:pt idx="4719">
                  <c:v>1.8519281948027051E+30</c:v>
                </c:pt>
                <c:pt idx="4720">
                  <c:v>1.8704474767507327E+30</c:v>
                </c:pt>
                <c:pt idx="4721">
                  <c:v>1.8891519515182403E+30</c:v>
                </c:pt>
                <c:pt idx="4722">
                  <c:v>1.9080434710334229E+30</c:v>
                </c:pt>
                <c:pt idx="4723">
                  <c:v>1.9271239057437565E+30</c:v>
                </c:pt>
                <c:pt idx="4724">
                  <c:v>1.9463951448011944E+30</c:v>
                </c:pt>
                <c:pt idx="4725">
                  <c:v>1.9658590962492058E+30</c:v>
                </c:pt>
                <c:pt idx="4726">
                  <c:v>1.9855176872116989E+30</c:v>
                </c:pt>
                <c:pt idx="4727">
                  <c:v>2.0053728640838152E+30</c:v>
                </c:pt>
                <c:pt idx="4728">
                  <c:v>2.0254265927246539E+30</c:v>
                </c:pt>
                <c:pt idx="4729">
                  <c:v>2.0456808586519005E+30</c:v>
                </c:pt>
                <c:pt idx="4730">
                  <c:v>2.0661376672384196E+30</c:v>
                </c:pt>
                <c:pt idx="4731">
                  <c:v>2.0867990439108033E+30</c:v>
                </c:pt>
                <c:pt idx="4732">
                  <c:v>2.1076670343499113E+30</c:v>
                </c:pt>
                <c:pt idx="4733">
                  <c:v>2.1287437046934103E+30</c:v>
                </c:pt>
                <c:pt idx="4734">
                  <c:v>2.1500311417403452E+30</c:v>
                </c:pt>
                <c:pt idx="4735">
                  <c:v>2.1715314531577476E+30</c:v>
                </c:pt>
                <c:pt idx="4736">
                  <c:v>2.1932467676893257E+30</c:v>
                </c:pt>
                <c:pt idx="4737">
                  <c:v>2.2151792353662188E+30</c:v>
                </c:pt>
                <c:pt idx="4738">
                  <c:v>2.2373310277198813E+30</c:v>
                </c:pt>
                <c:pt idx="4739">
                  <c:v>2.2597043379970793E+30</c:v>
                </c:pt>
                <c:pt idx="4740">
                  <c:v>2.2823013813770507E+30</c:v>
                </c:pt>
                <c:pt idx="4741">
                  <c:v>2.3051243951908209E+30</c:v>
                </c:pt>
                <c:pt idx="4742">
                  <c:v>2.3281756391427292E+30</c:v>
                </c:pt>
                <c:pt idx="4743">
                  <c:v>2.3514573955341563E+30</c:v>
                </c:pt>
                <c:pt idx="4744">
                  <c:v>2.3749719694894984E+30</c:v>
                </c:pt>
                <c:pt idx="4745">
                  <c:v>2.3987216891843937E+30</c:v>
                </c:pt>
                <c:pt idx="4746">
                  <c:v>2.4227089060762378E+30</c:v>
                </c:pt>
                <c:pt idx="4747">
                  <c:v>2.4469359951369992E+30</c:v>
                </c:pt>
                <c:pt idx="4748">
                  <c:v>2.4714053550883696E+30</c:v>
                </c:pt>
                <c:pt idx="4749">
                  <c:v>2.4961194086392534E+30</c:v>
                </c:pt>
                <c:pt idx="4750">
                  <c:v>2.521080602725646E+30</c:v>
                </c:pt>
                <c:pt idx="4751">
                  <c:v>2.5462914087529024E+30</c:v>
                </c:pt>
                <c:pt idx="4752">
                  <c:v>2.5717543228404319E+30</c:v>
                </c:pt>
                <c:pt idx="4753">
                  <c:v>2.5974718660688365E+30</c:v>
                </c:pt>
                <c:pt idx="4754">
                  <c:v>2.6234465847295242E+30</c:v>
                </c:pt>
                <c:pt idx="4755">
                  <c:v>2.6496810505768193E+30</c:v>
                </c:pt>
                <c:pt idx="4756">
                  <c:v>2.6761778610825877E+30</c:v>
                </c:pt>
                <c:pt idx="4757">
                  <c:v>2.7029396396934131E+30</c:v>
                </c:pt>
                <c:pt idx="4758">
                  <c:v>2.7299690360903475E+30</c:v>
                </c:pt>
                <c:pt idx="4759">
                  <c:v>2.757268726451251E+30</c:v>
                </c:pt>
                <c:pt idx="4760">
                  <c:v>2.7848414137157641E+30</c:v>
                </c:pt>
                <c:pt idx="4761">
                  <c:v>2.8126898278529219E+30</c:v>
                </c:pt>
                <c:pt idx="4762">
                  <c:v>2.8408167261314514E+30</c:v>
                </c:pt>
                <c:pt idx="4763">
                  <c:v>2.8692248933927652E+30</c:v>
                </c:pt>
                <c:pt idx="4764">
                  <c:v>2.8979171423266929E+30</c:v>
                </c:pt>
                <c:pt idx="4765">
                  <c:v>2.9268963137499601E+30</c:v>
                </c:pt>
                <c:pt idx="4766">
                  <c:v>2.9561652768874602E+30</c:v>
                </c:pt>
                <c:pt idx="4767">
                  <c:v>2.9857269296563338E+30</c:v>
                </c:pt>
                <c:pt idx="4768">
                  <c:v>3.015584198952898E+30</c:v>
                </c:pt>
                <c:pt idx="4769">
                  <c:v>3.045740040942427E+30</c:v>
                </c:pt>
                <c:pt idx="4770">
                  <c:v>3.0761974413518513E+30</c:v>
                </c:pt>
                <c:pt idx="4771">
                  <c:v>3.1069594157653692E+30</c:v>
                </c:pt>
                <c:pt idx="4772">
                  <c:v>3.1380290099230234E+30</c:v>
                </c:pt>
                <c:pt idx="4773">
                  <c:v>3.1694093000222538E+30</c:v>
                </c:pt>
                <c:pt idx="4774">
                  <c:v>3.2011033930224764E+30</c:v>
                </c:pt>
                <c:pt idx="4775">
                  <c:v>3.2331144269527005E+30</c:v>
                </c:pt>
                <c:pt idx="4776">
                  <c:v>3.2654455712222283E+30</c:v>
                </c:pt>
                <c:pt idx="4777">
                  <c:v>3.2981000269344508E+30</c:v>
                </c:pt>
                <c:pt idx="4778">
                  <c:v>3.3310810272037961E+30</c:v>
                </c:pt>
                <c:pt idx="4779">
                  <c:v>3.3643918374758325E+30</c:v>
                </c:pt>
                <c:pt idx="4780">
                  <c:v>3.398035755850591E+30</c:v>
                </c:pt>
                <c:pt idx="4781">
                  <c:v>3.4320161134090969E+30</c:v>
                </c:pt>
                <c:pt idx="4782">
                  <c:v>3.466336274543189E+30</c:v>
                </c:pt>
                <c:pt idx="4783">
                  <c:v>3.5009996372886187E+30</c:v>
                </c:pt>
                <c:pt idx="4784">
                  <c:v>3.536009633661507E+30</c:v>
                </c:pt>
                <c:pt idx="4785">
                  <c:v>3.5713697299981215E+30</c:v>
                </c:pt>
                <c:pt idx="4786">
                  <c:v>3.6070834272981028E+30</c:v>
                </c:pt>
                <c:pt idx="4787">
                  <c:v>3.6431542615710839E+30</c:v>
                </c:pt>
                <c:pt idx="4788">
                  <c:v>3.679585804186795E+30</c:v>
                </c:pt>
                <c:pt idx="4789">
                  <c:v>3.7163816622286624E+30</c:v>
                </c:pt>
                <c:pt idx="4790">
                  <c:v>3.7535454788509493E+30</c:v>
                </c:pt>
                <c:pt idx="4791">
                  <c:v>3.7910809336394584E+30</c:v>
                </c:pt>
                <c:pt idx="4792">
                  <c:v>3.8289917429758539E+30</c:v>
                </c:pt>
                <c:pt idx="4793">
                  <c:v>3.8672816604056133E+30</c:v>
                </c:pt>
                <c:pt idx="4794">
                  <c:v>3.9059544770096691E+30</c:v>
                </c:pt>
                <c:pt idx="4795">
                  <c:v>3.9450140217797649E+30</c:v>
                </c:pt>
                <c:pt idx="4796">
                  <c:v>3.9844641619975621E+30</c:v>
                </c:pt>
                <c:pt idx="4797">
                  <c:v>4.024308803617538E+30</c:v>
                </c:pt>
                <c:pt idx="4798">
                  <c:v>4.0645518916537142E+30</c:v>
                </c:pt>
                <c:pt idx="4799">
                  <c:v>4.1051974105702502E+30</c:v>
                </c:pt>
                <c:pt idx="4800">
                  <c:v>4.146249384675954E+30</c:v>
                </c:pt>
                <c:pt idx="4801">
                  <c:v>4.187711878522713E+30</c:v>
                </c:pt>
                <c:pt idx="4802">
                  <c:v>4.2295889973079407E+30</c:v>
                </c:pt>
                <c:pt idx="4803">
                  <c:v>4.2718848872810184E+30</c:v>
                </c:pt>
                <c:pt idx="4804">
                  <c:v>4.3146037361538296E+30</c:v>
                </c:pt>
                <c:pt idx="4805">
                  <c:v>4.3577497735153678E+30</c:v>
                </c:pt>
                <c:pt idx="4806">
                  <c:v>4.4013272712505231E+30</c:v>
                </c:pt>
                <c:pt idx="4807">
                  <c:v>4.445340543963026E+30</c:v>
                </c:pt>
                <c:pt idx="4808">
                  <c:v>4.4897939494026577E+30</c:v>
                </c:pt>
                <c:pt idx="4809">
                  <c:v>4.5346918888966844E+30</c:v>
                </c:pt>
                <c:pt idx="4810">
                  <c:v>4.5800388077856514E+30</c:v>
                </c:pt>
                <c:pt idx="4811">
                  <c:v>4.6258391958635084E+30</c:v>
                </c:pt>
                <c:pt idx="4812">
                  <c:v>4.6720975878221424E+30</c:v>
                </c:pt>
                <c:pt idx="4813">
                  <c:v>4.7188185637003628E+30</c:v>
                </c:pt>
                <c:pt idx="4814">
                  <c:v>4.7660067493373676E+30</c:v>
                </c:pt>
                <c:pt idx="4815">
                  <c:v>4.8136668168307407E+30</c:v>
                </c:pt>
                <c:pt idx="4816">
                  <c:v>4.8618034849990497E+30</c:v>
                </c:pt>
                <c:pt idx="4817">
                  <c:v>4.91042151984904E+30</c:v>
                </c:pt>
                <c:pt idx="4818">
                  <c:v>4.9595257350475315E+30</c:v>
                </c:pt>
                <c:pt idx="4819">
                  <c:v>5.0091209923980049E+30</c:v>
                </c:pt>
                <c:pt idx="4820">
                  <c:v>5.0592122023219868E+30</c:v>
                </c:pt>
                <c:pt idx="4821">
                  <c:v>5.1098043243452046E+30</c:v>
                </c:pt>
                <c:pt idx="4822">
                  <c:v>5.160902367588659E+30</c:v>
                </c:pt>
                <c:pt idx="4823">
                  <c:v>5.2125113912645442E+30</c:v>
                </c:pt>
                <c:pt idx="4824">
                  <c:v>5.2646365051771891E+30</c:v>
                </c:pt>
                <c:pt idx="4825">
                  <c:v>5.3172828702289636E+30</c:v>
                </c:pt>
                <c:pt idx="4826">
                  <c:v>5.3704556989312532E+30</c:v>
                </c:pt>
                <c:pt idx="4827">
                  <c:v>5.4241602559205647E+30</c:v>
                </c:pt>
                <c:pt idx="4828">
                  <c:v>5.4784018584797697E+30</c:v>
                </c:pt>
                <c:pt idx="4829">
                  <c:v>5.5331858770645675E+30</c:v>
                </c:pt>
                <c:pt idx="4830">
                  <c:v>5.5885177358352137E+30</c:v>
                </c:pt>
                <c:pt idx="4831">
                  <c:v>5.6444029131935642E+30</c:v>
                </c:pt>
                <c:pt idx="4832">
                  <c:v>5.7008469423255016E+30</c:v>
                </c:pt>
                <c:pt idx="4833">
                  <c:v>5.757855411748756E+30</c:v>
                </c:pt>
                <c:pt idx="4834">
                  <c:v>5.8154339658662444E+30</c:v>
                </c:pt>
                <c:pt idx="4835">
                  <c:v>5.8735883055249067E+30</c:v>
                </c:pt>
                <c:pt idx="4836">
                  <c:v>5.9323241885801553E+30</c:v>
                </c:pt>
                <c:pt idx="4837">
                  <c:v>5.9916474304659562E+30</c:v>
                </c:pt>
                <c:pt idx="4838">
                  <c:v>6.0515639047706173E+30</c:v>
                </c:pt>
                <c:pt idx="4839">
                  <c:v>6.1120795438183214E+30</c:v>
                </c:pt>
                <c:pt idx="4840">
                  <c:v>6.1732003392565066E+30</c:v>
                </c:pt>
                <c:pt idx="4841">
                  <c:v>6.2349323426490714E+30</c:v>
                </c:pt>
                <c:pt idx="4842">
                  <c:v>6.2972816660755638E+30</c:v>
                </c:pt>
                <c:pt idx="4843">
                  <c:v>6.3602544827363176E+30</c:v>
                </c:pt>
                <c:pt idx="4844">
                  <c:v>6.4238570275636821E+30</c:v>
                </c:pt>
                <c:pt idx="4845">
                  <c:v>6.4880955978393183E+30</c:v>
                </c:pt>
                <c:pt idx="4846">
                  <c:v>6.552976553817713E+30</c:v>
                </c:pt>
                <c:pt idx="4847">
                  <c:v>6.6185063193558869E+30</c:v>
                </c:pt>
                <c:pt idx="4848">
                  <c:v>6.684691382549448E+30</c:v>
                </c:pt>
                <c:pt idx="4849">
                  <c:v>6.7515382963749434E+30</c:v>
                </c:pt>
                <c:pt idx="4850">
                  <c:v>6.8190536793386932E+30</c:v>
                </c:pt>
                <c:pt idx="4851">
                  <c:v>6.8872442161320782E+30</c:v>
                </c:pt>
                <c:pt idx="4852">
                  <c:v>6.9561166582934E+30</c:v>
                </c:pt>
                <c:pt idx="4853">
                  <c:v>7.0256778248763334E+30</c:v>
                </c:pt>
                <c:pt idx="4854">
                  <c:v>7.0959346031250993E+30</c:v>
                </c:pt>
                <c:pt idx="4855">
                  <c:v>7.1668939491563471E+30</c:v>
                </c:pt>
                <c:pt idx="4856">
                  <c:v>7.2385628886479131E+30</c:v>
                </c:pt>
                <c:pt idx="4857">
                  <c:v>7.3109485175343925E+30</c:v>
                </c:pt>
                <c:pt idx="4858">
                  <c:v>7.3840580027097356E+30</c:v>
                </c:pt>
                <c:pt idx="4859">
                  <c:v>7.4578985827368307E+30</c:v>
                </c:pt>
                <c:pt idx="4860">
                  <c:v>7.5324775685642002E+30</c:v>
                </c:pt>
                <c:pt idx="4861">
                  <c:v>7.6078023442498422E+30</c:v>
                </c:pt>
                <c:pt idx="4862">
                  <c:v>7.6838803676923414E+30</c:v>
                </c:pt>
                <c:pt idx="4863">
                  <c:v>7.7607191713692637E+30</c:v>
                </c:pt>
                <c:pt idx="4864">
                  <c:v>7.8383263630829572E+30</c:v>
                </c:pt>
                <c:pt idx="4865">
                  <c:v>7.9167096267137885E+30</c:v>
                </c:pt>
                <c:pt idx="4866">
                  <c:v>7.9958767229809239E+30</c:v>
                </c:pt>
                <c:pt idx="4867">
                  <c:v>8.0758354902107341E+30</c:v>
                </c:pt>
                <c:pt idx="4868">
                  <c:v>8.1565938451128419E+30</c:v>
                </c:pt>
                <c:pt idx="4869">
                  <c:v>8.2381597835639705E+30</c:v>
                </c:pt>
                <c:pt idx="4870">
                  <c:v>8.3205413813996116E+30</c:v>
                </c:pt>
                <c:pt idx="4871">
                  <c:v>8.4037467952136054E+30</c:v>
                </c:pt>
                <c:pt idx="4872">
                  <c:v>8.4877842631657436E+30</c:v>
                </c:pt>
                <c:pt idx="4873">
                  <c:v>8.5726621057974017E+30</c:v>
                </c:pt>
                <c:pt idx="4874">
                  <c:v>8.6583887268553747E+30</c:v>
                </c:pt>
                <c:pt idx="4875">
                  <c:v>8.7449726141239264E+30</c:v>
                </c:pt>
                <c:pt idx="4876">
                  <c:v>8.8324223402651672E+30</c:v>
                </c:pt>
                <c:pt idx="4877">
                  <c:v>8.9207465636678189E+30</c:v>
                </c:pt>
                <c:pt idx="4878">
                  <c:v>9.0099540293044982E+30</c:v>
                </c:pt>
                <c:pt idx="4879">
                  <c:v>9.1000535695975415E+30</c:v>
                </c:pt>
                <c:pt idx="4880">
                  <c:v>9.19105410529352E+30</c:v>
                </c:pt>
                <c:pt idx="4881">
                  <c:v>9.2829646463464535E+30</c:v>
                </c:pt>
                <c:pt idx="4882">
                  <c:v>9.37579429280992E+30</c:v>
                </c:pt>
                <c:pt idx="4883">
                  <c:v>9.4695522357380162E+30</c:v>
                </c:pt>
                <c:pt idx="4884">
                  <c:v>9.5642477580953966E+30</c:v>
                </c:pt>
                <c:pt idx="4885">
                  <c:v>9.6598902356763491E+30</c:v>
                </c:pt>
                <c:pt idx="4886">
                  <c:v>9.756489138033116E+30</c:v>
                </c:pt>
                <c:pt idx="4887">
                  <c:v>9.8540540294134451E+30</c:v>
                </c:pt>
                <c:pt idx="4888">
                  <c:v>9.9525945697075831E+30</c:v>
                </c:pt>
                <c:pt idx="4889">
                  <c:v>1.005212051540466E+31</c:v>
                </c:pt>
                <c:pt idx="4890">
                  <c:v>1.0152641720558706E+31</c:v>
                </c:pt>
                <c:pt idx="4891">
                  <c:v>1.0254168137764291E+31</c:v>
                </c:pt>
                <c:pt idx="4892">
                  <c:v>1.0356709819141933E+31</c:v>
                </c:pt>
                <c:pt idx="4893">
                  <c:v>1.0460276917333354E+31</c:v>
                </c:pt>
                <c:pt idx="4894">
                  <c:v>1.056487968650669E+31</c:v>
                </c:pt>
                <c:pt idx="4895">
                  <c:v>1.0670528483371751E+31</c:v>
                </c:pt>
                <c:pt idx="4896">
                  <c:v>1.0777233768205474E+31</c:v>
                </c:pt>
                <c:pt idx="4897">
                  <c:v>1.0885006105887527E+31</c:v>
                </c:pt>
                <c:pt idx="4898">
                  <c:v>1.0993856166946405E+31</c:v>
                </c:pt>
                <c:pt idx="4899">
                  <c:v>1.1103794728615865E+31</c:v>
                </c:pt>
                <c:pt idx="4900">
                  <c:v>1.1214832675902024E+31</c:v>
                </c:pt>
                <c:pt idx="4901">
                  <c:v>1.1326981002661044E+31</c:v>
                </c:pt>
                <c:pt idx="4902">
                  <c:v>1.1440250812687656E+31</c:v>
                </c:pt>
                <c:pt idx="4903">
                  <c:v>1.1554653320814528E+31</c:v>
                </c:pt>
                <c:pt idx="4904">
                  <c:v>1.1670199854022678E+31</c:v>
                </c:pt>
                <c:pt idx="4905">
                  <c:v>1.1786901852562906E+31</c:v>
                </c:pt>
                <c:pt idx="4906">
                  <c:v>1.1904770871088537E+31</c:v>
                </c:pt>
                <c:pt idx="4907">
                  <c:v>1.2023818579799421E+31</c:v>
                </c:pt>
                <c:pt idx="4908">
                  <c:v>1.2144056765597413E+31</c:v>
                </c:pt>
                <c:pt idx="4909">
                  <c:v>1.226549733325339E+31</c:v>
                </c:pt>
                <c:pt idx="4910">
                  <c:v>1.2388152306585925E+31</c:v>
                </c:pt>
                <c:pt idx="4911">
                  <c:v>1.2512033829651778E+31</c:v>
                </c:pt>
                <c:pt idx="4912">
                  <c:v>1.26371541679483E+31</c:v>
                </c:pt>
                <c:pt idx="4913">
                  <c:v>1.2763525709627783E+31</c:v>
                </c:pt>
                <c:pt idx="4914">
                  <c:v>1.2891160966724064E+31</c:v>
                </c:pt>
                <c:pt idx="4915">
                  <c:v>1.3020072576391303E+31</c:v>
                </c:pt>
                <c:pt idx="4916">
                  <c:v>1.3150273302155215E+31</c:v>
                </c:pt>
                <c:pt idx="4917">
                  <c:v>1.3281776035176765E+31</c:v>
                </c:pt>
                <c:pt idx="4918">
                  <c:v>1.3414593795528538E+31</c:v>
                </c:pt>
                <c:pt idx="4919">
                  <c:v>1.3548739733483821E+31</c:v>
                </c:pt>
                <c:pt idx="4920">
                  <c:v>1.3684227130818662E+31</c:v>
                </c:pt>
                <c:pt idx="4921">
                  <c:v>1.382106940212685E+31</c:v>
                </c:pt>
                <c:pt idx="4922">
                  <c:v>1.3959280096148118E+31</c:v>
                </c:pt>
                <c:pt idx="4923">
                  <c:v>1.4098872897109592E+31</c:v>
                </c:pt>
                <c:pt idx="4924">
                  <c:v>1.4239861626080689E+31</c:v>
                </c:pt>
                <c:pt idx="4925">
                  <c:v>1.4382260242341498E+31</c:v>
                </c:pt>
                <c:pt idx="4926">
                  <c:v>1.4526082844764915E+31</c:v>
                </c:pt>
                <c:pt idx="4927">
                  <c:v>1.467134367321256E+31</c:v>
                </c:pt>
                <c:pt idx="4928">
                  <c:v>1.481805710994469E+31</c:v>
                </c:pt>
                <c:pt idx="4929">
                  <c:v>1.4966237681044139E+31</c:v>
                </c:pt>
                <c:pt idx="4930">
                  <c:v>1.5115900057854577E+31</c:v>
                </c:pt>
                <c:pt idx="4931">
                  <c:v>1.5267059058433122E+31</c:v>
                </c:pt>
                <c:pt idx="4932">
                  <c:v>1.5419729649017453E+31</c:v>
                </c:pt>
                <c:pt idx="4933">
                  <c:v>1.5573926945507626E+31</c:v>
                </c:pt>
                <c:pt idx="4934">
                  <c:v>1.572966621496271E+31</c:v>
                </c:pt>
                <c:pt idx="4935">
                  <c:v>1.588696287711233E+31</c:v>
                </c:pt>
                <c:pt idx="4936">
                  <c:v>1.6045832505883458E+31</c:v>
                </c:pt>
                <c:pt idx="4937">
                  <c:v>1.6206290830942296E+31</c:v>
                </c:pt>
                <c:pt idx="4938">
                  <c:v>1.6368353739251715E+31</c:v>
                </c:pt>
                <c:pt idx="4939">
                  <c:v>1.653203727664423E+31</c:v>
                </c:pt>
                <c:pt idx="4940">
                  <c:v>1.6697357649410672E+31</c:v>
                </c:pt>
                <c:pt idx="4941">
                  <c:v>1.6864331225904781E+31</c:v>
                </c:pt>
                <c:pt idx="4942">
                  <c:v>1.7032974538163829E+31</c:v>
                </c:pt>
                <c:pt idx="4943">
                  <c:v>1.720330428354546E+31</c:v>
                </c:pt>
                <c:pt idx="4944">
                  <c:v>1.7375337326380924E+31</c:v>
                </c:pt>
                <c:pt idx="4945">
                  <c:v>1.7549090699644733E+31</c:v>
                </c:pt>
                <c:pt idx="4946">
                  <c:v>1.7724581606641182E+31</c:v>
                </c:pt>
                <c:pt idx="4947">
                  <c:v>1.7901827422707591E+31</c:v>
                </c:pt>
                <c:pt idx="4948">
                  <c:v>1.8080845696934667E+31</c:v>
                </c:pt>
                <c:pt idx="4949">
                  <c:v>1.8261654153904013E+31</c:v>
                </c:pt>
                <c:pt idx="4950">
                  <c:v>1.8444270695443059E+31</c:v>
                </c:pt>
                <c:pt idx="4951">
                  <c:v>1.8628713402397481E+31</c:v>
                </c:pt>
                <c:pt idx="4952">
                  <c:v>1.8815000536421464E+31</c:v>
                </c:pt>
                <c:pt idx="4953">
                  <c:v>1.9003150541785678E+31</c:v>
                </c:pt>
                <c:pt idx="4954">
                  <c:v>1.9193182047203537E+31</c:v>
                </c:pt>
                <c:pt idx="4955">
                  <c:v>1.9385113867675565E+31</c:v>
                </c:pt>
                <c:pt idx="4956">
                  <c:v>1.957896500635232E+31</c:v>
                </c:pt>
                <c:pt idx="4957">
                  <c:v>1.9774754656415845E+31</c:v>
                </c:pt>
                <c:pt idx="4958">
                  <c:v>1.9972502202980011E+31</c:v>
                </c:pt>
                <c:pt idx="4959">
                  <c:v>2.0172227225009806E+31</c:v>
                </c:pt>
                <c:pt idx="4960">
                  <c:v>2.037394949725991E+31</c:v>
                </c:pt>
                <c:pt idx="4961">
                  <c:v>2.0577688992232509E+31</c:v>
                </c:pt>
                <c:pt idx="4962">
                  <c:v>2.0783465882154832E+31</c:v>
                </c:pt>
                <c:pt idx="4963">
                  <c:v>2.0991300540976374E+31</c:v>
                </c:pt>
                <c:pt idx="4964">
                  <c:v>2.1201213546386143E+31</c:v>
                </c:pt>
                <c:pt idx="4965">
                  <c:v>2.1413225681850003E+31</c:v>
                </c:pt>
                <c:pt idx="4966">
                  <c:v>2.1627357938668506E+31</c:v>
                </c:pt>
                <c:pt idx="4967">
                  <c:v>2.1843631518055183E+31</c:v>
                </c:pt>
                <c:pt idx="4968">
                  <c:v>2.2062067833235743E+31</c:v>
                </c:pt>
                <c:pt idx="4969">
                  <c:v>2.2282688511568106E+31</c:v>
                </c:pt>
                <c:pt idx="4970">
                  <c:v>2.2505515396683784E+31</c:v>
                </c:pt>
                <c:pt idx="4971">
                  <c:v>2.2730570550650619E+31</c:v>
                </c:pt>
                <c:pt idx="4972">
                  <c:v>2.2957876256157126E+31</c:v>
                </c:pt>
                <c:pt idx="4973">
                  <c:v>2.3187455018718699E+31</c:v>
                </c:pt>
                <c:pt idx="4974">
                  <c:v>2.3419329568905885E+31</c:v>
                </c:pt>
                <c:pt idx="4975">
                  <c:v>2.3653522864594934E+31</c:v>
                </c:pt>
                <c:pt idx="4976">
                  <c:v>2.3890058093240894E+31</c:v>
                </c:pt>
                <c:pt idx="4977">
                  <c:v>2.4128958674173306E+31</c:v>
                </c:pt>
                <c:pt idx="4978">
                  <c:v>2.4370248260915038E+31</c:v>
                </c:pt>
                <c:pt idx="4979">
                  <c:v>2.4613950743524188E+31</c:v>
                </c:pt>
                <c:pt idx="4980">
                  <c:v>2.486009025095943E+31</c:v>
                </c:pt>
                <c:pt idx="4981">
                  <c:v>2.5108691153469019E+31</c:v>
                </c:pt>
                <c:pt idx="4982">
                  <c:v>2.535977806500372E+31</c:v>
                </c:pt>
                <c:pt idx="4983">
                  <c:v>2.5613375845653752E+31</c:v>
                </c:pt>
                <c:pt idx="4984">
                  <c:v>2.5869509604110293E+31</c:v>
                </c:pt>
                <c:pt idx="4985">
                  <c:v>2.6128204700151397E+31</c:v>
                </c:pt>
                <c:pt idx="4986">
                  <c:v>2.6389486747152908E+31</c:v>
                </c:pt>
                <c:pt idx="4987">
                  <c:v>2.6653381614624432E+31</c:v>
                </c:pt>
                <c:pt idx="4988">
                  <c:v>2.6919915430770677E+31</c:v>
                </c:pt>
                <c:pt idx="4989">
                  <c:v>2.7189114585078392E+31</c:v>
                </c:pt>
                <c:pt idx="4990">
                  <c:v>2.7461005730929174E+31</c:v>
                </c:pt>
                <c:pt idx="4991">
                  <c:v>2.7735615788238462E+31</c:v>
                </c:pt>
                <c:pt idx="4992">
                  <c:v>2.8012971946120847E+31</c:v>
                </c:pt>
                <c:pt idx="4993">
                  <c:v>2.8293101665582056E+31</c:v>
                </c:pt>
                <c:pt idx="4994">
                  <c:v>2.8576032682237881E+31</c:v>
                </c:pt>
                <c:pt idx="4995">
                  <c:v>2.8861793009060251E+31</c:v>
                </c:pt>
                <c:pt idx="4996">
                  <c:v>2.9150410939150862E+31</c:v>
                </c:pt>
                <c:pt idx="4997">
                  <c:v>2.9441915048542363E+31</c:v>
                </c:pt>
                <c:pt idx="4998">
                  <c:v>2.9736334199027795E+31</c:v>
                </c:pt>
                <c:pt idx="4999">
                  <c:v>3.0033697541018063E+31</c:v>
                </c:pt>
                <c:pt idx="5000">
                  <c:v>3.033403451642825E+31</c:v>
                </c:pt>
                <c:pt idx="5001">
                  <c:v>3.0637374861592534E+31</c:v>
                </c:pt>
                <c:pt idx="5002">
                  <c:v>3.0943748610208464E+31</c:v>
                </c:pt>
                <c:pt idx="5003">
                  <c:v>3.1253186096310543E+31</c:v>
                </c:pt>
                <c:pt idx="5004">
                  <c:v>3.1565717957273646E+31</c:v>
                </c:pt>
                <c:pt idx="5005">
                  <c:v>3.1881375136846387E+31</c:v>
                </c:pt>
                <c:pt idx="5006">
                  <c:v>3.2200188888214857E+31</c:v>
                </c:pt>
                <c:pt idx="5007">
                  <c:v>3.2522190777096994E+31</c:v>
                </c:pt>
                <c:pt idx="5008">
                  <c:v>3.2847412684867973E+31</c:v>
                </c:pt>
                <c:pt idx="5009">
                  <c:v>3.3175886811716659E+31</c:v>
                </c:pt>
                <c:pt idx="5010">
                  <c:v>3.3507645679833826E+31</c:v>
                </c:pt>
                <c:pt idx="5011">
                  <c:v>3.3842722136632154E+31</c:v>
                </c:pt>
                <c:pt idx="5012">
                  <c:v>3.418114935799848E+31</c:v>
                </c:pt>
                <c:pt idx="5013">
                  <c:v>3.4522960851578462E+31</c:v>
                </c:pt>
                <c:pt idx="5014">
                  <c:v>3.4868190460094253E+31</c:v>
                </c:pt>
                <c:pt idx="5015">
                  <c:v>3.5216872364695188E+31</c:v>
                </c:pt>
                <c:pt idx="5016">
                  <c:v>3.5569041088342153E+31</c:v>
                </c:pt>
                <c:pt idx="5017">
                  <c:v>3.5924731499225582E+31</c:v>
                </c:pt>
                <c:pt idx="5018">
                  <c:v>3.628397881421783E+31</c:v>
                </c:pt>
                <c:pt idx="5019">
                  <c:v>3.6646818602359999E+31</c:v>
                </c:pt>
                <c:pt idx="5020">
                  <c:v>3.7013286788383594E+31</c:v>
                </c:pt>
                <c:pt idx="5021">
                  <c:v>3.7383419656267438E+31</c:v>
                </c:pt>
                <c:pt idx="5022">
                  <c:v>3.7757253852830115E+31</c:v>
                </c:pt>
                <c:pt idx="5023">
                  <c:v>3.8134826391358403E+31</c:v>
                </c:pt>
                <c:pt idx="5024">
                  <c:v>3.8516174655271999E+31</c:v>
                </c:pt>
                <c:pt idx="5025">
                  <c:v>3.890133640182472E+31</c:v>
                </c:pt>
                <c:pt idx="5026">
                  <c:v>3.9290349765842972E+31</c:v>
                </c:pt>
                <c:pt idx="5027">
                  <c:v>3.9683253263501388E+31</c:v>
                </c:pt>
                <c:pt idx="5028">
                  <c:v>4.008008579613641E+31</c:v>
                </c:pt>
                <c:pt idx="5029">
                  <c:v>4.0480886654097775E+31</c:v>
                </c:pt>
                <c:pt idx="5030">
                  <c:v>4.0885695520638752E+31</c:v>
                </c:pt>
                <c:pt idx="5031">
                  <c:v>4.1294552475845133E+31</c:v>
                </c:pt>
                <c:pt idx="5032">
                  <c:v>4.1707498000603602E+31</c:v>
                </c:pt>
                <c:pt idx="5033">
                  <c:v>4.212457298060964E+31</c:v>
                </c:pt>
                <c:pt idx="5034">
                  <c:v>4.254581871041574E+31</c:v>
                </c:pt>
                <c:pt idx="5035">
                  <c:v>4.2971276897519885E+31</c:v>
                </c:pt>
                <c:pt idx="5036">
                  <c:v>4.3400989666495078E+31</c:v>
                </c:pt>
                <c:pt idx="5037">
                  <c:v>4.3834999563160035E+31</c:v>
                </c:pt>
                <c:pt idx="5038">
                  <c:v>4.4273349558791645E+31</c:v>
                </c:pt>
                <c:pt idx="5039">
                  <c:v>4.4716083054379539E+31</c:v>
                </c:pt>
                <c:pt idx="5040">
                  <c:v>4.5163243884923353E+31</c:v>
                </c:pt>
                <c:pt idx="5041">
                  <c:v>4.5614876323772584E+31</c:v>
                </c:pt>
                <c:pt idx="5042">
                  <c:v>4.6071025087010317E+31</c:v>
                </c:pt>
                <c:pt idx="5043">
                  <c:v>4.6531735337880411E+31</c:v>
                </c:pt>
                <c:pt idx="5044">
                  <c:v>4.6997052691259216E+31</c:v>
                </c:pt>
                <c:pt idx="5045">
                  <c:v>4.7467023218171802E+31</c:v>
                </c:pt>
                <c:pt idx="5046">
                  <c:v>4.7941693450353536E+31</c:v>
                </c:pt>
                <c:pt idx="5047">
                  <c:v>4.8421110384857057E+31</c:v>
                </c:pt>
                <c:pt idx="5048">
                  <c:v>4.890532148870565E+31</c:v>
                </c:pt>
                <c:pt idx="5049">
                  <c:v>4.9394374703592711E+31</c:v>
                </c:pt>
                <c:pt idx="5050">
                  <c:v>4.9888318450628638E+31</c:v>
                </c:pt>
                <c:pt idx="5051">
                  <c:v>5.0387201635134898E+31</c:v>
                </c:pt>
                <c:pt idx="5052">
                  <c:v>5.0891073651486264E+31</c:v>
                </c:pt>
                <c:pt idx="5053">
                  <c:v>5.1399984388001112E+31</c:v>
                </c:pt>
                <c:pt idx="5054">
                  <c:v>5.1913984231881128E+31</c:v>
                </c:pt>
                <c:pt idx="5055">
                  <c:v>5.2433124074199942E+31</c:v>
                </c:pt>
                <c:pt idx="5056">
                  <c:v>5.2957455314941938E+31</c:v>
                </c:pt>
                <c:pt idx="5057">
                  <c:v>5.3487029868091362E+31</c:v>
                </c:pt>
                <c:pt idx="5058">
                  <c:v>5.402190016677229E+31</c:v>
                </c:pt>
                <c:pt idx="5059">
                  <c:v>5.4562119168440002E+31</c:v>
                </c:pt>
                <c:pt idx="5060">
                  <c:v>5.5107740360124405E+31</c:v>
                </c:pt>
                <c:pt idx="5061">
                  <c:v>5.5658817763725648E+31</c:v>
                </c:pt>
                <c:pt idx="5062">
                  <c:v>5.6215405941362914E+31</c:v>
                </c:pt>
                <c:pt idx="5063">
                  <c:v>5.6777560000776517E+31</c:v>
                </c:pt>
                <c:pt idx="5064">
                  <c:v>5.7345335600784296E+31</c:v>
                </c:pt>
                <c:pt idx="5065">
                  <c:v>5.7918788956792154E+31</c:v>
                </c:pt>
                <c:pt idx="5066">
                  <c:v>5.8497976846360058E+31</c:v>
                </c:pt>
                <c:pt idx="5067">
                  <c:v>5.9082956614823657E+31</c:v>
                </c:pt>
                <c:pt idx="5068">
                  <c:v>5.9673786180971898E+31</c:v>
                </c:pt>
                <c:pt idx="5069">
                  <c:v>6.0270524042781613E+31</c:v>
                </c:pt>
                <c:pt idx="5070">
                  <c:v>6.0873229283209436E+31</c:v>
                </c:pt>
                <c:pt idx="5071">
                  <c:v>6.1481961576041518E+31</c:v>
                </c:pt>
                <c:pt idx="5072">
                  <c:v>6.2096781191801965E+31</c:v>
                </c:pt>
                <c:pt idx="5073">
                  <c:v>6.2717749003719976E+31</c:v>
                </c:pt>
                <c:pt idx="5074">
                  <c:v>6.334492649375719E+31</c:v>
                </c:pt>
                <c:pt idx="5075">
                  <c:v>6.3978375758694741E+31</c:v>
                </c:pt>
                <c:pt idx="5076">
                  <c:v>6.4618159516281717E+31</c:v>
                </c:pt>
                <c:pt idx="5077">
                  <c:v>6.5264341111444488E+31</c:v>
                </c:pt>
                <c:pt idx="5078">
                  <c:v>6.591698452255897E+31</c:v>
                </c:pt>
                <c:pt idx="5079">
                  <c:v>6.6576154367784532E+31</c:v>
                </c:pt>
                <c:pt idx="5080">
                  <c:v>6.7241915911462386E+31</c:v>
                </c:pt>
                <c:pt idx="5081">
                  <c:v>6.7914335070577035E+31</c:v>
                </c:pt>
                <c:pt idx="5082">
                  <c:v>6.859347842128282E+31</c:v>
                </c:pt>
                <c:pt idx="5083">
                  <c:v>6.9279413205495621E+31</c:v>
                </c:pt>
                <c:pt idx="5084">
                  <c:v>6.9972207337550574E+31</c:v>
                </c:pt>
                <c:pt idx="5085">
                  <c:v>7.067192941092608E+31</c:v>
                </c:pt>
                <c:pt idx="5086">
                  <c:v>7.1378648705035351E+31</c:v>
                </c:pt>
                <c:pt idx="5087">
                  <c:v>7.2092435192085687E+31</c:v>
                </c:pt>
                <c:pt idx="5088">
                  <c:v>7.2813359544006567E+31</c:v>
                </c:pt>
                <c:pt idx="5089">
                  <c:v>7.3541493139446633E+31</c:v>
                </c:pt>
                <c:pt idx="5090">
                  <c:v>7.4276908070841076E+31</c:v>
                </c:pt>
                <c:pt idx="5091">
                  <c:v>7.5019677151549496E+31</c:v>
                </c:pt>
                <c:pt idx="5092">
                  <c:v>7.5769873923064991E+31</c:v>
                </c:pt>
                <c:pt idx="5093">
                  <c:v>7.6527572662295641E+31</c:v>
                </c:pt>
                <c:pt idx="5094">
                  <c:v>7.7292848388918604E+31</c:v>
                </c:pt>
                <c:pt idx="5095">
                  <c:v>7.8065776872807773E+31</c:v>
                </c:pt>
                <c:pt idx="5096">
                  <c:v>7.8846434641535875E+31</c:v>
                </c:pt>
                <c:pt idx="5097">
                  <c:v>7.9634898987951228E+31</c:v>
                </c:pt>
                <c:pt idx="5098">
                  <c:v>8.0431247977830758E+31</c:v>
                </c:pt>
                <c:pt idx="5099">
                  <c:v>8.1235560457609045E+31</c:v>
                </c:pt>
                <c:pt idx="5100">
                  <c:v>8.2047916062185131E+31</c:v>
                </c:pt>
                <c:pt idx="5101">
                  <c:v>8.2868395222806999E+31</c:v>
                </c:pt>
                <c:pt idx="5102">
                  <c:v>8.3697079175035091E+31</c:v>
                </c:pt>
                <c:pt idx="5103">
                  <c:v>8.4534049966785399E+31</c:v>
                </c:pt>
                <c:pt idx="5104">
                  <c:v>8.5379390466453302E+31</c:v>
                </c:pt>
                <c:pt idx="5105">
                  <c:v>8.6233184371117817E+31</c:v>
                </c:pt>
                <c:pt idx="5106">
                  <c:v>8.7095516214829002E+31</c:v>
                </c:pt>
                <c:pt idx="5107">
                  <c:v>8.7966471376977267E+31</c:v>
                </c:pt>
                <c:pt idx="5108">
                  <c:v>8.8846136090747058E+31</c:v>
                </c:pt>
                <c:pt idx="5109">
                  <c:v>8.9734597451654515E+31</c:v>
                </c:pt>
                <c:pt idx="5110">
                  <c:v>9.063194342617109E+31</c:v>
                </c:pt>
                <c:pt idx="5111">
                  <c:v>9.1538262860432767E+31</c:v>
                </c:pt>
                <c:pt idx="5112">
                  <c:v>9.245364548903711E+31</c:v>
                </c:pt>
                <c:pt idx="5113">
                  <c:v>9.3378181943927492E+31</c:v>
                </c:pt>
                <c:pt idx="5114">
                  <c:v>9.4311963763366755E+31</c:v>
                </c:pt>
                <c:pt idx="5115">
                  <c:v>9.5255083401000412E+31</c:v>
                </c:pt>
                <c:pt idx="5116">
                  <c:v>9.6207634235010432E+31</c:v>
                </c:pt>
                <c:pt idx="5117">
                  <c:v>9.7169710577360536E+31</c:v>
                </c:pt>
                <c:pt idx="5118">
                  <c:v>9.8141407683134157E+31</c:v>
                </c:pt>
                <c:pt idx="5119">
                  <c:v>9.9122821759965464E+31</c:v>
                </c:pt>
                <c:pt idx="5120">
                  <c:v>1.0011404997756514E+32</c:v>
                </c:pt>
                <c:pt idx="5121">
                  <c:v>1.0111519047734081E+32</c:v>
                </c:pt>
                <c:pt idx="5122">
                  <c:v>1.0212634238211423E+32</c:v>
                </c:pt>
                <c:pt idx="5123">
                  <c:v>1.0314760580593535E+32</c:v>
                </c:pt>
                <c:pt idx="5124">
                  <c:v>1.0417908186399471E+32</c:v>
                </c:pt>
                <c:pt idx="5125">
                  <c:v>1.0522087268263466E+32</c:v>
                </c:pt>
                <c:pt idx="5126">
                  <c:v>1.0627308140946101E+32</c:v>
                </c:pt>
                <c:pt idx="5127">
                  <c:v>1.0733581222355559E+32</c:v>
                </c:pt>
                <c:pt idx="5128">
                  <c:v>1.0840917034579119E+32</c:v>
                </c:pt>
                <c:pt idx="5129">
                  <c:v>1.094932620492491E+32</c:v>
                </c:pt>
                <c:pt idx="5130">
                  <c:v>1.1058819466974161E+32</c:v>
                </c:pt>
                <c:pt idx="5131">
                  <c:v>1.11694076616439E+32</c:v>
                </c:pt>
                <c:pt idx="5132">
                  <c:v>1.1281101738260337E+32</c:v>
                </c:pt>
                <c:pt idx="5133">
                  <c:v>1.1393912755642943E+32</c:v>
                </c:pt>
                <c:pt idx="5134">
                  <c:v>1.1507851883199373E+32</c:v>
                </c:pt>
                <c:pt idx="5135">
                  <c:v>1.1622930402031364E+32</c:v>
                </c:pt>
                <c:pt idx="5136">
                  <c:v>1.173915970605168E+32</c:v>
                </c:pt>
                <c:pt idx="5137">
                  <c:v>1.1856551303112198E+32</c:v>
                </c:pt>
                <c:pt idx="5138">
                  <c:v>1.1975116816143319E+32</c:v>
                </c:pt>
                <c:pt idx="5139">
                  <c:v>1.209486798430475E+32</c:v>
                </c:pt>
                <c:pt idx="5140">
                  <c:v>1.2215816664147799E+32</c:v>
                </c:pt>
                <c:pt idx="5141">
                  <c:v>1.2337974830789276E+32</c:v>
                </c:pt>
                <c:pt idx="5142">
                  <c:v>1.2461354579097173E+32</c:v>
                </c:pt>
                <c:pt idx="5143">
                  <c:v>1.2585968124888141E+32</c:v>
                </c:pt>
                <c:pt idx="5144">
                  <c:v>1.2711827806137027E+32</c:v>
                </c:pt>
                <c:pt idx="5145">
                  <c:v>1.2838946084198399E+32</c:v>
                </c:pt>
                <c:pt idx="5146">
                  <c:v>1.2967335545040382E+32</c:v>
                </c:pt>
                <c:pt idx="5147">
                  <c:v>1.309700890049078E+32</c:v>
                </c:pt>
                <c:pt idx="5148">
                  <c:v>1.3227978989495689E+32</c:v>
                </c:pt>
                <c:pt idx="5149">
                  <c:v>1.3360258779390647E+32</c:v>
                </c:pt>
                <c:pt idx="5150">
                  <c:v>1.3493861367184556E+32</c:v>
                </c:pt>
                <c:pt idx="5151">
                  <c:v>1.3628799980856396E+32</c:v>
                </c:pt>
                <c:pt idx="5152">
                  <c:v>1.3765087980664965E+32</c:v>
                </c:pt>
                <c:pt idx="5153">
                  <c:v>1.3902738860471616E+32</c:v>
                </c:pt>
                <c:pt idx="5154">
                  <c:v>1.4041766249076332E+32</c:v>
                </c:pt>
                <c:pt idx="5155">
                  <c:v>1.4182183911567092E+32</c:v>
                </c:pt>
                <c:pt idx="5156">
                  <c:v>1.4324005750682766E+32</c:v>
                </c:pt>
                <c:pt idx="5157">
                  <c:v>1.4467245808189592E+32</c:v>
                </c:pt>
                <c:pt idx="5158">
                  <c:v>1.4611918266271491E+32</c:v>
                </c:pt>
                <c:pt idx="5159">
                  <c:v>1.4758037448934199E+32</c:v>
                </c:pt>
                <c:pt idx="5160">
                  <c:v>1.4905617823423546E+32</c:v>
                </c:pt>
                <c:pt idx="5161">
                  <c:v>1.5054674001657782E+32</c:v>
                </c:pt>
                <c:pt idx="5162">
                  <c:v>1.5205220741674364E+32</c:v>
                </c:pt>
                <c:pt idx="5163">
                  <c:v>1.5357272949091103E+32</c:v>
                </c:pt>
                <c:pt idx="5164">
                  <c:v>1.5510845678582014E+32</c:v>
                </c:pt>
                <c:pt idx="5165">
                  <c:v>1.5665954135367836E+32</c:v>
                </c:pt>
                <c:pt idx="5166">
                  <c:v>1.5822613676721514E+32</c:v>
                </c:pt>
                <c:pt idx="5167">
                  <c:v>1.5980839813488726E+32</c:v>
                </c:pt>
                <c:pt idx="5168">
                  <c:v>1.6140648211623617E+32</c:v>
                </c:pt>
                <c:pt idx="5169">
                  <c:v>1.6302054693739855E+32</c:v>
                </c:pt>
                <c:pt idx="5170">
                  <c:v>1.6465075240677256E+32</c:v>
                </c:pt>
                <c:pt idx="5171">
                  <c:v>1.6629725993084022E+32</c:v>
                </c:pt>
                <c:pt idx="5172">
                  <c:v>1.6796023253014865E+32</c:v>
                </c:pt>
                <c:pt idx="5173">
                  <c:v>1.6963983485545011E+32</c:v>
                </c:pt>
                <c:pt idx="5174">
                  <c:v>1.7133623320400463E+32</c:v>
                </c:pt>
                <c:pt idx="5175">
                  <c:v>1.7304959553604465E+32</c:v>
                </c:pt>
                <c:pt idx="5176">
                  <c:v>1.7478009149140517E+32</c:v>
                </c:pt>
                <c:pt idx="5177">
                  <c:v>1.7652789240631921E+32</c:v>
                </c:pt>
                <c:pt idx="5178">
                  <c:v>1.7829317133038241E+32</c:v>
                </c:pt>
                <c:pt idx="5179">
                  <c:v>1.8007610304368619E+32</c:v>
                </c:pt>
                <c:pt idx="5180">
                  <c:v>1.8187686407412305E+32</c:v>
                </c:pt>
                <c:pt idx="5181">
                  <c:v>1.8369563271486428E+32</c:v>
                </c:pt>
                <c:pt idx="5182">
                  <c:v>1.8553258904201299E+32</c:v>
                </c:pt>
                <c:pt idx="5183">
                  <c:v>1.8738791493243305E+32</c:v>
                </c:pt>
                <c:pt idx="5184">
                  <c:v>1.8926179408175742E+32</c:v>
                </c:pt>
                <c:pt idx="5185">
                  <c:v>1.91154412022575E+32</c:v>
                </c:pt>
                <c:pt idx="5186">
                  <c:v>1.9306595614280076E+32</c:v>
                </c:pt>
                <c:pt idx="5187">
                  <c:v>1.9499661570422877E+32</c:v>
                </c:pt>
                <c:pt idx="5188">
                  <c:v>1.9694658186127107E+32</c:v>
                </c:pt>
                <c:pt idx="5189">
                  <c:v>1.9891604767988372E+32</c:v>
                </c:pt>
                <c:pt idx="5190">
                  <c:v>2.0090520815668265E+32</c:v>
                </c:pt>
                <c:pt idx="5191">
                  <c:v>2.0291426023824938E+32</c:v>
                </c:pt>
                <c:pt idx="5192">
                  <c:v>2.0494340284063193E+32</c:v>
                </c:pt>
                <c:pt idx="5193">
                  <c:v>2.0699283686903823E+32</c:v>
                </c:pt>
                <c:pt idx="5194">
                  <c:v>2.0906276523772864E+32</c:v>
                </c:pt>
                <c:pt idx="5195">
                  <c:v>2.1115339289010587E+32</c:v>
                </c:pt>
                <c:pt idx="5196">
                  <c:v>2.1326492681900695E+32</c:v>
                </c:pt>
                <c:pt idx="5197">
                  <c:v>2.1539757608719701E+32</c:v>
                </c:pt>
                <c:pt idx="5198">
                  <c:v>2.1755155184806903E+32</c:v>
                </c:pt>
                <c:pt idx="5199">
                  <c:v>2.1972706736654965E+32</c:v>
                </c:pt>
                <c:pt idx="5200">
                  <c:v>2.2192433804021523E+32</c:v>
                </c:pt>
                <c:pt idx="5201">
                  <c:v>2.2414358142061739E+32</c:v>
                </c:pt>
                <c:pt idx="5202">
                  <c:v>2.2638501723482359E+32</c:v>
                </c:pt>
                <c:pt idx="5203">
                  <c:v>2.2864886740717179E+32</c:v>
                </c:pt>
                <c:pt idx="5204">
                  <c:v>2.3093535608124352E+32</c:v>
                </c:pt>
                <c:pt idx="5205">
                  <c:v>2.332447096420559E+32</c:v>
                </c:pt>
                <c:pt idx="5206">
                  <c:v>2.355771567384765E+32</c:v>
                </c:pt>
                <c:pt idx="5207">
                  <c:v>2.3793292830586125E+32</c:v>
                </c:pt>
                <c:pt idx="5208">
                  <c:v>2.4031225758891992E+32</c:v>
                </c:pt>
                <c:pt idx="5209">
                  <c:v>2.4271538016480917E+32</c:v>
                </c:pt>
                <c:pt idx="5210">
                  <c:v>2.4514253396645727E+32</c:v>
                </c:pt>
                <c:pt idx="5211">
                  <c:v>2.4759395930612174E+32</c:v>
                </c:pt>
                <c:pt idx="5212">
                  <c:v>2.5006989889918299E+32</c:v>
                </c:pt>
                <c:pt idx="5213">
                  <c:v>2.5257059788817476E+32</c:v>
                </c:pt>
                <c:pt idx="5214">
                  <c:v>2.550963038670566E+32</c:v>
                </c:pt>
                <c:pt idx="5215">
                  <c:v>2.5764726690572712E+32</c:v>
                </c:pt>
                <c:pt idx="5216">
                  <c:v>2.6022373957478441E+32</c:v>
                </c:pt>
                <c:pt idx="5217">
                  <c:v>2.6282597697053228E+32</c:v>
                </c:pt>
                <c:pt idx="5218">
                  <c:v>2.6545423674023758E+32</c:v>
                </c:pt>
                <c:pt idx="5219">
                  <c:v>2.6810877910763995E+32</c:v>
                </c:pt>
                <c:pt idx="5220">
                  <c:v>2.7078986689871633E+32</c:v>
                </c:pt>
                <c:pt idx="5221">
                  <c:v>2.7349776556770349E+32</c:v>
                </c:pt>
                <c:pt idx="5222">
                  <c:v>2.7623274322338054E+32</c:v>
                </c:pt>
                <c:pt idx="5223">
                  <c:v>2.789950706556143E+32</c:v>
                </c:pt>
                <c:pt idx="5224">
                  <c:v>2.817850213621705E+32</c:v>
                </c:pt>
                <c:pt idx="5225">
                  <c:v>2.8460287157579223E+32</c:v>
                </c:pt>
                <c:pt idx="5226">
                  <c:v>2.8744890029155025E+32</c:v>
                </c:pt>
                <c:pt idx="5227">
                  <c:v>2.9032338929446564E+32</c:v>
                </c:pt>
                <c:pt idx="5228">
                  <c:v>2.9322662318741026E+32</c:v>
                </c:pt>
                <c:pt idx="5229">
                  <c:v>2.9615888941928444E+32</c:v>
                </c:pt>
                <c:pt idx="5230">
                  <c:v>2.9912047831347734E+32</c:v>
                </c:pt>
                <c:pt idx="5231">
                  <c:v>3.0211168309661197E+32</c:v>
                </c:pt>
                <c:pt idx="5232">
                  <c:v>3.0513279992757819E+32</c:v>
                </c:pt>
                <c:pt idx="5233">
                  <c:v>3.0818412792685398E+32</c:v>
                </c:pt>
                <c:pt idx="5234">
                  <c:v>3.1126596920612254E+32</c:v>
                </c:pt>
                <c:pt idx="5235">
                  <c:v>3.1437862889818374E+32</c:v>
                </c:pt>
                <c:pt idx="5236">
                  <c:v>3.1752241518716559E+32</c:v>
                </c:pt>
                <c:pt idx="5237">
                  <c:v>3.2069763933903721E+32</c:v>
                </c:pt>
                <c:pt idx="5238">
                  <c:v>3.2390461573242764E+32</c:v>
                </c:pt>
                <c:pt idx="5239">
                  <c:v>3.2714366188975184E+32</c:v>
                </c:pt>
                <c:pt idx="5240">
                  <c:v>3.3041509850864945E+32</c:v>
                </c:pt>
                <c:pt idx="5241">
                  <c:v>3.3371924949373598E+32</c:v>
                </c:pt>
                <c:pt idx="5242">
                  <c:v>3.3705644198867337E+32</c:v>
                </c:pt>
                <c:pt idx="5243">
                  <c:v>3.4042700640855993E+32</c:v>
                </c:pt>
                <c:pt idx="5244">
                  <c:v>3.4383127647264554E+32</c:v>
                </c:pt>
                <c:pt idx="5245">
                  <c:v>3.472695892373721E+32</c:v>
                </c:pt>
                <c:pt idx="5246">
                  <c:v>3.5074228512974586E+32</c:v>
                </c:pt>
                <c:pt idx="5247">
                  <c:v>3.542497079810432E+32</c:v>
                </c:pt>
                <c:pt idx="5248">
                  <c:v>3.5779220506085367E+32</c:v>
                </c:pt>
                <c:pt idx="5249">
                  <c:v>3.6137012711146223E+32</c:v>
                </c:pt>
                <c:pt idx="5250">
                  <c:v>3.6498382838257684E+32</c:v>
                </c:pt>
                <c:pt idx="5251">
                  <c:v>3.6863366666640263E+32</c:v>
                </c:pt>
                <c:pt idx="5252">
                  <c:v>3.7232000333306663E+32</c:v>
                </c:pt>
                <c:pt idx="5253">
                  <c:v>3.7604320336639732E+32</c:v>
                </c:pt>
                <c:pt idx="5254">
                  <c:v>3.7980363540006131E+32</c:v>
                </c:pt>
                <c:pt idx="5255">
                  <c:v>3.8360167175406179E+32</c:v>
                </c:pt>
                <c:pt idx="5256">
                  <c:v>3.8743768847160251E+32</c:v>
                </c:pt>
                <c:pt idx="5257">
                  <c:v>3.9131206535631866E+32</c:v>
                </c:pt>
                <c:pt idx="5258">
                  <c:v>3.9522518600988177E+32</c:v>
                </c:pt>
                <c:pt idx="5259">
                  <c:v>3.9917743786998063E+32</c:v>
                </c:pt>
                <c:pt idx="5260">
                  <c:v>4.0316921224868041E+32</c:v>
                </c:pt>
                <c:pt idx="5261">
                  <c:v>4.0720090437116715E+32</c:v>
                </c:pt>
                <c:pt idx="5262">
                  <c:v>4.1127291341487889E+32</c:v>
                </c:pt>
                <c:pt idx="5263">
                  <c:v>4.1538564254902758E+32</c:v>
                </c:pt>
                <c:pt idx="5264">
                  <c:v>4.1953949897451802E+32</c:v>
                </c:pt>
                <c:pt idx="5265">
                  <c:v>4.2373489396426324E+32</c:v>
                </c:pt>
                <c:pt idx="5266">
                  <c:v>4.2797224290390587E+32</c:v>
                </c:pt>
                <c:pt idx="5267">
                  <c:v>4.3225196533294476E+32</c:v>
                </c:pt>
                <c:pt idx="5268">
                  <c:v>4.3657448498627429E+32</c:v>
                </c:pt>
                <c:pt idx="5269">
                  <c:v>4.409402298361369E+32</c:v>
                </c:pt>
                <c:pt idx="5270">
                  <c:v>4.4534963213449845E+32</c:v>
                </c:pt>
                <c:pt idx="5271">
                  <c:v>4.4980312845584337E+32</c:v>
                </c:pt>
                <c:pt idx="5272">
                  <c:v>4.5430115974040194E+32</c:v>
                </c:pt>
                <c:pt idx="5273">
                  <c:v>4.5884417133780602E+32</c:v>
                </c:pt>
                <c:pt idx="5274">
                  <c:v>4.6343261305118406E+32</c:v>
                </c:pt>
                <c:pt idx="5275">
                  <c:v>4.6806693918169574E+32</c:v>
                </c:pt>
                <c:pt idx="5276">
                  <c:v>4.7274760857351265E+32</c:v>
                </c:pt>
                <c:pt idx="5277">
                  <c:v>4.774750846592479E+32</c:v>
                </c:pt>
                <c:pt idx="5278">
                  <c:v>4.8224983550584038E+32</c:v>
                </c:pt>
                <c:pt idx="5279">
                  <c:v>4.8707233386089873E+32</c:v>
                </c:pt>
                <c:pt idx="5280">
                  <c:v>4.9194305719950778E+32</c:v>
                </c:pt>
                <c:pt idx="5281">
                  <c:v>4.9686248777150286E+32</c:v>
                </c:pt>
                <c:pt idx="5282">
                  <c:v>5.0183111264921794E+32</c:v>
                </c:pt>
                <c:pt idx="5283">
                  <c:v>5.0684942377570992E+32</c:v>
                </c:pt>
                <c:pt idx="5284">
                  <c:v>5.1191791801346714E+32</c:v>
                </c:pt>
                <c:pt idx="5285">
                  <c:v>5.1703709719360185E+32</c:v>
                </c:pt>
                <c:pt idx="5286">
                  <c:v>5.2220746816553783E+32</c:v>
                </c:pt>
                <c:pt idx="5287">
                  <c:v>5.2742954284719317E+32</c:v>
                </c:pt>
                <c:pt idx="5288">
                  <c:v>5.3270383827566522E+32</c:v>
                </c:pt>
                <c:pt idx="5289">
                  <c:v>5.3803087665842196E+32</c:v>
                </c:pt>
                <c:pt idx="5290">
                  <c:v>5.434111854250062E+32</c:v>
                </c:pt>
                <c:pt idx="5291">
                  <c:v>5.4884529727925615E+32</c:v>
                </c:pt>
                <c:pt idx="5292">
                  <c:v>5.5433375025204874E+32</c:v>
                </c:pt>
                <c:pt idx="5293">
                  <c:v>5.5987708775456912E+32</c:v>
                </c:pt>
                <c:pt idx="5294">
                  <c:v>5.6547585863211501E+32</c:v>
                </c:pt>
                <c:pt idx="5295">
                  <c:v>5.7113061721843582E+32</c:v>
                </c:pt>
                <c:pt idx="5296">
                  <c:v>5.7684192339062049E+32</c:v>
                </c:pt>
                <c:pt idx="5297">
                  <c:v>5.8261034262452663E+32</c:v>
                </c:pt>
                <c:pt idx="5298">
                  <c:v>5.88436446050772E+32</c:v>
                </c:pt>
                <c:pt idx="5299">
                  <c:v>5.9432081051127974E+32</c:v>
                </c:pt>
                <c:pt idx="5300">
                  <c:v>6.002640186163925E+32</c:v>
                </c:pt>
                <c:pt idx="5301">
                  <c:v>6.062666588025563E+32</c:v>
                </c:pt>
                <c:pt idx="5302">
                  <c:v>6.1232932539058199E+32</c:v>
                </c:pt>
                <c:pt idx="5303">
                  <c:v>6.1845261864448776E+32</c:v>
                </c:pt>
                <c:pt idx="5304">
                  <c:v>6.2463714483093271E+32</c:v>
                </c:pt>
                <c:pt idx="5305">
                  <c:v>6.3088351627924222E+32</c:v>
                </c:pt>
                <c:pt idx="5306">
                  <c:v>6.3719235144203458E+32</c:v>
                </c:pt>
                <c:pt idx="5307">
                  <c:v>6.4356427495645472E+32</c:v>
                </c:pt>
                <c:pt idx="5308">
                  <c:v>6.4999991770601924E+32</c:v>
                </c:pt>
                <c:pt idx="5309">
                  <c:v>6.5649991688307958E+32</c:v>
                </c:pt>
                <c:pt idx="5310">
                  <c:v>6.6306491605191037E+32</c:v>
                </c:pt>
                <c:pt idx="5311">
                  <c:v>6.6969556521242939E+32</c:v>
                </c:pt>
                <c:pt idx="5312">
                  <c:v>6.7639252086455378E+32</c:v>
                </c:pt>
                <c:pt idx="5313">
                  <c:v>6.8315644607319918E+32</c:v>
                </c:pt>
                <c:pt idx="5314">
                  <c:v>6.8998801053393139E+32</c:v>
                </c:pt>
                <c:pt idx="5315">
                  <c:v>6.9688789063927045E+32</c:v>
                </c:pt>
                <c:pt idx="5316">
                  <c:v>7.038567695456633E+32</c:v>
                </c:pt>
                <c:pt idx="5317">
                  <c:v>7.1089533724111988E+32</c:v>
                </c:pt>
                <c:pt idx="5318">
                  <c:v>7.1800429061353125E+32</c:v>
                </c:pt>
                <c:pt idx="5319">
                  <c:v>7.2518433351966618E+32</c:v>
                </c:pt>
                <c:pt idx="5320">
                  <c:v>7.3243617685486322E+32</c:v>
                </c:pt>
                <c:pt idx="5321">
                  <c:v>7.3976053862341181E+32</c:v>
                </c:pt>
                <c:pt idx="5322">
                  <c:v>7.471581440096459E+32</c:v>
                </c:pt>
                <c:pt idx="5323">
                  <c:v>7.546297254497424E+32</c:v>
                </c:pt>
                <c:pt idx="5324">
                  <c:v>7.6217602270423982E+32</c:v>
                </c:pt>
                <c:pt idx="5325">
                  <c:v>7.6979778293128221E+32</c:v>
                </c:pt>
                <c:pt idx="5326">
                  <c:v>7.7749576076059522E+32</c:v>
                </c:pt>
                <c:pt idx="5327">
                  <c:v>7.8527071836820073E+32</c:v>
                </c:pt>
                <c:pt idx="5328">
                  <c:v>7.9312342555188308E+32</c:v>
                </c:pt>
                <c:pt idx="5329">
                  <c:v>8.010546598074018E+32</c:v>
                </c:pt>
                <c:pt idx="5330">
                  <c:v>8.0906520640547616E+32</c:v>
                </c:pt>
                <c:pt idx="5331">
                  <c:v>8.1715585846953049E+32</c:v>
                </c:pt>
                <c:pt idx="5332">
                  <c:v>8.2532741705422608E+32</c:v>
                </c:pt>
                <c:pt idx="5333">
                  <c:v>8.335806912247681E+32</c:v>
                </c:pt>
                <c:pt idx="5334">
                  <c:v>8.4191649813701604E+32</c:v>
                </c:pt>
                <c:pt idx="5335">
                  <c:v>8.5033566311838597E+32</c:v>
                </c:pt>
                <c:pt idx="5336">
                  <c:v>8.5883901974957E+32</c:v>
                </c:pt>
                <c:pt idx="5337">
                  <c:v>8.6742740994706592E+32</c:v>
                </c:pt>
                <c:pt idx="5338">
                  <c:v>8.7610168404653667E+32</c:v>
                </c:pt>
                <c:pt idx="5339">
                  <c:v>8.848627008870018E+32</c:v>
                </c:pt>
                <c:pt idx="5340">
                  <c:v>8.9371132789587167E+32</c:v>
                </c:pt>
                <c:pt idx="5341">
                  <c:v>9.0264844117483039E+32</c:v>
                </c:pt>
                <c:pt idx="5342">
                  <c:v>9.1167492558657899E+32</c:v>
                </c:pt>
                <c:pt idx="5343">
                  <c:v>9.2079167484244451E+32</c:v>
                </c:pt>
                <c:pt idx="5344">
                  <c:v>9.29999591590869E+32</c:v>
                </c:pt>
                <c:pt idx="5345">
                  <c:v>9.3929958750677784E+32</c:v>
                </c:pt>
                <c:pt idx="5346">
                  <c:v>9.4869258338184554E+32</c:v>
                </c:pt>
                <c:pt idx="5347">
                  <c:v>9.5817950921566402E+32</c:v>
                </c:pt>
                <c:pt idx="5348">
                  <c:v>9.6776130430782067E+32</c:v>
                </c:pt>
                <c:pt idx="5349">
                  <c:v>9.7743891735089881E+32</c:v>
                </c:pt>
                <c:pt idx="5350">
                  <c:v>9.872133065244079E+32</c:v>
                </c:pt>
                <c:pt idx="5351">
                  <c:v>9.9708543958965167E+32</c:v>
                </c:pt>
                <c:pt idx="5352">
                  <c:v>1.0070562939855486E+33</c:v>
                </c:pt>
                <c:pt idx="5353">
                  <c:v>1.0171268569254041E+33</c:v>
                </c:pt>
                <c:pt idx="5354">
                  <c:v>1.0272981254946585E+33</c:v>
                </c:pt>
                <c:pt idx="5355">
                  <c:v>1.0375711067496044E+33</c:v>
                </c:pt>
                <c:pt idx="5356">
                  <c:v>1.0479468178171009E+33</c:v>
                </c:pt>
                <c:pt idx="5357">
                  <c:v>1.0584262859952721E+33</c:v>
                </c:pt>
                <c:pt idx="5358">
                  <c:v>1.0690105488552247E+33</c:v>
                </c:pt>
                <c:pt idx="5359">
                  <c:v>1.0797006543437765E+33</c:v>
                </c:pt>
                <c:pt idx="5360">
                  <c:v>1.0904976608872145E+33</c:v>
                </c:pt>
                <c:pt idx="5361">
                  <c:v>1.101402637496087E+33</c:v>
                </c:pt>
                <c:pt idx="5362">
                  <c:v>1.1124166638710478E+33</c:v>
                </c:pt>
                <c:pt idx="5363">
                  <c:v>1.1235408305097581E+33</c:v>
                </c:pt>
                <c:pt idx="5364">
                  <c:v>1.1347762388148555E+33</c:v>
                </c:pt>
                <c:pt idx="5365">
                  <c:v>1.1461240012030041E+33</c:v>
                </c:pt>
                <c:pt idx="5366">
                  <c:v>1.1575852412150344E+33</c:v>
                </c:pt>
                <c:pt idx="5367">
                  <c:v>1.1691610936271845E+33</c:v>
                </c:pt>
                <c:pt idx="5368">
                  <c:v>1.1808527045634565E+33</c:v>
                </c:pt>
                <c:pt idx="5369">
                  <c:v>1.1926612316090914E+33</c:v>
                </c:pt>
                <c:pt idx="5370">
                  <c:v>1.2045878439251823E+33</c:v>
                </c:pt>
                <c:pt idx="5371">
                  <c:v>1.2166337223644338E+33</c:v>
                </c:pt>
                <c:pt idx="5372">
                  <c:v>1.2288000595880782E+33</c:v>
                </c:pt>
                <c:pt idx="5373">
                  <c:v>1.2410880601839589E+33</c:v>
                </c:pt>
                <c:pt idx="5374">
                  <c:v>1.2534989407857985E+33</c:v>
                </c:pt>
                <c:pt idx="5375">
                  <c:v>1.2660339301936564E+33</c:v>
                </c:pt>
                <c:pt idx="5376">
                  <c:v>1.278694269495593E+33</c:v>
                </c:pt>
                <c:pt idx="5377">
                  <c:v>1.2914812121905493E+33</c:v>
                </c:pt>
                <c:pt idx="5378">
                  <c:v>1.3043960243124546E+33</c:v>
                </c:pt>
                <c:pt idx="5379">
                  <c:v>1.3174399845555793E+33</c:v>
                </c:pt>
                <c:pt idx="5380">
                  <c:v>1.3306143844011351E+33</c:v>
                </c:pt>
                <c:pt idx="5381">
                  <c:v>1.3439205282451463E+33</c:v>
                </c:pt>
                <c:pt idx="5382">
                  <c:v>1.357359733527598E+33</c:v>
                </c:pt>
                <c:pt idx="5383">
                  <c:v>1.3709333308628735E+33</c:v>
                </c:pt>
                <c:pt idx="5384">
                  <c:v>1.3846426641715027E+33</c:v>
                </c:pt>
                <c:pt idx="5385">
                  <c:v>1.3984890908132179E+33</c:v>
                </c:pt>
                <c:pt idx="5386">
                  <c:v>1.4124739817213498E+33</c:v>
                </c:pt>
                <c:pt idx="5387">
                  <c:v>1.4265987215385632E+33</c:v>
                </c:pt>
                <c:pt idx="5388">
                  <c:v>1.4408647087539489E+33</c:v>
                </c:pt>
                <c:pt idx="5389">
                  <c:v>1.4552733558414883E+33</c:v>
                </c:pt>
                <c:pt idx="5390">
                  <c:v>1.4698260893999036E+33</c:v>
                </c:pt>
                <c:pt idx="5391">
                  <c:v>1.4845243502939021E+33</c:v>
                </c:pt>
                <c:pt idx="5392">
                  <c:v>1.4993695937968417E+33</c:v>
                </c:pt>
                <c:pt idx="5393">
                  <c:v>1.5143632897348102E+33</c:v>
                </c:pt>
                <c:pt idx="5394">
                  <c:v>1.5295069226321583E+33</c:v>
                </c:pt>
                <c:pt idx="5395">
                  <c:v>1.5448019918584793E+33</c:v>
                </c:pt>
                <c:pt idx="5396">
                  <c:v>1.5602500117770648E+33</c:v>
                </c:pt>
                <c:pt idx="5397">
                  <c:v>1.5758525118948348E+33</c:v>
                </c:pt>
                <c:pt idx="5398">
                  <c:v>1.5916110370137837E+33</c:v>
                </c:pt>
                <c:pt idx="5399">
                  <c:v>1.6075271473839213E+33</c:v>
                </c:pt>
                <c:pt idx="5400">
                  <c:v>1.623602418857761E+33</c:v>
                </c:pt>
                <c:pt idx="5401">
                  <c:v>1.6398384430463387E+33</c:v>
                </c:pt>
                <c:pt idx="5402">
                  <c:v>1.6562368274768021E+33</c:v>
                </c:pt>
                <c:pt idx="5403">
                  <c:v>1.6727991957515698E+33</c:v>
                </c:pt>
                <c:pt idx="5404">
                  <c:v>1.6895271877090851E+33</c:v>
                </c:pt>
                <c:pt idx="5405">
                  <c:v>1.7064224595861764E+33</c:v>
                </c:pt>
                <c:pt idx="5406">
                  <c:v>1.7234866841820386E+33</c:v>
                </c:pt>
                <c:pt idx="5407">
                  <c:v>1.740721551023858E+33</c:v>
                </c:pt>
                <c:pt idx="5408">
                  <c:v>1.7581287665340969E+33</c:v>
                </c:pt>
                <c:pt idx="5409">
                  <c:v>1.7757100541994379E+33</c:v>
                </c:pt>
                <c:pt idx="5410">
                  <c:v>1.7934671547414325E+33</c:v>
                </c:pt>
                <c:pt idx="5411">
                  <c:v>1.8114018262888463E+33</c:v>
                </c:pt>
                <c:pt idx="5412">
                  <c:v>1.8295158445517349E+33</c:v>
                </c:pt>
                <c:pt idx="5413">
                  <c:v>1.8478110029972527E+33</c:v>
                </c:pt>
                <c:pt idx="5414">
                  <c:v>1.8662891130272253E+33</c:v>
                </c:pt>
                <c:pt idx="5415">
                  <c:v>1.8849520041574969E+33</c:v>
                </c:pt>
                <c:pt idx="5416">
                  <c:v>1.9038015241990728E+33</c:v>
                </c:pt>
                <c:pt idx="5417">
                  <c:v>1.9228395394410632E+33</c:v>
                </c:pt>
                <c:pt idx="5418">
                  <c:v>1.9420679348354741E+33</c:v>
                </c:pt>
                <c:pt idx="5419">
                  <c:v>1.9614886141838284E+33</c:v>
                </c:pt>
                <c:pt idx="5420">
                  <c:v>1.9811035003256669E+33</c:v>
                </c:pt>
                <c:pt idx="5421">
                  <c:v>2.0009145353289232E+33</c:v>
                </c:pt>
                <c:pt idx="5422">
                  <c:v>2.020923680682213E+33</c:v>
                </c:pt>
                <c:pt idx="5423">
                  <c:v>2.0411329174890343E+33</c:v>
                </c:pt>
                <c:pt idx="5424">
                  <c:v>2.0615442466639255E+33</c:v>
                </c:pt>
                <c:pt idx="5425">
                  <c:v>2.0821596891305648E+33</c:v>
                </c:pt>
                <c:pt idx="5426">
                  <c:v>2.1029812860218707E+33</c:v>
                </c:pt>
                <c:pt idx="5427">
                  <c:v>2.1240110988820889E+33</c:v>
                </c:pt>
                <c:pt idx="5428">
                  <c:v>2.1452512098709101E+33</c:v>
                </c:pt>
                <c:pt idx="5429">
                  <c:v>2.1667037219696188E+33</c:v>
                </c:pt>
                <c:pt idx="5430">
                  <c:v>2.1883707591893157E+33</c:v>
                </c:pt>
                <c:pt idx="5431">
                  <c:v>2.2102544667812083E+33</c:v>
                </c:pt>
                <c:pt idx="5432">
                  <c:v>2.2323570114490209E+33</c:v>
                </c:pt>
                <c:pt idx="5433">
                  <c:v>2.2546805815635114E+33</c:v>
                </c:pt>
                <c:pt idx="5434">
                  <c:v>2.2772273873791465E+33</c:v>
                </c:pt>
                <c:pt idx="5435">
                  <c:v>2.2999996612529372E+33</c:v>
                </c:pt>
                <c:pt idx="5436">
                  <c:v>2.3229996578654667E+33</c:v>
                </c:pt>
                <c:pt idx="5437">
                  <c:v>2.3462296544441213E+33</c:v>
                </c:pt>
                <c:pt idx="5438">
                  <c:v>2.3696919509885629E+33</c:v>
                </c:pt>
                <c:pt idx="5439">
                  <c:v>2.3933888704984483E+33</c:v>
                </c:pt>
                <c:pt idx="5440">
                  <c:v>2.4173227592034333E+33</c:v>
                </c:pt>
                <c:pt idx="5441">
                  <c:v>2.4414959867954674E+33</c:v>
                </c:pt>
                <c:pt idx="5442">
                  <c:v>2.4659109466634218E+33</c:v>
                </c:pt>
                <c:pt idx="5443">
                  <c:v>2.4905700561300561E+33</c:v>
                </c:pt>
                <c:pt idx="5444">
                  <c:v>2.5154757566913568E+33</c:v>
                </c:pt>
                <c:pt idx="5445">
                  <c:v>2.5406305142582708E+33</c:v>
                </c:pt>
                <c:pt idx="5446">
                  <c:v>2.5660368194008538E+33</c:v>
                </c:pt>
                <c:pt idx="5447">
                  <c:v>2.5916971875948614E+33</c:v>
                </c:pt>
                <c:pt idx="5448">
                  <c:v>2.6176141594708107E+33</c:v>
                </c:pt>
                <c:pt idx="5449">
                  <c:v>2.6437903010655187E+33</c:v>
                </c:pt>
                <c:pt idx="5450">
                  <c:v>2.6702282040761742E+33</c:v>
                </c:pt>
                <c:pt idx="5451">
                  <c:v>2.6969304861169352E+33</c:v>
                </c:pt>
                <c:pt idx="5452">
                  <c:v>2.7238997909781052E+33</c:v>
                </c:pt>
                <c:pt idx="5453">
                  <c:v>2.7511387888878861E+33</c:v>
                </c:pt>
                <c:pt idx="5454">
                  <c:v>2.7786501767767648E+33</c:v>
                </c:pt>
                <c:pt idx="5455">
                  <c:v>2.8064366785445316E+33</c:v>
                </c:pt>
                <c:pt idx="5456">
                  <c:v>2.8345010453299782E+33</c:v>
                </c:pt>
                <c:pt idx="5457">
                  <c:v>2.8628460557832779E+33</c:v>
                </c:pt>
                <c:pt idx="5458">
                  <c:v>2.8914745163411115E+33</c:v>
                </c:pt>
                <c:pt idx="5459">
                  <c:v>2.920389261504522E+33</c:v>
                </c:pt>
                <c:pt idx="5460">
                  <c:v>2.9495931541195674E+33</c:v>
                </c:pt>
                <c:pt idx="5461">
                  <c:v>2.979089085660762E+33</c:v>
                </c:pt>
                <c:pt idx="5462">
                  <c:v>3.0088799765173707E+33</c:v>
                </c:pt>
                <c:pt idx="5463">
                  <c:v>3.0389687762825437E+33</c:v>
                </c:pt>
                <c:pt idx="5464">
                  <c:v>3.0693584640453695E+33</c:v>
                </c:pt>
                <c:pt idx="5465">
                  <c:v>3.1000520486858242E+33</c:v>
                </c:pt>
                <c:pt idx="5466">
                  <c:v>3.1310525691726825E+33</c:v>
                </c:pt>
                <c:pt idx="5467">
                  <c:v>3.1623630948644079E+33</c:v>
                </c:pt>
                <c:pt idx="5468">
                  <c:v>3.1939867258130522E+33</c:v>
                </c:pt>
                <c:pt idx="5469">
                  <c:v>3.2259265930711827E+33</c:v>
                </c:pt>
                <c:pt idx="5470">
                  <c:v>3.2581858590018959E+33</c:v>
                </c:pt>
                <c:pt idx="5471">
                  <c:v>3.2907677175919135E+33</c:v>
                </c:pt>
                <c:pt idx="5472">
                  <c:v>3.3236753947678337E+33</c:v>
                </c:pt>
                <c:pt idx="5473">
                  <c:v>3.3569121487155118E+33</c:v>
                </c:pt>
                <c:pt idx="5474">
                  <c:v>3.3904812702026666E+33</c:v>
                </c:pt>
                <c:pt idx="5475">
                  <c:v>3.4243860829046926E+33</c:v>
                </c:pt>
                <c:pt idx="5476">
                  <c:v>3.4586299437337405E+33</c:v>
                </c:pt>
                <c:pt idx="5477">
                  <c:v>3.4932162431710769E+33</c:v>
                </c:pt>
                <c:pt idx="5478">
                  <c:v>3.528148405602789E+33</c:v>
                </c:pt>
                <c:pt idx="5479">
                  <c:v>3.5634298896588152E+33</c:v>
                </c:pt>
                <c:pt idx="5480">
                  <c:v>3.5990641885554045E+33</c:v>
                </c:pt>
                <c:pt idx="5481">
                  <c:v>3.6350548304409593E+33</c:v>
                </c:pt>
                <c:pt idx="5482">
                  <c:v>3.6714053787453693E+33</c:v>
                </c:pt>
                <c:pt idx="5483">
                  <c:v>3.7081194325328218E+33</c:v>
                </c:pt>
                <c:pt idx="5484">
                  <c:v>3.7452006268581507E+33</c:v>
                </c:pt>
                <c:pt idx="5485">
                  <c:v>3.7826526331267322E+33</c:v>
                </c:pt>
                <c:pt idx="5486">
                  <c:v>3.8204791594579994E+33</c:v>
                </c:pt>
                <c:pt idx="5487">
                  <c:v>3.8586839510525781E+33</c:v>
                </c:pt>
                <c:pt idx="5488">
                  <c:v>3.8972707905631053E+33</c:v>
                </c:pt>
                <c:pt idx="5489">
                  <c:v>3.9362434984687369E+33</c:v>
                </c:pt>
                <c:pt idx="5490">
                  <c:v>3.9756059334534237E+33</c:v>
                </c:pt>
                <c:pt idx="5491">
                  <c:v>4.0153619927879577E+33</c:v>
                </c:pt>
                <c:pt idx="5492">
                  <c:v>4.0555156127158379E+33</c:v>
                </c:pt>
                <c:pt idx="5493">
                  <c:v>4.0960707688429956E+33</c:v>
                </c:pt>
                <c:pt idx="5494">
                  <c:v>4.1370314765314266E+33</c:v>
                </c:pt>
                <c:pt idx="5495">
                  <c:v>4.1784017912967394E+33</c:v>
                </c:pt>
                <c:pt idx="5496">
                  <c:v>4.2201858092097079E+33</c:v>
                </c:pt>
                <c:pt idx="5497">
                  <c:v>4.2623876673018058E+33</c:v>
                </c:pt>
                <c:pt idx="5498">
                  <c:v>4.3050115439748235E+33</c:v>
                </c:pt>
                <c:pt idx="5499">
                  <c:v>4.3480616594145713E+33</c:v>
                </c:pt>
                <c:pt idx="5500">
                  <c:v>4.3915422760087162E+33</c:v>
                </c:pt>
                <c:pt idx="5501">
                  <c:v>4.4354576987688043E+33</c:v>
                </c:pt>
                <c:pt idx="5502">
                  <c:v>4.4798122757564929E+33</c:v>
                </c:pt>
                <c:pt idx="5503">
                  <c:v>4.5246103985140568E+33</c:v>
                </c:pt>
                <c:pt idx="5504">
                  <c:v>4.5698565024991979E+33</c:v>
                </c:pt>
                <c:pt idx="5505">
                  <c:v>4.6155550675241903E+33</c:v>
                </c:pt>
                <c:pt idx="5506">
                  <c:v>4.6617106181994326E+33</c:v>
                </c:pt>
                <c:pt idx="5507">
                  <c:v>4.7083277243814252E+33</c:v>
                </c:pt>
                <c:pt idx="5508">
                  <c:v>4.7554110016252399E+33</c:v>
                </c:pt>
                <c:pt idx="5509">
                  <c:v>4.8029651116414924E+33</c:v>
                </c:pt>
                <c:pt idx="5510">
                  <c:v>4.8509947627579081E+33</c:v>
                </c:pt>
                <c:pt idx="5511">
                  <c:v>4.8995047103854867E+33</c:v>
                </c:pt>
                <c:pt idx="5512">
                  <c:v>4.9484997574893418E+33</c:v>
                </c:pt>
                <c:pt idx="5513">
                  <c:v>4.9979847550642358E+33</c:v>
                </c:pt>
                <c:pt idx="5514">
                  <c:v>5.0479646026148781E+33</c:v>
                </c:pt>
                <c:pt idx="5515">
                  <c:v>5.0984442486410271E+33</c:v>
                </c:pt>
                <c:pt idx="5516">
                  <c:v>5.1494286911274372E+33</c:v>
                </c:pt>
                <c:pt idx="5517">
                  <c:v>5.2009229780387111E+33</c:v>
                </c:pt>
                <c:pt idx="5518">
                  <c:v>5.2529322078190996E+33</c:v>
                </c:pt>
                <c:pt idx="5519">
                  <c:v>5.305461529897289E+33</c:v>
                </c:pt>
                <c:pt idx="5520">
                  <c:v>5.3585161451962639E+33</c:v>
                </c:pt>
                <c:pt idx="5521">
                  <c:v>5.4121013066482259E+33</c:v>
                </c:pt>
                <c:pt idx="5522">
                  <c:v>5.466222319714708E+33</c:v>
                </c:pt>
                <c:pt idx="5523">
                  <c:v>5.5208845429118545E+33</c:v>
                </c:pt>
                <c:pt idx="5524">
                  <c:v>5.5760933883409737E+33</c:v>
                </c:pt>
                <c:pt idx="5525">
                  <c:v>5.6318543222243815E+33</c:v>
                </c:pt>
                <c:pt idx="5526">
                  <c:v>5.6881728654466283E+33</c:v>
                </c:pt>
                <c:pt idx="5527">
                  <c:v>5.7450545941010926E+33</c:v>
                </c:pt>
                <c:pt idx="5528">
                  <c:v>5.8025051400421049E+33</c:v>
                </c:pt>
                <c:pt idx="5529">
                  <c:v>5.8605301914425286E+33</c:v>
                </c:pt>
                <c:pt idx="5530">
                  <c:v>5.9191354933569527E+33</c:v>
                </c:pt>
                <c:pt idx="5531">
                  <c:v>5.9783268482905196E+33</c:v>
                </c:pt>
                <c:pt idx="5532">
                  <c:v>6.0381101167734248E+33</c:v>
                </c:pt>
                <c:pt idx="5533">
                  <c:v>6.0984912179411606E+33</c:v>
                </c:pt>
                <c:pt idx="5534">
                  <c:v>6.1594761301205727E+33</c:v>
                </c:pt>
                <c:pt idx="5535">
                  <c:v>6.2210708914217765E+33</c:v>
                </c:pt>
                <c:pt idx="5536">
                  <c:v>6.2832816003359959E+33</c:v>
                </c:pt>
                <c:pt idx="5537">
                  <c:v>6.3461144163393548E+33</c:v>
                </c:pt>
                <c:pt idx="5538">
                  <c:v>6.4095755605027499E+33</c:v>
                </c:pt>
                <c:pt idx="5539">
                  <c:v>6.4736713161077756E+33</c:v>
                </c:pt>
                <c:pt idx="5540">
                  <c:v>6.5384080292688555E+33</c:v>
                </c:pt>
                <c:pt idx="5541">
                  <c:v>6.6037921095615432E+33</c:v>
                </c:pt>
                <c:pt idx="5542">
                  <c:v>6.6698300306571586E+33</c:v>
                </c:pt>
                <c:pt idx="5543">
                  <c:v>6.7365283309637297E+33</c:v>
                </c:pt>
                <c:pt idx="5544">
                  <c:v>6.8038936142733691E+33</c:v>
                </c:pt>
                <c:pt idx="5545">
                  <c:v>6.8719325504161022E+33</c:v>
                </c:pt>
                <c:pt idx="5546">
                  <c:v>6.9406518759202633E+33</c:v>
                </c:pt>
                <c:pt idx="5547">
                  <c:v>7.0100583946794651E+33</c:v>
                </c:pt>
                <c:pt idx="5548">
                  <c:v>7.08015897862626E+33</c:v>
                </c:pt>
                <c:pt idx="5549">
                  <c:v>7.1509605684125229E+33</c:v>
                </c:pt>
                <c:pt idx="5550">
                  <c:v>7.222470174096649E+33</c:v>
                </c:pt>
                <c:pt idx="5551">
                  <c:v>7.2946948758376123E+33</c:v>
                </c:pt>
                <c:pt idx="5552">
                  <c:v>7.3676418245959905E+33</c:v>
                </c:pt>
                <c:pt idx="5553">
                  <c:v>7.4413182428419501E+33</c:v>
                </c:pt>
                <c:pt idx="5554">
                  <c:v>7.5157314252703718E+33</c:v>
                </c:pt>
                <c:pt idx="5555">
                  <c:v>7.5908887395230747E+33</c:v>
                </c:pt>
                <c:pt idx="5556">
                  <c:v>7.6667976269183051E+33</c:v>
                </c:pt>
                <c:pt idx="5557">
                  <c:v>7.7434656031874866E+33</c:v>
                </c:pt>
                <c:pt idx="5558">
                  <c:v>7.8209002592193636E+33</c:v>
                </c:pt>
                <c:pt idx="5559">
                  <c:v>7.8991092618115553E+33</c:v>
                </c:pt>
                <c:pt idx="5560">
                  <c:v>7.9781003544296747E+33</c:v>
                </c:pt>
                <c:pt idx="5561">
                  <c:v>8.0578813579739724E+33</c:v>
                </c:pt>
                <c:pt idx="5562">
                  <c:v>8.1384601715537114E+33</c:v>
                </c:pt>
                <c:pt idx="5563">
                  <c:v>8.2198447732692459E+33</c:v>
                </c:pt>
                <c:pt idx="5564">
                  <c:v>8.3020432210019382E+33</c:v>
                </c:pt>
                <c:pt idx="5565">
                  <c:v>8.3850636532119578E+33</c:v>
                </c:pt>
                <c:pt idx="5566">
                  <c:v>8.4689142897440783E+33</c:v>
                </c:pt>
                <c:pt idx="5567">
                  <c:v>8.5536034326415174E+33</c:v>
                </c:pt>
                <c:pt idx="5568">
                  <c:v>8.6391394669679346E+33</c:v>
                </c:pt>
                <c:pt idx="5569">
                  <c:v>8.7255308616376149E+33</c:v>
                </c:pt>
                <c:pt idx="5570">
                  <c:v>8.8127861702539905E+33</c:v>
                </c:pt>
                <c:pt idx="5571">
                  <c:v>8.9009140319565284E+33</c:v>
                </c:pt>
                <c:pt idx="5572">
                  <c:v>8.9899231722760951E+33</c:v>
                </c:pt>
                <c:pt idx="5573">
                  <c:v>9.0798224039988558E+33</c:v>
                </c:pt>
                <c:pt idx="5574">
                  <c:v>9.1706206280388456E+33</c:v>
                </c:pt>
                <c:pt idx="5575">
                  <c:v>9.2623268343192297E+33</c:v>
                </c:pt>
                <c:pt idx="5576">
                  <c:v>9.3549501026624271E+33</c:v>
                </c:pt>
                <c:pt idx="5577">
                  <c:v>9.4484996036890517E+33</c:v>
                </c:pt>
                <c:pt idx="5578">
                  <c:v>9.5429845997259401E+33</c:v>
                </c:pt>
                <c:pt idx="5579">
                  <c:v>9.6384144457231977E+33</c:v>
                </c:pt>
                <c:pt idx="5580">
                  <c:v>9.7347985901804319E+33</c:v>
                </c:pt>
                <c:pt idx="5581">
                  <c:v>9.8321465760822344E+33</c:v>
                </c:pt>
                <c:pt idx="5582">
                  <c:v>9.93046804184306E+33</c:v>
                </c:pt>
                <c:pt idx="5583">
                  <c:v>1.0029772722261487E+34</c:v>
                </c:pt>
                <c:pt idx="5584">
                  <c:v>1.0130070449484107E+34</c:v>
                </c:pt>
                <c:pt idx="5585">
                  <c:v>1.0231371153978948E+34</c:v>
                </c:pt>
                <c:pt idx="5586">
                  <c:v>1.0333684865518737E+34</c:v>
                </c:pt>
                <c:pt idx="5587">
                  <c:v>1.0437021714173922E+34</c:v>
                </c:pt>
                <c:pt idx="5588">
                  <c:v>1.0541391931315664E+34</c:v>
                </c:pt>
                <c:pt idx="5589">
                  <c:v>1.0646805850628817E+34</c:v>
                </c:pt>
                <c:pt idx="5590">
                  <c:v>1.0753273909135109E+34</c:v>
                </c:pt>
                <c:pt idx="5591">
                  <c:v>1.0860806648226458E+34</c:v>
                </c:pt>
                <c:pt idx="5592">
                  <c:v>1.0969414714708723E+34</c:v>
                </c:pt>
                <c:pt idx="5593">
                  <c:v>1.1079108861855814E+34</c:v>
                </c:pt>
                <c:pt idx="5594">
                  <c:v>1.1189899950474374E+34</c:v>
                </c:pt>
                <c:pt idx="5595">
                  <c:v>1.1301798949979116E+34</c:v>
                </c:pt>
                <c:pt idx="5596">
                  <c:v>1.1414816939478904E+34</c:v>
                </c:pt>
                <c:pt idx="5597">
                  <c:v>1.1528965108873692E+34</c:v>
                </c:pt>
                <c:pt idx="5598">
                  <c:v>1.1644254759962432E+34</c:v>
                </c:pt>
                <c:pt idx="5599">
                  <c:v>1.1760697307562052E+34</c:v>
                </c:pt>
                <c:pt idx="5600">
                  <c:v>1.1878304280637676E+34</c:v>
                </c:pt>
                <c:pt idx="5601">
                  <c:v>1.1997087323444055E+34</c:v>
                </c:pt>
                <c:pt idx="5602">
                  <c:v>1.2117058196678492E+34</c:v>
                </c:pt>
                <c:pt idx="5603">
                  <c:v>1.2238228778645276E+34</c:v>
                </c:pt>
                <c:pt idx="5604">
                  <c:v>1.2360611066431731E+34</c:v>
                </c:pt>
                <c:pt idx="5605">
                  <c:v>1.2484217177096046E+34</c:v>
                </c:pt>
                <c:pt idx="5606">
                  <c:v>1.2609059348867008E+34</c:v>
                </c:pt>
                <c:pt idx="5607">
                  <c:v>1.2735149942355676E+34</c:v>
                </c:pt>
                <c:pt idx="5608">
                  <c:v>1.2862501441779238E+34</c:v>
                </c:pt>
                <c:pt idx="5609">
                  <c:v>1.2991126456197028E+34</c:v>
                </c:pt>
                <c:pt idx="5610">
                  <c:v>1.3121037720759001E+34</c:v>
                </c:pt>
                <c:pt idx="5611">
                  <c:v>1.3252248097966585E+34</c:v>
                </c:pt>
                <c:pt idx="5612">
                  <c:v>1.3384770578946255E+34</c:v>
                </c:pt>
                <c:pt idx="5613">
                  <c:v>1.3518618284735721E+34</c:v>
                </c:pt>
                <c:pt idx="5614">
                  <c:v>1.3653804467583079E+34</c:v>
                </c:pt>
                <c:pt idx="5615">
                  <c:v>1.3790342512258904E+34</c:v>
                </c:pt>
                <c:pt idx="5616">
                  <c:v>1.3928245937381499E+34</c:v>
                </c:pt>
                <c:pt idx="5617">
                  <c:v>1.4067528396755315E+34</c:v>
                </c:pt>
                <c:pt idx="5618">
                  <c:v>1.4208203680722867E+34</c:v>
                </c:pt>
                <c:pt idx="5619">
                  <c:v>1.4350285717530093E+34</c:v>
                </c:pt>
                <c:pt idx="5620">
                  <c:v>1.4493788574705395E+34</c:v>
                </c:pt>
                <c:pt idx="5621">
                  <c:v>1.4638726460452448E+34</c:v>
                </c:pt>
                <c:pt idx="5622">
                  <c:v>1.4785113725056976E+34</c:v>
                </c:pt>
                <c:pt idx="5623">
                  <c:v>1.4932964862307543E+34</c:v>
                </c:pt>
                <c:pt idx="5624">
                  <c:v>1.5082294510930621E+34</c:v>
                </c:pt>
                <c:pt idx="5625">
                  <c:v>1.5233117456039928E+34</c:v>
                </c:pt>
                <c:pt idx="5626">
                  <c:v>1.5385448630600326E+34</c:v>
                </c:pt>
                <c:pt idx="5627">
                  <c:v>1.5539303116906324E+34</c:v>
                </c:pt>
                <c:pt idx="5628">
                  <c:v>1.5694696148075391E+34</c:v>
                </c:pt>
                <c:pt idx="5629">
                  <c:v>1.5851643109556143E+34</c:v>
                </c:pt>
                <c:pt idx="5630">
                  <c:v>1.6010159540651706E+34</c:v>
                </c:pt>
                <c:pt idx="5631">
                  <c:v>1.6170261136058219E+34</c:v>
                </c:pt>
                <c:pt idx="5632">
                  <c:v>1.6331963747418809E+34</c:v>
                </c:pt>
                <c:pt idx="5633">
                  <c:v>1.6495283384892995E+34</c:v>
                </c:pt>
                <c:pt idx="5634">
                  <c:v>1.6660236218741929E+34</c:v>
                </c:pt>
                <c:pt idx="5635">
                  <c:v>1.6826838580929347E+34</c:v>
                </c:pt>
                <c:pt idx="5636">
                  <c:v>1.699510696673864E+34</c:v>
                </c:pt>
                <c:pt idx="5637">
                  <c:v>1.7165058036406023E+34</c:v>
                </c:pt>
                <c:pt idx="5638">
                  <c:v>1.7336708616770091E+34</c:v>
                </c:pt>
                <c:pt idx="5639">
                  <c:v>1.7510075702937785E+34</c:v>
                </c:pt>
                <c:pt idx="5640">
                  <c:v>1.7685176459967165E+34</c:v>
                </c:pt>
                <c:pt idx="5641">
                  <c:v>1.7862028224566839E+34</c:v>
                </c:pt>
                <c:pt idx="5642">
                  <c:v>1.8040648506812508E+34</c:v>
                </c:pt>
                <c:pt idx="5643">
                  <c:v>1.8221054991880631E+34</c:v>
                </c:pt>
                <c:pt idx="5644">
                  <c:v>1.8403265541799438E+34</c:v>
                </c:pt>
                <c:pt idx="5645">
                  <c:v>1.8587298197217432E+34</c:v>
                </c:pt>
                <c:pt idx="5646">
                  <c:v>1.8773171179189611E+34</c:v>
                </c:pt>
                <c:pt idx="5647">
                  <c:v>1.8960902890981503E+34</c:v>
                </c:pt>
                <c:pt idx="5648">
                  <c:v>1.9150511919891322E+34</c:v>
                </c:pt>
                <c:pt idx="5649">
                  <c:v>1.9342017039090233E+34</c:v>
                </c:pt>
                <c:pt idx="5650">
                  <c:v>1.953543720948114E+34</c:v>
                </c:pt>
                <c:pt idx="5651">
                  <c:v>1.9730791581575948E+34</c:v>
                </c:pt>
                <c:pt idx="5652">
                  <c:v>1.9928099497391704E+34</c:v>
                </c:pt>
                <c:pt idx="5653">
                  <c:v>2.012738049236562E+34</c:v>
                </c:pt>
                <c:pt idx="5654">
                  <c:v>2.0328654297289282E+34</c:v>
                </c:pt>
                <c:pt idx="5655">
                  <c:v>2.0531940840262167E+34</c:v>
                </c:pt>
                <c:pt idx="5656">
                  <c:v>2.0737260248664797E+34</c:v>
                </c:pt>
                <c:pt idx="5657">
                  <c:v>2.0944632851151444E+34</c:v>
                </c:pt>
                <c:pt idx="5658">
                  <c:v>2.1154079179662966E+34</c:v>
                </c:pt>
                <c:pt idx="5659">
                  <c:v>2.1365619971459582E+34</c:v>
                </c:pt>
                <c:pt idx="5660">
                  <c:v>2.1579276171174181E+34</c:v>
                </c:pt>
                <c:pt idx="5661">
                  <c:v>2.1795068932885925E+34</c:v>
                </c:pt>
                <c:pt idx="5662">
                  <c:v>2.2013019622214787E+34</c:v>
                </c:pt>
                <c:pt idx="5663">
                  <c:v>2.2233149818436927E+34</c:v>
                </c:pt>
                <c:pt idx="5664">
                  <c:v>2.2455481316621306E+34</c:v>
                </c:pt>
                <c:pt idx="5665">
                  <c:v>2.2680036129787519E+34</c:v>
                </c:pt>
                <c:pt idx="5666">
                  <c:v>2.2906836491085391E+34</c:v>
                </c:pt>
                <c:pt idx="5667">
                  <c:v>2.3135904855996245E+34</c:v>
                </c:pt>
                <c:pt idx="5668">
                  <c:v>2.3367263904556206E+34</c:v>
                </c:pt>
                <c:pt idx="5669">
                  <c:v>2.3600936543601774E+34</c:v>
                </c:pt>
                <c:pt idx="5670">
                  <c:v>2.3836945909037791E+34</c:v>
                </c:pt>
                <c:pt idx="5671">
                  <c:v>2.4075315368128162E+34</c:v>
                </c:pt>
                <c:pt idx="5672">
                  <c:v>2.4316068521809451E+34</c:v>
                </c:pt>
                <c:pt idx="5673">
                  <c:v>2.4559229207027543E+34</c:v>
                </c:pt>
                <c:pt idx="5674">
                  <c:v>2.4804821499097826E+34</c:v>
                </c:pt>
                <c:pt idx="5675">
                  <c:v>2.5052869714088795E+34</c:v>
                </c:pt>
                <c:pt idx="5676">
                  <c:v>2.5303398411229684E+34</c:v>
                </c:pt>
                <c:pt idx="5677">
                  <c:v>2.5556432395341986E+34</c:v>
                </c:pt>
                <c:pt idx="5678">
                  <c:v>2.5811996719295404E+34</c:v>
                </c:pt>
                <c:pt idx="5679">
                  <c:v>2.6070116686488351E+34</c:v>
                </c:pt>
                <c:pt idx="5680">
                  <c:v>2.6330817853353241E+34</c:v>
                </c:pt>
                <c:pt idx="5681">
                  <c:v>2.6594126031886776E+34</c:v>
                </c:pt>
                <c:pt idx="5682">
                  <c:v>2.6860067292205644E+34</c:v>
                </c:pt>
                <c:pt idx="5683">
                  <c:v>2.7128667965127699E+34</c:v>
                </c:pt>
                <c:pt idx="5684">
                  <c:v>2.7399954644778977E+34</c:v>
                </c:pt>
                <c:pt idx="5685">
                  <c:v>2.7673954191226761E+34</c:v>
                </c:pt>
                <c:pt idx="5686">
                  <c:v>2.7950693733139043E+34</c:v>
                </c:pt>
                <c:pt idx="5687">
                  <c:v>2.8230200670470422E+34</c:v>
                </c:pt>
                <c:pt idx="5688">
                  <c:v>2.8512502677175133E+34</c:v>
                </c:pt>
                <c:pt idx="5689">
                  <c:v>2.8797627703946888E+34</c:v>
                </c:pt>
                <c:pt idx="5690">
                  <c:v>2.9085603980986353E+34</c:v>
                </c:pt>
                <c:pt idx="5691">
                  <c:v>2.9376460020796212E+34</c:v>
                </c:pt>
                <c:pt idx="5692">
                  <c:v>2.9670224621004176E+34</c:v>
                </c:pt>
                <c:pt idx="5693">
                  <c:v>2.9966926867214212E+34</c:v>
                </c:pt>
                <c:pt idx="5694">
                  <c:v>3.0266596135886364E+34</c:v>
                </c:pt>
                <c:pt idx="5695">
                  <c:v>3.0569262097245215E+34</c:v>
                </c:pt>
                <c:pt idx="5696">
                  <c:v>3.0874954718217681E+34</c:v>
                </c:pt>
                <c:pt idx="5697">
                  <c:v>3.1183704265399856E+34</c:v>
                </c:pt>
                <c:pt idx="5698">
                  <c:v>3.1495541308053854E+34</c:v>
                </c:pt>
                <c:pt idx="5699">
                  <c:v>3.1810496721134394E+34</c:v>
                </c:pt>
                <c:pt idx="5700">
                  <c:v>3.2128601688345738E+34</c:v>
                </c:pt>
                <c:pt idx="5701">
                  <c:v>3.2449887705229192E+34</c:v>
                </c:pt>
                <c:pt idx="5702">
                  <c:v>3.2774386582281496E+34</c:v>
                </c:pt>
                <c:pt idx="5703">
                  <c:v>3.3102130448104289E+34</c:v>
                </c:pt>
                <c:pt idx="5704">
                  <c:v>3.3433151752585349E+34</c:v>
                </c:pt>
                <c:pt idx="5705">
                  <c:v>3.3767483270111201E+34</c:v>
                </c:pt>
                <c:pt idx="5706">
                  <c:v>3.4105158102812318E+34</c:v>
                </c:pt>
                <c:pt idx="5707">
                  <c:v>3.4446209683840425E+34</c:v>
                </c:pt>
                <c:pt idx="5708">
                  <c:v>3.479067178067883E+34</c:v>
                </c:pt>
                <c:pt idx="5709">
                  <c:v>3.5138578498485631E+34</c:v>
                </c:pt>
                <c:pt idx="5710">
                  <c:v>3.5489964283470486E+34</c:v>
                </c:pt>
                <c:pt idx="5711">
                  <c:v>3.5844863926305176E+34</c:v>
                </c:pt>
                <c:pt idx="5712">
                  <c:v>3.6203312565568247E+34</c:v>
                </c:pt>
                <c:pt idx="5713">
                  <c:v>3.6565345691223927E+34</c:v>
                </c:pt>
                <c:pt idx="5714">
                  <c:v>3.693099914813618E+34</c:v>
                </c:pt>
                <c:pt idx="5715">
                  <c:v>3.7300309139617518E+34</c:v>
                </c:pt>
                <c:pt idx="5716">
                  <c:v>3.7673312231013705E+34</c:v>
                </c:pt>
                <c:pt idx="5717">
                  <c:v>3.8050045353323835E+34</c:v>
                </c:pt>
                <c:pt idx="5718">
                  <c:v>3.8430545806857086E+34</c:v>
                </c:pt>
                <c:pt idx="5719">
                  <c:v>3.8814851264925641E+34</c:v>
                </c:pt>
                <c:pt idx="5720">
                  <c:v>3.920299977757491E+34</c:v>
                </c:pt>
                <c:pt idx="5721">
                  <c:v>3.9595029775350669E+34</c:v>
                </c:pt>
                <c:pt idx="5722">
                  <c:v>3.9990980073104176E+34</c:v>
                </c:pt>
                <c:pt idx="5723">
                  <c:v>4.0390889873835213E+34</c:v>
                </c:pt>
                <c:pt idx="5724">
                  <c:v>4.0794798772573548E+34</c:v>
                </c:pt>
                <c:pt idx="5725">
                  <c:v>4.120274676029929E+34</c:v>
                </c:pt>
                <c:pt idx="5726">
                  <c:v>4.1614774227902296E+34</c:v>
                </c:pt>
                <c:pt idx="5727">
                  <c:v>4.2030921970181315E+34</c:v>
                </c:pt>
                <c:pt idx="5728">
                  <c:v>4.2451231189883116E+34</c:v>
                </c:pt>
                <c:pt idx="5729">
                  <c:v>4.2875743501781969E+34</c:v>
                </c:pt>
                <c:pt idx="5730">
                  <c:v>4.3304500936799777E+34</c:v>
                </c:pt>
                <c:pt idx="5731">
                  <c:v>4.3737545946167766E+34</c:v>
                </c:pt>
                <c:pt idx="5732">
                  <c:v>4.4174921405629447E+34</c:v>
                </c:pt>
                <c:pt idx="5733">
                  <c:v>4.4616670619685752E+34</c:v>
                </c:pt>
                <c:pt idx="5734">
                  <c:v>4.5062837325882615E+34</c:v>
                </c:pt>
                <c:pt idx="5735">
                  <c:v>4.5513465699141424E+34</c:v>
                </c:pt>
                <c:pt idx="5736">
                  <c:v>4.5968600356132842E+34</c:v>
                </c:pt>
                <c:pt idx="5737">
                  <c:v>4.6428286359694178E+34</c:v>
                </c:pt>
                <c:pt idx="5738">
                  <c:v>4.6892569223291124E+34</c:v>
                </c:pt>
                <c:pt idx="5739">
                  <c:v>4.7361494915524025E+34</c:v>
                </c:pt>
                <c:pt idx="5740">
                  <c:v>4.7835109864679262E+34</c:v>
                </c:pt>
                <c:pt idx="5741">
                  <c:v>4.8313460963326073E+34</c:v>
                </c:pt>
                <c:pt idx="5742">
                  <c:v>4.8796595572959336E+34</c:v>
                </c:pt>
                <c:pt idx="5743">
                  <c:v>4.928456152868891E+34</c:v>
                </c:pt>
                <c:pt idx="5744">
                  <c:v>4.9777407143975818E+34</c:v>
                </c:pt>
                <c:pt idx="5745">
                  <c:v>5.0275181215415575E+34</c:v>
                </c:pt>
                <c:pt idx="5746">
                  <c:v>5.077793302756974E+34</c:v>
                </c:pt>
                <c:pt idx="5747">
                  <c:v>5.1285712357845423E+34</c:v>
                </c:pt>
                <c:pt idx="5748">
                  <c:v>5.179856948142388E+34</c:v>
                </c:pt>
                <c:pt idx="5749">
                  <c:v>5.2316555176238118E+34</c:v>
                </c:pt>
                <c:pt idx="5750">
                  <c:v>5.2839720728000517E+34</c:v>
                </c:pt>
                <c:pt idx="5751">
                  <c:v>5.3368117935280508E+34</c:v>
                </c:pt>
                <c:pt idx="5752">
                  <c:v>5.3901799114633325E+34</c:v>
                </c:pt>
                <c:pt idx="5753">
                  <c:v>5.4440817105779661E+34</c:v>
                </c:pt>
                <c:pt idx="5754">
                  <c:v>5.4985225276837454E+34</c:v>
                </c:pt>
                <c:pt idx="5755">
                  <c:v>5.5535077529605819E+34</c:v>
                </c:pt>
                <c:pt idx="5756">
                  <c:v>5.6090428304901872E+34</c:v>
                </c:pt>
                <c:pt idx="5757">
                  <c:v>5.6651332587950891E+34</c:v>
                </c:pt>
                <c:pt idx="5758">
                  <c:v>5.7217845913830425E+34</c:v>
                </c:pt>
                <c:pt idx="5759">
                  <c:v>5.7790024372968695E+34</c:v>
                </c:pt>
                <c:pt idx="5760">
                  <c:v>5.8367924616698401E+34</c:v>
                </c:pt>
                <c:pt idx="5761">
                  <c:v>5.8951603862865371E+34</c:v>
                </c:pt>
                <c:pt idx="5762">
                  <c:v>5.9541119901494038E+34</c:v>
                </c:pt>
                <c:pt idx="5763">
                  <c:v>6.0136531100508972E+34</c:v>
                </c:pt>
                <c:pt idx="5764">
                  <c:v>6.0737896411514071E+34</c:v>
                </c:pt>
                <c:pt idx="5765">
                  <c:v>6.1345275375629193E+34</c:v>
                </c:pt>
                <c:pt idx="5766">
                  <c:v>6.1958728129385506E+34</c:v>
                </c:pt>
                <c:pt idx="5767">
                  <c:v>6.2578315410679347E+34</c:v>
                </c:pt>
                <c:pt idx="5768">
                  <c:v>6.3204098564786153E+34</c:v>
                </c:pt>
                <c:pt idx="5769">
                  <c:v>6.3836139550434023E+34</c:v>
                </c:pt>
                <c:pt idx="5770">
                  <c:v>6.4474500945938369E+34</c:v>
                </c:pt>
                <c:pt idx="5771">
                  <c:v>6.5119245955397724E+34</c:v>
                </c:pt>
                <c:pt idx="5772">
                  <c:v>6.5770438414951709E+34</c:v>
                </c:pt>
                <c:pt idx="5773">
                  <c:v>6.6428142799101238E+34</c:v>
                </c:pt>
                <c:pt idx="5774">
                  <c:v>6.7092424227092242E+34</c:v>
                </c:pt>
                <c:pt idx="5775">
                  <c:v>6.776334846936316E+34</c:v>
                </c:pt>
                <c:pt idx="5776">
                  <c:v>6.8440981954056812E+34</c:v>
                </c:pt>
                <c:pt idx="5777">
                  <c:v>6.9125391773597384E+34</c:v>
                </c:pt>
                <c:pt idx="5778">
                  <c:v>6.9816645691333349E+34</c:v>
                </c:pt>
                <c:pt idx="5779">
                  <c:v>7.0514812148246661E+34</c:v>
                </c:pt>
                <c:pt idx="5780">
                  <c:v>7.1219960269729153E+34</c:v>
                </c:pt>
                <c:pt idx="5781">
                  <c:v>7.1932159872426429E+34</c:v>
                </c:pt>
                <c:pt idx="5782">
                  <c:v>7.2651481471150709E+34</c:v>
                </c:pt>
                <c:pt idx="5783">
                  <c:v>7.3377996285862207E+34</c:v>
                </c:pt>
                <c:pt idx="5784">
                  <c:v>7.4111776248720847E+34</c:v>
                </c:pt>
                <c:pt idx="5785">
                  <c:v>7.4852894011208057E+34</c:v>
                </c:pt>
                <c:pt idx="5786">
                  <c:v>7.5601422951320147E+34</c:v>
                </c:pt>
                <c:pt idx="5787">
                  <c:v>7.6357437180833314E+34</c:v>
                </c:pt>
                <c:pt idx="5788">
                  <c:v>7.7121011552641648E+34</c:v>
                </c:pt>
                <c:pt idx="5789">
                  <c:v>7.7892221668168085E+34</c:v>
                </c:pt>
                <c:pt idx="5790">
                  <c:v>7.8671143884849772E+34</c:v>
                </c:pt>
                <c:pt idx="5791">
                  <c:v>7.9457855323698262E+34</c:v>
                </c:pt>
                <c:pt idx="5792">
                  <c:v>8.0252433876935249E+34</c:v>
                </c:pt>
                <c:pt idx="5793">
                  <c:v>8.1054958215704597E+34</c:v>
                </c:pt>
                <c:pt idx="5794">
                  <c:v>8.1865507797861636E+34</c:v>
                </c:pt>
                <c:pt idx="5795">
                  <c:v>8.2684162875840256E+34</c:v>
                </c:pt>
                <c:pt idx="5796">
                  <c:v>8.3511004504598665E+34</c:v>
                </c:pt>
                <c:pt idx="5797">
                  <c:v>8.4346114549644665E+34</c:v>
                </c:pt>
                <c:pt idx="5798">
                  <c:v>8.5189575695141112E+34</c:v>
                </c:pt>
                <c:pt idx="5799">
                  <c:v>8.6041471452092502E+34</c:v>
                </c:pt>
                <c:pt idx="5800">
                  <c:v>8.6901886166613443E+34</c:v>
                </c:pt>
                <c:pt idx="5801">
                  <c:v>8.7770905028279593E+34</c:v>
                </c:pt>
                <c:pt idx="5802">
                  <c:v>8.8648614078562393E+34</c:v>
                </c:pt>
                <c:pt idx="5803">
                  <c:v>8.9535100219347994E+34</c:v>
                </c:pt>
                <c:pt idx="5804">
                  <c:v>9.043045122154147E+34</c:v>
                </c:pt>
                <c:pt idx="5805">
                  <c:v>9.1334755733756887E+34</c:v>
                </c:pt>
                <c:pt idx="5806">
                  <c:v>9.2248103291094474E+34</c:v>
                </c:pt>
                <c:pt idx="5807">
                  <c:v>9.3170584324005383E+34</c:v>
                </c:pt>
                <c:pt idx="5808">
                  <c:v>9.4102290167245488E+34</c:v>
                </c:pt>
                <c:pt idx="5809">
                  <c:v>9.5043313068917934E+34</c:v>
                </c:pt>
                <c:pt idx="5810">
                  <c:v>9.5993746199607107E+34</c:v>
                </c:pt>
                <c:pt idx="5811">
                  <c:v>9.6953683661603158E+34</c:v>
                </c:pt>
                <c:pt idx="5812">
                  <c:v>9.7923220498219222E+34</c:v>
                </c:pt>
                <c:pt idx="5813">
                  <c:v>9.8902452703201392E+34</c:v>
                </c:pt>
                <c:pt idx="5814">
                  <c:v>9.9891477230233408E+34</c:v>
                </c:pt>
                <c:pt idx="5815">
                  <c:v>1.0089039200253573E+35</c:v>
                </c:pt>
                <c:pt idx="5816">
                  <c:v>1.0189929592256113E+35</c:v>
                </c:pt>
                <c:pt idx="5817">
                  <c:v>1.0291828888178674E+35</c:v>
                </c:pt>
                <c:pt idx="5818">
                  <c:v>1.0394747177060463E+35</c:v>
                </c:pt>
                <c:pt idx="5819">
                  <c:v>1.0498694648831062E+35</c:v>
                </c:pt>
                <c:pt idx="5820">
                  <c:v>1.0603681595319373E+35</c:v>
                </c:pt>
                <c:pt idx="5821">
                  <c:v>1.0709718411272569E+35</c:v>
                </c:pt>
                <c:pt idx="5822">
                  <c:v>1.0816815595385295E+35</c:v>
                </c:pt>
                <c:pt idx="5823">
                  <c:v>1.0924983751339144E+35</c:v>
                </c:pt>
                <c:pt idx="5824">
                  <c:v>1.103423358885254E+35</c:v>
                </c:pt>
                <c:pt idx="5825">
                  <c:v>1.1144575924741065E+35</c:v>
                </c:pt>
                <c:pt idx="5826">
                  <c:v>1.1256021683988476E+35</c:v>
                </c:pt>
                <c:pt idx="5827">
                  <c:v>1.1368581900828359E+35</c:v>
                </c:pt>
                <c:pt idx="5828">
                  <c:v>1.1482267719836643E+35</c:v>
                </c:pt>
                <c:pt idx="5829">
                  <c:v>1.1597090397035009E+35</c:v>
                </c:pt>
                <c:pt idx="5830">
                  <c:v>1.1713061301005363E+35</c:v>
                </c:pt>
                <c:pt idx="5831">
                  <c:v>1.1830191914015411E+35</c:v>
                </c:pt>
                <c:pt idx="5832">
                  <c:v>1.1948493833155571E+35</c:v>
                </c:pt>
                <c:pt idx="5833">
                  <c:v>1.2067978771487123E+35</c:v>
                </c:pt>
                <c:pt idx="5834">
                  <c:v>1.2188658559201994E+35</c:v>
                </c:pt>
                <c:pt idx="5835">
                  <c:v>1.2310545144794017E+35</c:v>
                </c:pt>
                <c:pt idx="5836">
                  <c:v>1.2433650596241956E+35</c:v>
                </c:pt>
                <c:pt idx="5837">
                  <c:v>1.2557987102204373E+35</c:v>
                </c:pt>
                <c:pt idx="5838">
                  <c:v>1.268356697322642E+35</c:v>
                </c:pt>
                <c:pt idx="5839">
                  <c:v>1.2810402642958681E+35</c:v>
                </c:pt>
                <c:pt idx="5840">
                  <c:v>1.2938506669388271E+35</c:v>
                </c:pt>
                <c:pt idx="5841">
                  <c:v>1.3067891736082154E+35</c:v>
                </c:pt>
                <c:pt idx="5842">
                  <c:v>1.3198570653442979E+35</c:v>
                </c:pt>
                <c:pt idx="5843">
                  <c:v>1.3330556359977404E+35</c:v>
                </c:pt>
                <c:pt idx="5844">
                  <c:v>1.3463861923577183E+35</c:v>
                </c:pt>
                <c:pt idx="5845">
                  <c:v>1.3598500542812947E+35</c:v>
                </c:pt>
                <c:pt idx="5846">
                  <c:v>1.3734485548241082E+35</c:v>
                </c:pt>
                <c:pt idx="5847">
                  <c:v>1.387183040372349E+35</c:v>
                </c:pt>
                <c:pt idx="5848">
                  <c:v>1.4010548707760728E+35</c:v>
                </c:pt>
                <c:pt idx="5849">
                  <c:v>1.4150654194838339E+35</c:v>
                </c:pt>
                <c:pt idx="5850">
                  <c:v>1.429216073678672E+35</c:v>
                </c:pt>
                <c:pt idx="5851">
                  <c:v>1.4435082344154584E+35</c:v>
                </c:pt>
                <c:pt idx="5852">
                  <c:v>1.457943316759613E+35</c:v>
                </c:pt>
                <c:pt idx="5853">
                  <c:v>1.4725227499272092E+35</c:v>
                </c:pt>
                <c:pt idx="5854">
                  <c:v>1.4872479774264814E+35</c:v>
                </c:pt>
                <c:pt idx="5855">
                  <c:v>1.5021204572007458E+35</c:v>
                </c:pt>
                <c:pt idx="5856">
                  <c:v>1.5171416617727538E+35</c:v>
                </c:pt>
                <c:pt idx="5857">
                  <c:v>1.5323130783904814E+35</c:v>
                </c:pt>
                <c:pt idx="5858">
                  <c:v>1.5476362091743859E+35</c:v>
                </c:pt>
                <c:pt idx="5859">
                  <c:v>1.5631125712661298E+35</c:v>
                </c:pt>
                <c:pt idx="5860">
                  <c:v>1.5787436969787915E+35</c:v>
                </c:pt>
                <c:pt idx="5861">
                  <c:v>1.594531133948579E+35</c:v>
                </c:pt>
                <c:pt idx="5862">
                  <c:v>1.6104764452880653E+35</c:v>
                </c:pt>
                <c:pt idx="5863">
                  <c:v>1.6265812097409453E+35</c:v>
                </c:pt>
                <c:pt idx="5864">
                  <c:v>1.6428470218383555E+35</c:v>
                </c:pt>
                <c:pt idx="5865">
                  <c:v>1.6592754920567388E+35</c:v>
                </c:pt>
                <c:pt idx="5866">
                  <c:v>1.6758682469773069E+35</c:v>
                </c:pt>
                <c:pt idx="5867">
                  <c:v>1.6926269294470789E+35</c:v>
                </c:pt>
                <c:pt idx="5868">
                  <c:v>1.7095531987415505E+35</c:v>
                </c:pt>
                <c:pt idx="5869">
                  <c:v>1.7266487307289659E+35</c:v>
                </c:pt>
                <c:pt idx="5870">
                  <c:v>1.7439152180362559E+35</c:v>
                </c:pt>
                <c:pt idx="5871">
                  <c:v>1.7613543702166177E+35</c:v>
                </c:pt>
                <c:pt idx="5872">
                  <c:v>1.7789679139187838E+35</c:v>
                </c:pt>
                <c:pt idx="5873">
                  <c:v>1.7967575930579721E+35</c:v>
                </c:pt>
                <c:pt idx="5874">
                  <c:v>1.8147251689885521E+35</c:v>
                </c:pt>
                <c:pt idx="5875">
                  <c:v>1.8328724206784374E+35</c:v>
                </c:pt>
                <c:pt idx="5876">
                  <c:v>1.851201144885222E+35</c:v>
                </c:pt>
                <c:pt idx="5877">
                  <c:v>1.8697131563340738E+35</c:v>
                </c:pt>
                <c:pt idx="5878">
                  <c:v>1.8884102878974152E+35</c:v>
                </c:pt>
                <c:pt idx="5879">
                  <c:v>1.9072943907763886E+35</c:v>
                </c:pt>
                <c:pt idx="5880">
                  <c:v>1.9263673346841531E+35</c:v>
                </c:pt>
                <c:pt idx="5881">
                  <c:v>1.9456310080309947E+35</c:v>
                </c:pt>
                <c:pt idx="5882">
                  <c:v>1.9650873181113042E+35</c:v>
                </c:pt>
                <c:pt idx="5883">
                  <c:v>1.984738191292417E+35</c:v>
                </c:pt>
                <c:pt idx="5884">
                  <c:v>2.0045855732053416E+35</c:v>
                </c:pt>
                <c:pt idx="5885">
                  <c:v>2.0246314289373946E+35</c:v>
                </c:pt>
                <c:pt idx="5886">
                  <c:v>2.044877743226769E+35</c:v>
                </c:pt>
                <c:pt idx="5887">
                  <c:v>2.0653265206590363E+35</c:v>
                </c:pt>
                <c:pt idx="5888">
                  <c:v>2.0859797858656269E+35</c:v>
                </c:pt>
                <c:pt idx="5889">
                  <c:v>2.1068395837242835E+35</c:v>
                </c:pt>
                <c:pt idx="5890">
                  <c:v>2.1279079795615259E+35</c:v>
                </c:pt>
                <c:pt idx="5891">
                  <c:v>2.1491870593571408E+35</c:v>
                </c:pt>
                <c:pt idx="5892">
                  <c:v>2.1706789299507127E+35</c:v>
                </c:pt>
                <c:pt idx="5893">
                  <c:v>2.1923857192502199E+35</c:v>
                </c:pt>
                <c:pt idx="5894">
                  <c:v>2.2143095764427224E+35</c:v>
                </c:pt>
                <c:pt idx="5895">
                  <c:v>2.2364526722071491E+35</c:v>
                </c:pt>
                <c:pt idx="5896">
                  <c:v>2.2588171989292213E+35</c:v>
                </c:pt>
                <c:pt idx="5897">
                  <c:v>2.2814053709185135E+35</c:v>
                </c:pt>
                <c:pt idx="5898">
                  <c:v>2.3042194246276987E+35</c:v>
                </c:pt>
                <c:pt idx="5899">
                  <c:v>2.3272616188739749E+35</c:v>
                </c:pt>
                <c:pt idx="5900">
                  <c:v>2.3505342350627152E+35</c:v>
                </c:pt>
                <c:pt idx="5901">
                  <c:v>2.3740395774133425E+35</c:v>
                </c:pt>
                <c:pt idx="5902">
                  <c:v>2.3977799731874763E+35</c:v>
                </c:pt>
                <c:pt idx="5903">
                  <c:v>2.4217577729193502E+35</c:v>
                </c:pt>
                <c:pt idx="5904">
                  <c:v>2.4459753506485447E+35</c:v>
                </c:pt>
                <c:pt idx="5905">
                  <c:v>2.4704351041550299E+35</c:v>
                </c:pt>
                <c:pt idx="5906">
                  <c:v>2.4951394551965804E+35</c:v>
                </c:pt>
                <c:pt idx="5907">
                  <c:v>2.5200908497485455E+35</c:v>
                </c:pt>
                <c:pt idx="5908">
                  <c:v>2.5452917582460312E+35</c:v>
                </c:pt>
                <c:pt idx="5909">
                  <c:v>2.5707446758284908E+35</c:v>
                </c:pt>
                <c:pt idx="5910">
                  <c:v>2.5964521225867765E+35</c:v>
                </c:pt>
                <c:pt idx="5911">
                  <c:v>2.6224166438126441E+35</c:v>
                </c:pt>
                <c:pt idx="5912">
                  <c:v>2.6486408102507711E+35</c:v>
                </c:pt>
                <c:pt idx="5913">
                  <c:v>2.6751272183532787E+35</c:v>
                </c:pt>
                <c:pt idx="5914">
                  <c:v>2.7018784905368126E+35</c:v>
                </c:pt>
                <c:pt idx="5915">
                  <c:v>2.7288972754421789E+35</c:v>
                </c:pt>
                <c:pt idx="5916">
                  <c:v>2.7561862481966012E+35</c:v>
                </c:pt>
                <c:pt idx="5917">
                  <c:v>2.7837481106785678E+35</c:v>
                </c:pt>
                <c:pt idx="5918">
                  <c:v>2.8115855917853538E+35</c:v>
                </c:pt>
                <c:pt idx="5919">
                  <c:v>2.839701447703206E+35</c:v>
                </c:pt>
                <c:pt idx="5920">
                  <c:v>2.8680984621802395E+35</c:v>
                </c:pt>
                <c:pt idx="5921">
                  <c:v>2.8967794468020412E+35</c:v>
                </c:pt>
                <c:pt idx="5922">
                  <c:v>2.9257472412700615E+35</c:v>
                </c:pt>
                <c:pt idx="5923">
                  <c:v>2.9550047136827618E+35</c:v>
                </c:pt>
                <c:pt idx="5924">
                  <c:v>2.9845547608195891E+35</c:v>
                </c:pt>
                <c:pt idx="5925">
                  <c:v>3.0144003084277854E+35</c:v>
                </c:pt>
                <c:pt idx="5926">
                  <c:v>3.0445443115120646E+35</c:v>
                </c:pt>
                <c:pt idx="5927">
                  <c:v>3.0749897546271834E+35</c:v>
                </c:pt>
                <c:pt idx="5928">
                  <c:v>3.1057396521734565E+35</c:v>
                </c:pt>
                <c:pt idx="5929">
                  <c:v>3.1367970486951911E+35</c:v>
                </c:pt>
                <c:pt idx="5930">
                  <c:v>3.1681650191821433E+35</c:v>
                </c:pt>
                <c:pt idx="5931">
                  <c:v>3.1998466693739646E+35</c:v>
                </c:pt>
                <c:pt idx="5932">
                  <c:v>3.2318451360677042E+35</c:v>
                </c:pt>
                <c:pt idx="5933">
                  <c:v>3.2641635874283817E+35</c:v>
                </c:pt>
                <c:pt idx="5934">
                  <c:v>3.2968052233026654E+35</c:v>
                </c:pt>
                <c:pt idx="5935">
                  <c:v>3.3297732755356903E+35</c:v>
                </c:pt>
                <c:pt idx="5936">
                  <c:v>3.363071008291049E+35</c:v>
                </c:pt>
                <c:pt idx="5937">
                  <c:v>3.3967017183739586E+35</c:v>
                </c:pt>
                <c:pt idx="5938">
                  <c:v>3.4306687355576992E+35</c:v>
                </c:pt>
                <c:pt idx="5939">
                  <c:v>3.4649754229132762E+35</c:v>
                </c:pt>
                <c:pt idx="5940">
                  <c:v>3.4996251771424089E+35</c:v>
                </c:pt>
                <c:pt idx="5941">
                  <c:v>3.5346214289138318E+35</c:v>
                </c:pt>
                <c:pt idx="5942">
                  <c:v>3.5699676432029713E+35</c:v>
                </c:pt>
                <c:pt idx="5943">
                  <c:v>3.6056673196350008E+35</c:v>
                </c:pt>
                <c:pt idx="5944">
                  <c:v>3.6417239928313522E+35</c:v>
                </c:pt>
                <c:pt idx="5945">
                  <c:v>3.6781412327596655E+35</c:v>
                </c:pt>
                <c:pt idx="5946">
                  <c:v>3.7149226450872624E+35</c:v>
                </c:pt>
                <c:pt idx="5947">
                  <c:v>3.7520718715381327E+35</c:v>
                </c:pt>
                <c:pt idx="5948">
                  <c:v>3.7895925902535144E+35</c:v>
                </c:pt>
                <c:pt idx="5949">
                  <c:v>3.8274885161560497E+35</c:v>
                </c:pt>
                <c:pt idx="5950">
                  <c:v>3.8657634013176106E+35</c:v>
                </c:pt>
                <c:pt idx="5951">
                  <c:v>3.9044210353307861E+35</c:v>
                </c:pt>
                <c:pt idx="5952">
                  <c:v>3.9434652456840949E+35</c:v>
                </c:pt>
                <c:pt idx="5953">
                  <c:v>3.9828998981409372E+35</c:v>
                </c:pt>
                <c:pt idx="5954">
                  <c:v>4.0227288971223453E+35</c:v>
                </c:pt>
                <c:pt idx="5955">
                  <c:v>4.0629561860935678E+35</c:v>
                </c:pt>
                <c:pt idx="5956">
                  <c:v>4.103585747954505E+35</c:v>
                </c:pt>
                <c:pt idx="5957">
                  <c:v>4.1446216054340491E+35</c:v>
                </c:pt>
                <c:pt idx="5958">
                  <c:v>4.1860678214883915E+35</c:v>
                </c:pt>
                <c:pt idx="5959">
                  <c:v>4.2279284997032723E+35</c:v>
                </c:pt>
                <c:pt idx="5960">
                  <c:v>4.2702077847003066E+35</c:v>
                </c:pt>
                <c:pt idx="5961">
                  <c:v>4.3129098625473102E+35</c:v>
                </c:pt>
                <c:pt idx="5962">
                  <c:v>4.3560389611727837E+35</c:v>
                </c:pt>
                <c:pt idx="5963">
                  <c:v>4.3995993507845101E+35</c:v>
                </c:pt>
                <c:pt idx="5964">
                  <c:v>4.4435953442923562E+35</c:v>
                </c:pt>
                <c:pt idx="5965">
                  <c:v>4.4880312977352789E+35</c:v>
                </c:pt>
                <c:pt idx="5966">
                  <c:v>4.5329116107126324E+35</c:v>
                </c:pt>
                <c:pt idx="5967">
                  <c:v>4.5782407268197568E+35</c:v>
                </c:pt>
                <c:pt idx="5968">
                  <c:v>4.6240231340879567E+35</c:v>
                </c:pt>
                <c:pt idx="5969">
                  <c:v>4.6702633654288367E+35</c:v>
                </c:pt>
                <c:pt idx="5970">
                  <c:v>4.7169659990831261E+35</c:v>
                </c:pt>
                <c:pt idx="5971">
                  <c:v>4.7641356590739564E+35</c:v>
                </c:pt>
                <c:pt idx="5972">
                  <c:v>4.8117770156646955E+35</c:v>
                </c:pt>
                <c:pt idx="5973">
                  <c:v>4.8598947858213421E+35</c:v>
                </c:pt>
                <c:pt idx="5974">
                  <c:v>4.9084937336795571E+35</c:v>
                </c:pt>
                <c:pt idx="5975">
                  <c:v>4.9575786710163506E+35</c:v>
                </c:pt>
                <c:pt idx="5976">
                  <c:v>5.0071544577265159E+35</c:v>
                </c:pt>
                <c:pt idx="5977">
                  <c:v>5.0572260023037814E+35</c:v>
                </c:pt>
                <c:pt idx="5978">
                  <c:v>5.1077982623268197E+35</c:v>
                </c:pt>
                <c:pt idx="5979">
                  <c:v>5.1588762449500862E+35</c:v>
                </c:pt>
                <c:pt idx="5980">
                  <c:v>5.2104650073995869E+35</c:v>
                </c:pt>
                <c:pt idx="5981">
                  <c:v>5.2625696574735833E+35</c:v>
                </c:pt>
                <c:pt idx="5982">
                  <c:v>5.3151953540483218E+35</c:v>
                </c:pt>
                <c:pt idx="5983">
                  <c:v>5.3683473075888023E+35</c:v>
                </c:pt>
                <c:pt idx="5984">
                  <c:v>5.4220307806646918E+35</c:v>
                </c:pt>
                <c:pt idx="5985">
                  <c:v>5.4762510884713393E+35</c:v>
                </c:pt>
                <c:pt idx="5986">
                  <c:v>5.5310135993560511E+35</c:v>
                </c:pt>
                <c:pt idx="5987">
                  <c:v>5.5863237353496103E+35</c:v>
                </c:pt>
                <c:pt idx="5988">
                  <c:v>5.6421869727031076E+35</c:v>
                </c:pt>
                <c:pt idx="5989">
                  <c:v>5.6986088424301376E+35</c:v>
                </c:pt>
                <c:pt idx="5990">
                  <c:v>5.7555949308544417E+35</c:v>
                </c:pt>
                <c:pt idx="5991">
                  <c:v>5.8131508801629834E+35</c:v>
                </c:pt>
                <c:pt idx="5992">
                  <c:v>5.8712823889646146E+35</c:v>
                </c:pt>
                <c:pt idx="5993">
                  <c:v>5.9299952128542626E+35</c:v>
                </c:pt>
                <c:pt idx="5994">
                  <c:v>5.9892951649828049E+35</c:v>
                </c:pt>
                <c:pt idx="5995">
                  <c:v>6.0491881166326322E+35</c:v>
                </c:pt>
                <c:pt idx="5996">
                  <c:v>6.1096799977989582E+35</c:v>
                </c:pt>
                <c:pt idx="5997">
                  <c:v>6.1707767977769487E+35</c:v>
                </c:pt>
                <c:pt idx="5998">
                  <c:v>6.2324845657547186E+35</c:v>
                </c:pt>
                <c:pt idx="5999">
                  <c:v>6.2948094114122632E+35</c:v>
                </c:pt>
                <c:pt idx="6000">
                  <c:v>6.3577575055263864E+35</c:v>
                </c:pt>
                <c:pt idx="6001">
                  <c:v>6.4213350805816535E+35</c:v>
                </c:pt>
                <c:pt idx="6002">
                  <c:v>6.4855484313874692E+35</c:v>
                </c:pt>
                <c:pt idx="6003">
                  <c:v>6.5504039157013438E+35</c:v>
                </c:pt>
                <c:pt idx="6004">
                  <c:v>6.6159079548583558E+35</c:v>
                </c:pt>
                <c:pt idx="6005">
                  <c:v>6.6820670344069383E+35</c:v>
                </c:pt>
                <c:pt idx="6006">
                  <c:v>6.748887704751012E+35</c:v>
                </c:pt>
                <c:pt idx="6007">
                  <c:v>6.8163765817985199E+35</c:v>
                </c:pt>
                <c:pt idx="6008">
                  <c:v>6.8845403476165052E+35</c:v>
                </c:pt>
                <c:pt idx="6009">
                  <c:v>6.9533857510926717E+35</c:v>
                </c:pt>
                <c:pt idx="6010">
                  <c:v>7.0229196086035974E+35</c:v>
                </c:pt>
                <c:pt idx="6011">
                  <c:v>7.0931488046896331E+35</c:v>
                </c:pt>
                <c:pt idx="6012">
                  <c:v>7.1640802927365271E+35</c:v>
                </c:pt>
                <c:pt idx="6013">
                  <c:v>7.2357210956638959E+35</c:v>
                </c:pt>
                <c:pt idx="6014">
                  <c:v>7.3080783066205342E+35</c:v>
                </c:pt>
                <c:pt idx="6015">
                  <c:v>7.3811590896867395E+35</c:v>
                </c:pt>
                <c:pt idx="6016">
                  <c:v>7.4549706805836057E+35</c:v>
                </c:pt>
                <c:pt idx="6017">
                  <c:v>7.5295203873894431E+35</c:v>
                </c:pt>
                <c:pt idx="6018">
                  <c:v>7.6048155912633382E+35</c:v>
                </c:pt>
                <c:pt idx="6019">
                  <c:v>7.6808637471759688E+35</c:v>
                </c:pt>
                <c:pt idx="6020">
                  <c:v>7.7576723846477309E+35</c:v>
                </c:pt>
                <c:pt idx="6021">
                  <c:v>7.8352491084942071E+35</c:v>
                </c:pt>
                <c:pt idx="6022">
                  <c:v>7.9136015995791495E+35</c:v>
                </c:pt>
                <c:pt idx="6023">
                  <c:v>7.9927376155749395E+35</c:v>
                </c:pt>
                <c:pt idx="6024">
                  <c:v>8.0726649917306919E+35</c:v>
                </c:pt>
                <c:pt idx="6025">
                  <c:v>8.1533916416479987E+35</c:v>
                </c:pt>
                <c:pt idx="6026">
                  <c:v>8.234925558064478E+35</c:v>
                </c:pt>
                <c:pt idx="6027">
                  <c:v>8.3172748136451228E+35</c:v>
                </c:pt>
                <c:pt idx="6028">
                  <c:v>8.4004475617815736E+35</c:v>
                </c:pt>
                <c:pt idx="6029">
                  <c:v>8.4844520373993902E+35</c:v>
                </c:pt>
                <c:pt idx="6030">
                  <c:v>8.5692965577733852E+35</c:v>
                </c:pt>
                <c:pt idx="6031">
                  <c:v>8.6549895233511156E+35</c:v>
                </c:pt>
                <c:pt idx="6032">
                  <c:v>8.7415394185846319E+35</c:v>
                </c:pt>
                <c:pt idx="6033">
                  <c:v>8.8289548127704781E+35</c:v>
                </c:pt>
                <c:pt idx="6034">
                  <c:v>8.9172443608981841E+35</c:v>
                </c:pt>
                <c:pt idx="6035">
                  <c:v>9.0064168045071615E+35</c:v>
                </c:pt>
                <c:pt idx="6036">
                  <c:v>9.0964809725522348E+35</c:v>
                </c:pt>
                <c:pt idx="6037">
                  <c:v>9.1874457822777562E+35</c:v>
                </c:pt>
                <c:pt idx="6038">
                  <c:v>9.2793202401005359E+35</c:v>
                </c:pt>
                <c:pt idx="6039">
                  <c:v>9.3721134425015387E+35</c:v>
                </c:pt>
                <c:pt idx="6040">
                  <c:v>9.4658345769265573E+35</c:v>
                </c:pt>
                <c:pt idx="6041">
                  <c:v>9.5604929226958257E+35</c:v>
                </c:pt>
                <c:pt idx="6042">
                  <c:v>9.6560978519227804E+35</c:v>
                </c:pt>
                <c:pt idx="6043">
                  <c:v>9.7526588304420059E+35</c:v>
                </c:pt>
                <c:pt idx="6044">
                  <c:v>9.8501854187464248E+35</c:v>
                </c:pt>
                <c:pt idx="6045">
                  <c:v>9.9486872729338921E+35</c:v>
                </c:pt>
                <c:pt idx="6046">
                  <c:v>1.0048174145663231E+36</c:v>
                </c:pt>
                <c:pt idx="6047">
                  <c:v>1.0148655887119862E+36</c:v>
                </c:pt>
                <c:pt idx="6048">
                  <c:v>1.0250142445991064E+36</c:v>
                </c:pt>
                <c:pt idx="6049">
                  <c:v>1.0352643870450973E+36</c:v>
                </c:pt>
                <c:pt idx="6050">
                  <c:v>1.0456170309155484E+36</c:v>
                </c:pt>
                <c:pt idx="6051">
                  <c:v>1.0560732012247036E+36</c:v>
                </c:pt>
                <c:pt idx="6052">
                  <c:v>1.0666339332369507E+36</c:v>
                </c:pt>
                <c:pt idx="6053">
                  <c:v>1.0773002725693202E+36</c:v>
                </c:pt>
                <c:pt idx="6054">
                  <c:v>1.0880732752950135E+36</c:v>
                </c:pt>
                <c:pt idx="6055">
                  <c:v>1.0989540080479637E+36</c:v>
                </c:pt>
                <c:pt idx="6056">
                  <c:v>1.1099435481284435E+36</c:v>
                </c:pt>
                <c:pt idx="6057">
                  <c:v>1.121042983609728E+36</c:v>
                </c:pt>
                <c:pt idx="6058">
                  <c:v>1.1322534134458253E+36</c:v>
                </c:pt>
                <c:pt idx="6059">
                  <c:v>1.1435759475802833E+36</c:v>
                </c:pt>
                <c:pt idx="6060">
                  <c:v>1.1550117070560862E+36</c:v>
                </c:pt>
                <c:pt idx="6061">
                  <c:v>1.1665618241266471E+36</c:v>
                </c:pt>
                <c:pt idx="6062">
                  <c:v>1.1782274423679139E+36</c:v>
                </c:pt>
                <c:pt idx="6063">
                  <c:v>1.1900097167915922E+36</c:v>
                </c:pt>
                <c:pt idx="6064">
                  <c:v>1.2019098139595086E+36</c:v>
                </c:pt>
                <c:pt idx="6065">
                  <c:v>1.2139289120991038E+36</c:v>
                </c:pt>
                <c:pt idx="6066">
                  <c:v>1.226068201220095E+36</c:v>
                </c:pt>
                <c:pt idx="6067">
                  <c:v>1.2383288832322957E+36</c:v>
                </c:pt>
                <c:pt idx="6068">
                  <c:v>1.2507121720646188E+36</c:v>
                </c:pt>
                <c:pt idx="6069">
                  <c:v>1.2632192937852645E+36</c:v>
                </c:pt>
                <c:pt idx="6070">
                  <c:v>1.2758514867231176E+36</c:v>
                </c:pt>
                <c:pt idx="6071">
                  <c:v>1.2886100015903486E+36</c:v>
                </c:pt>
                <c:pt idx="6072">
                  <c:v>1.3014961016062525E+36</c:v>
                </c:pt>
                <c:pt idx="6073">
                  <c:v>1.3145110626223151E+36</c:v>
                </c:pt>
                <c:pt idx="6074">
                  <c:v>1.3276561732485383E+36</c:v>
                </c:pt>
                <c:pt idx="6075">
                  <c:v>1.3409327349810232E+36</c:v>
                </c:pt>
                <c:pt idx="6076">
                  <c:v>1.3543420623308335E+36</c:v>
                </c:pt>
                <c:pt idx="6077">
                  <c:v>1.3678854829541415E+36</c:v>
                </c:pt>
                <c:pt idx="6078">
                  <c:v>1.3815643377836836E+36</c:v>
                </c:pt>
                <c:pt idx="6079">
                  <c:v>1.3953799811615202E+36</c:v>
                </c:pt>
                <c:pt idx="6080">
                  <c:v>1.4093337809731351E+36</c:v>
                </c:pt>
                <c:pt idx="6081">
                  <c:v>1.4234271187828668E+36</c:v>
                </c:pt>
                <c:pt idx="6082">
                  <c:v>1.4376613899706958E+36</c:v>
                </c:pt>
                <c:pt idx="6083">
                  <c:v>1.4520380038704026E+36</c:v>
                </c:pt>
                <c:pt idx="6084">
                  <c:v>1.4665583839091066E+36</c:v>
                </c:pt>
                <c:pt idx="6085">
                  <c:v>1.4812239677481976E+36</c:v>
                </c:pt>
                <c:pt idx="6086">
                  <c:v>1.49603620742568E+36</c:v>
                </c:pt>
                <c:pt idx="6087">
                  <c:v>1.5109965694999357E+36</c:v>
                </c:pt>
                <c:pt idx="6088">
                  <c:v>1.5261065351949357E+36</c:v>
                </c:pt>
                <c:pt idx="6089">
                  <c:v>1.5413676005468855E+36</c:v>
                </c:pt>
                <c:pt idx="6090">
                  <c:v>1.5567812765523538E+36</c:v>
                </c:pt>
                <c:pt idx="6091">
                  <c:v>1.5723490893178776E+36</c:v>
                </c:pt>
                <c:pt idx="6092">
                  <c:v>1.5880725802110562E+36</c:v>
                </c:pt>
                <c:pt idx="6093">
                  <c:v>1.6039533060131667E+36</c:v>
                </c:pt>
                <c:pt idx="6094">
                  <c:v>1.6199928390732985E+36</c:v>
                </c:pt>
                <c:pt idx="6095">
                  <c:v>1.6361927674640313E+36</c:v>
                </c:pt>
                <c:pt idx="6096">
                  <c:v>1.6525546951386721E+36</c:v>
                </c:pt>
                <c:pt idx="6097">
                  <c:v>1.6690802420900587E+36</c:v>
                </c:pt>
                <c:pt idx="6098">
                  <c:v>1.6857710445109597E+36</c:v>
                </c:pt>
                <c:pt idx="6099">
                  <c:v>1.7026287549560692E+36</c:v>
                </c:pt>
                <c:pt idx="6100">
                  <c:v>1.7196550425056301E+36</c:v>
                </c:pt>
                <c:pt idx="6101">
                  <c:v>1.7368515929306854E+36</c:v>
                </c:pt>
                <c:pt idx="6102">
                  <c:v>1.7542201088599934E+36</c:v>
                </c:pt>
                <c:pt idx="6103">
                  <c:v>1.7717623099485925E+36</c:v>
                </c:pt>
                <c:pt idx="6104">
                  <c:v>1.7894799330480788E+36</c:v>
                </c:pt>
                <c:pt idx="6105">
                  <c:v>1.80737473237856E+36</c:v>
                </c:pt>
                <c:pt idx="6106">
                  <c:v>1.825448479702346E+36</c:v>
                </c:pt>
                <c:pt idx="6107">
                  <c:v>1.8437029644993688E+36</c:v>
                </c:pt>
                <c:pt idx="6108">
                  <c:v>1.8621399941443623E+36</c:v>
                </c:pt>
                <c:pt idx="6109">
                  <c:v>1.8807613940858061E+36</c:v>
                </c:pt>
                <c:pt idx="6110">
                  <c:v>1.8995690080266647E+36</c:v>
                </c:pt>
                <c:pt idx="6111">
                  <c:v>1.9185646981069304E+36</c:v>
                </c:pt>
                <c:pt idx="6112">
                  <c:v>1.9377503450880004E+36</c:v>
                </c:pt>
                <c:pt idx="6113">
                  <c:v>1.9571278485388804E+36</c:v>
                </c:pt>
                <c:pt idx="6114">
                  <c:v>1.9766991270242688E+36</c:v>
                </c:pt>
                <c:pt idx="6115">
                  <c:v>1.9964661182945116E+36</c:v>
                </c:pt>
                <c:pt idx="6116">
                  <c:v>2.0164307794774566E+36</c:v>
                </c:pt>
                <c:pt idx="6117">
                  <c:v>2.0365950872722312E+36</c:v>
                </c:pt>
                <c:pt idx="6118">
                  <c:v>2.0569610381449538E+36</c:v>
                </c:pt>
                <c:pt idx="6119">
                  <c:v>2.0775306485264029E+36</c:v>
                </c:pt>
                <c:pt idx="6120">
                  <c:v>2.0983059550116674E+36</c:v>
                </c:pt>
                <c:pt idx="6121">
                  <c:v>2.1192890145617837E+36</c:v>
                </c:pt>
                <c:pt idx="6122">
                  <c:v>2.1404819047074024E+36</c:v>
                </c:pt>
                <c:pt idx="6123">
                  <c:v>2.1618867237544757E+36</c:v>
                </c:pt>
                <c:pt idx="6124">
                  <c:v>2.1835055909920205E+36</c:v>
                </c:pt>
                <c:pt idx="6125">
                  <c:v>2.2053406469019411E+36</c:v>
                </c:pt>
                <c:pt idx="6126">
                  <c:v>2.2273940533709608E+36</c:v>
                </c:pt>
                <c:pt idx="6127">
                  <c:v>2.2496679939046697E+36</c:v>
                </c:pt>
                <c:pt idx="6128">
                  <c:v>2.2721646738437171E+36</c:v>
                </c:pt>
                <c:pt idx="6129">
                  <c:v>2.2948863205821546E+36</c:v>
                </c:pt>
                <c:pt idx="6130">
                  <c:v>2.3178351837879758E+36</c:v>
                </c:pt>
                <c:pt idx="6131">
                  <c:v>2.3410135356258553E+36</c:v>
                </c:pt>
                <c:pt idx="6132">
                  <c:v>2.3644236709821138E+36</c:v>
                </c:pt>
                <c:pt idx="6133">
                  <c:v>2.3880679076919348E+36</c:v>
                </c:pt>
                <c:pt idx="6134">
                  <c:v>2.4119485867688549E+36</c:v>
                </c:pt>
                <c:pt idx="6135">
                  <c:v>2.4360680726365427E+36</c:v>
                </c:pt>
                <c:pt idx="6136">
                  <c:v>2.4604287533629089E+36</c:v>
                </c:pt>
                <c:pt idx="6137">
                  <c:v>2.4850330408965382E+36</c:v>
                </c:pt>
                <c:pt idx="6138">
                  <c:v>2.5098833713055031E+36</c:v>
                </c:pt>
                <c:pt idx="6139">
                  <c:v>2.5349822050185578E+36</c:v>
                </c:pt>
                <c:pt idx="6140">
                  <c:v>2.5603320270687436E+36</c:v>
                </c:pt>
                <c:pt idx="6141">
                  <c:v>2.5859353473394306E+36</c:v>
                </c:pt>
                <c:pt idx="6142">
                  <c:v>2.6117947008128259E+36</c:v>
                </c:pt>
                <c:pt idx="6143">
                  <c:v>2.6379126478209533E+36</c:v>
                </c:pt>
                <c:pt idx="6144">
                  <c:v>2.6642917742991639E+36</c:v>
                </c:pt>
                <c:pt idx="6145">
                  <c:v>2.6909346920421549E+36</c:v>
                </c:pt>
                <c:pt idx="6146">
                  <c:v>2.7178440389625763E+36</c:v>
                </c:pt>
                <c:pt idx="6147">
                  <c:v>2.745022479352202E+36</c:v>
                </c:pt>
                <c:pt idx="6148">
                  <c:v>2.7724727041457246E+36</c:v>
                </c:pt>
                <c:pt idx="6149">
                  <c:v>2.8001974311871813E+36</c:v>
                </c:pt>
                <c:pt idx="6150">
                  <c:v>2.8281994054990537E+36</c:v>
                </c:pt>
                <c:pt idx="6151">
                  <c:v>2.8564813995540439E+36</c:v>
                </c:pt>
                <c:pt idx="6152">
                  <c:v>2.8850462135495849E+36</c:v>
                </c:pt>
                <c:pt idx="6153">
                  <c:v>2.9138966756850812E+36</c:v>
                </c:pt>
                <c:pt idx="6154">
                  <c:v>2.9430356424419315E+36</c:v>
                </c:pt>
                <c:pt idx="6155">
                  <c:v>2.9724659988663503E+36</c:v>
                </c:pt>
                <c:pt idx="6156">
                  <c:v>3.0021906588550143E+36</c:v>
                </c:pt>
                <c:pt idx="6157">
                  <c:v>3.0322125654435645E+36</c:v>
                </c:pt>
                <c:pt idx="6158">
                  <c:v>3.0625346910980003E+36</c:v>
                </c:pt>
                <c:pt idx="6159">
                  <c:v>3.0931600380089794E+36</c:v>
                </c:pt>
                <c:pt idx="6160">
                  <c:v>3.1240916383890702E+36</c:v>
                </c:pt>
                <c:pt idx="6161">
                  <c:v>3.1553325547729608E+36</c:v>
                </c:pt>
                <c:pt idx="6162">
                  <c:v>3.1868858803206912E+36</c:v>
                </c:pt>
                <c:pt idx="6163">
                  <c:v>3.2187547391238969E+36</c:v>
                </c:pt>
                <c:pt idx="6164">
                  <c:v>3.2509422865151369E+36</c:v>
                </c:pt>
                <c:pt idx="6165">
                  <c:v>3.2834517093802877E+36</c:v>
                </c:pt>
                <c:pt idx="6166">
                  <c:v>3.3162862264740911E+36</c:v>
                </c:pt>
                <c:pt idx="6167">
                  <c:v>3.3494490887388315E+36</c:v>
                </c:pt>
                <c:pt idx="6168">
                  <c:v>3.3829435796262206E+36</c:v>
                </c:pt>
                <c:pt idx="6169">
                  <c:v>3.4167730154224833E+36</c:v>
                </c:pt>
                <c:pt idx="6170">
                  <c:v>3.4509407455767079E+36</c:v>
                </c:pt>
                <c:pt idx="6171">
                  <c:v>3.4854501530324733E+36</c:v>
                </c:pt>
                <c:pt idx="6172">
                  <c:v>3.5203046545627986E+36</c:v>
                </c:pt>
                <c:pt idx="6173">
                  <c:v>3.5555077011084265E+36</c:v>
                </c:pt>
                <c:pt idx="6174">
                  <c:v>3.5910627781195122E+36</c:v>
                </c:pt>
                <c:pt idx="6175">
                  <c:v>3.6269734059007057E+36</c:v>
                </c:pt>
                <c:pt idx="6176">
                  <c:v>3.663243139959714E+36</c:v>
                </c:pt>
                <c:pt idx="6177">
                  <c:v>3.6998755713593115E+36</c:v>
                </c:pt>
                <c:pt idx="6178">
                  <c:v>3.7368743270729044E+36</c:v>
                </c:pt>
                <c:pt idx="6179">
                  <c:v>3.7742430703436323E+36</c:v>
                </c:pt>
                <c:pt idx="6180">
                  <c:v>3.8119855010470694E+36</c:v>
                </c:pt>
                <c:pt idx="6181">
                  <c:v>3.85010535605754E+36</c:v>
                </c:pt>
                <c:pt idx="6182">
                  <c:v>3.8886064096181162E+36</c:v>
                </c:pt>
                <c:pt idx="6183">
                  <c:v>3.9274924737142962E+36</c:v>
                </c:pt>
                <c:pt idx="6184">
                  <c:v>3.9667673984514403E+36</c:v>
                </c:pt>
                <c:pt idx="6185">
                  <c:v>4.0064350724359547E+36</c:v>
                </c:pt>
                <c:pt idx="6186">
                  <c:v>4.0464994231603146E+36</c:v>
                </c:pt>
                <c:pt idx="6187">
                  <c:v>4.0869644173919159E+36</c:v>
                </c:pt>
                <c:pt idx="6188">
                  <c:v>4.1278340615658359E+36</c:v>
                </c:pt>
                <c:pt idx="6189">
                  <c:v>4.1691124021814948E+36</c:v>
                </c:pt>
                <c:pt idx="6190">
                  <c:v>4.2108035262033104E+36</c:v>
                </c:pt>
                <c:pt idx="6191">
                  <c:v>4.2529115614653419E+36</c:v>
                </c:pt>
                <c:pt idx="6192">
                  <c:v>4.2954406770799967E+36</c:v>
                </c:pt>
                <c:pt idx="6193">
                  <c:v>4.3383950838507964E+36</c:v>
                </c:pt>
                <c:pt idx="6194">
                  <c:v>4.3817790346893054E+36</c:v>
                </c:pt>
                <c:pt idx="6195">
                  <c:v>4.4255968250361975E+36</c:v>
                </c:pt>
                <c:pt idx="6196">
                  <c:v>4.4698527932865602E+36</c:v>
                </c:pt>
                <c:pt idx="6197">
                  <c:v>4.5145513212194243E+36</c:v>
                </c:pt>
                <c:pt idx="6198">
                  <c:v>4.5596968344316199E+36</c:v>
                </c:pt>
                <c:pt idx="6199">
                  <c:v>4.6052938027759353E+36</c:v>
                </c:pt>
                <c:pt idx="6200">
                  <c:v>4.651346740803695E+36</c:v>
                </c:pt>
                <c:pt idx="6201">
                  <c:v>4.6978602082117339E+36</c:v>
                </c:pt>
                <c:pt idx="6202">
                  <c:v>4.7448388102938502E+36</c:v>
                </c:pt>
                <c:pt idx="6203">
                  <c:v>4.7922871983967877E+36</c:v>
                </c:pt>
                <c:pt idx="6204">
                  <c:v>4.8402100703807557E+36</c:v>
                </c:pt>
                <c:pt idx="6205">
                  <c:v>4.8886121710845638E+36</c:v>
                </c:pt>
                <c:pt idx="6206">
                  <c:v>4.9374982927954106E+36</c:v>
                </c:pt>
                <c:pt idx="6207">
                  <c:v>4.9868732757233627E+36</c:v>
                </c:pt>
                <c:pt idx="6208">
                  <c:v>5.0367420084805973E+36</c:v>
                </c:pt>
                <c:pt idx="6209">
                  <c:v>5.0871094285654031E+36</c:v>
                </c:pt>
                <c:pt idx="6210">
                  <c:v>5.1379805228510578E+36</c:v>
                </c:pt>
                <c:pt idx="6211">
                  <c:v>5.1893603280795681E+36</c:v>
                </c:pt>
                <c:pt idx="6212">
                  <c:v>5.2412539313603634E+36</c:v>
                </c:pt>
                <c:pt idx="6213">
                  <c:v>5.2936664706739676E+36</c:v>
                </c:pt>
                <c:pt idx="6214">
                  <c:v>5.3466031353807079E+36</c:v>
                </c:pt>
                <c:pt idx="6215">
                  <c:v>5.4000691667345138E+36</c:v>
                </c:pt>
                <c:pt idx="6216">
                  <c:v>5.45406985840186E+36</c:v>
                </c:pt>
                <c:pt idx="6217">
                  <c:v>5.5086105569858789E+36</c:v>
                </c:pt>
                <c:pt idx="6218">
                  <c:v>5.5636966625557365E+36</c:v>
                </c:pt>
                <c:pt idx="6219">
                  <c:v>5.6193336291812939E+36</c:v>
                </c:pt>
                <c:pt idx="6220">
                  <c:v>5.6755269654731064E+36</c:v>
                </c:pt>
                <c:pt idx="6221">
                  <c:v>5.7322822351278382E+36</c:v>
                </c:pt>
                <c:pt idx="6222">
                  <c:v>5.7896050574791177E+36</c:v>
                </c:pt>
                <c:pt idx="6223">
                  <c:v>5.8475011080539061E+36</c:v>
                </c:pt>
                <c:pt idx="6224">
                  <c:v>5.9059761191344476E+36</c:v>
                </c:pt>
                <c:pt idx="6225">
                  <c:v>5.9650358803257925E+36</c:v>
                </c:pt>
                <c:pt idx="6226">
                  <c:v>6.0246862391290515E+36</c:v>
                </c:pt>
                <c:pt idx="6227">
                  <c:v>6.0849331015203408E+36</c:v>
                </c:pt>
                <c:pt idx="6228">
                  <c:v>6.1457824325355451E+36</c:v>
                </c:pt>
                <c:pt idx="6229">
                  <c:v>6.2072402568608983E+36</c:v>
                </c:pt>
                <c:pt idx="6230">
                  <c:v>6.2693126594295094E+36</c:v>
                </c:pt>
                <c:pt idx="6231">
                  <c:v>6.3320057860238024E+36</c:v>
                </c:pt>
                <c:pt idx="6232">
                  <c:v>6.3953258438840425E+36</c:v>
                </c:pt>
                <c:pt idx="6233">
                  <c:v>6.4592791023228842E+36</c:v>
                </c:pt>
                <c:pt idx="6234">
                  <c:v>6.5238718933461123E+36</c:v>
                </c:pt>
                <c:pt idx="6235">
                  <c:v>6.5891106122795716E+36</c:v>
                </c:pt>
                <c:pt idx="6236">
                  <c:v>6.6550017184023679E+36</c:v>
                </c:pt>
                <c:pt idx="6237">
                  <c:v>6.7215517355863905E+36</c:v>
                </c:pt>
                <c:pt idx="6238">
                  <c:v>6.7887672529422568E+36</c:v>
                </c:pt>
                <c:pt idx="6239">
                  <c:v>6.8566549254716786E+36</c:v>
                </c:pt>
                <c:pt idx="6240">
                  <c:v>6.9252214747263955E+36</c:v>
                </c:pt>
                <c:pt idx="6241">
                  <c:v>6.9944736894736598E+36</c:v>
                </c:pt>
                <c:pt idx="6242">
                  <c:v>7.064418426368396E+36</c:v>
                </c:pt>
                <c:pt idx="6243">
                  <c:v>7.1350626106320787E+36</c:v>
                </c:pt>
                <c:pt idx="6244">
                  <c:v>7.2064132367384001E+36</c:v>
                </c:pt>
                <c:pt idx="6245">
                  <c:v>7.2784773691057849E+36</c:v>
                </c:pt>
                <c:pt idx="6246">
                  <c:v>7.3512621427968439E+36</c:v>
                </c:pt>
                <c:pt idx="6247">
                  <c:v>7.4247747642248091E+36</c:v>
                </c:pt>
                <c:pt idx="6248">
                  <c:v>7.4990225118670597E+36</c:v>
                </c:pt>
                <c:pt idx="6249">
                  <c:v>7.5740127369857303E+36</c:v>
                </c:pt>
                <c:pt idx="6250">
                  <c:v>7.6497528643555895E+36</c:v>
                </c:pt>
                <c:pt idx="6251">
                  <c:v>7.7262503929991426E+36</c:v>
                </c:pt>
                <c:pt idx="6252">
                  <c:v>7.8035128969291357E+36</c:v>
                </c:pt>
                <c:pt idx="6253">
                  <c:v>7.8815480258984267E+36</c:v>
                </c:pt>
                <c:pt idx="6254">
                  <c:v>7.9603635061574126E+36</c:v>
                </c:pt>
                <c:pt idx="6255">
                  <c:v>8.0399671412189833E+36</c:v>
                </c:pt>
                <c:pt idx="6256">
                  <c:v>8.1203668126311762E+36</c:v>
                </c:pt>
                <c:pt idx="6257">
                  <c:v>8.2015704807574868E+36</c:v>
                </c:pt>
                <c:pt idx="6258">
                  <c:v>8.2835861855650642E+36</c:v>
                </c:pt>
                <c:pt idx="6259">
                  <c:v>8.3664220474207115E+36</c:v>
                </c:pt>
                <c:pt idx="6260">
                  <c:v>8.4500862678949207E+36</c:v>
                </c:pt>
                <c:pt idx="6261">
                  <c:v>8.5345871305738673E+36</c:v>
                </c:pt>
                <c:pt idx="6262">
                  <c:v>8.6199330018796094E+36</c:v>
                </c:pt>
                <c:pt idx="6263">
                  <c:v>8.7061323318984044E+36</c:v>
                </c:pt>
                <c:pt idx="6264">
                  <c:v>8.7931936552173889E+36</c:v>
                </c:pt>
                <c:pt idx="6265">
                  <c:v>8.881125591769564E+36</c:v>
                </c:pt>
                <c:pt idx="6266">
                  <c:v>8.9699368476872589E+36</c:v>
                </c:pt>
                <c:pt idx="6267">
                  <c:v>9.0596362161641293E+36</c:v>
                </c:pt>
                <c:pt idx="6268">
                  <c:v>9.1502325783257717E+36</c:v>
                </c:pt>
                <c:pt idx="6269">
                  <c:v>9.2417349041090295E+36</c:v>
                </c:pt>
                <c:pt idx="6270">
                  <c:v>9.3341522531501209E+36</c:v>
                </c:pt>
                <c:pt idx="6271">
                  <c:v>9.4274937756816207E+36</c:v>
                </c:pt>
                <c:pt idx="6272">
                  <c:v>9.5217687134384396E+36</c:v>
                </c:pt>
                <c:pt idx="6273">
                  <c:v>9.6169864005728234E+36</c:v>
                </c:pt>
                <c:pt idx="6274">
                  <c:v>9.713156264578549E+36</c:v>
                </c:pt>
                <c:pt idx="6275">
                  <c:v>9.8102878272243352E+36</c:v>
                </c:pt>
                <c:pt idx="6276">
                  <c:v>9.9083907054965796E+36</c:v>
                </c:pt>
                <c:pt idx="6277">
                  <c:v>1.0007474612551544E+37</c:v>
                </c:pt>
                <c:pt idx="6278">
                  <c:v>1.0107549358677062E+37</c:v>
                </c:pt>
                <c:pt idx="6279">
                  <c:v>1.020862485226383E+37</c:v>
                </c:pt>
                <c:pt idx="6280">
                  <c:v>1.031071110078647E+37</c:v>
                </c:pt>
                <c:pt idx="6281">
                  <c:v>1.0413818211794336E+37</c:v>
                </c:pt>
                <c:pt idx="6282">
                  <c:v>1.051795639391228E+37</c:v>
                </c:pt>
                <c:pt idx="6283">
                  <c:v>1.06231359578514E+37</c:v>
                </c:pt>
                <c:pt idx="6284">
                  <c:v>1.0729367317429916E+37</c:v>
                </c:pt>
                <c:pt idx="6285">
                  <c:v>1.0836660990604215E+37</c:v>
                </c:pt>
                <c:pt idx="6286">
                  <c:v>1.0945027600510257E+37</c:v>
                </c:pt>
                <c:pt idx="6287">
                  <c:v>1.1054477876515359E+37</c:v>
                </c:pt>
                <c:pt idx="6288">
                  <c:v>1.1165022655280514E+37</c:v>
                </c:pt>
                <c:pt idx="6289">
                  <c:v>1.1276672881833321E+37</c:v>
                </c:pt>
                <c:pt idx="6290">
                  <c:v>1.1389439610651655E+37</c:v>
                </c:pt>
                <c:pt idx="6291">
                  <c:v>1.1503334006758167E+37</c:v>
                </c:pt>
                <c:pt idx="6292">
                  <c:v>1.1618367346825751E+37</c:v>
                </c:pt>
                <c:pt idx="6293">
                  <c:v>1.1734551020294007E+37</c:v>
                </c:pt>
                <c:pt idx="6294">
                  <c:v>1.185189653049695E+37</c:v>
                </c:pt>
                <c:pt idx="6295">
                  <c:v>1.1970415495801919E+37</c:v>
                </c:pt>
                <c:pt idx="6296">
                  <c:v>1.209011965075994E+37</c:v>
                </c:pt>
                <c:pt idx="6297">
                  <c:v>1.2211020847267542E+37</c:v>
                </c:pt>
                <c:pt idx="6298">
                  <c:v>1.2333131055740216E+37</c:v>
                </c:pt>
                <c:pt idx="6299">
                  <c:v>1.2456462366297614E+37</c:v>
                </c:pt>
                <c:pt idx="6300">
                  <c:v>1.2581026989960591E+37</c:v>
                </c:pt>
                <c:pt idx="6301">
                  <c:v>1.2706837259860196E+37</c:v>
                </c:pt>
                <c:pt idx="6302">
                  <c:v>1.2833905632458801E+37</c:v>
                </c:pt>
                <c:pt idx="6303">
                  <c:v>1.2962244688783385E+37</c:v>
                </c:pt>
                <c:pt idx="6304">
                  <c:v>1.3091867135671222E+37</c:v>
                </c:pt>
                <c:pt idx="6305">
                  <c:v>1.3222785807027935E+37</c:v>
                </c:pt>
                <c:pt idx="6306">
                  <c:v>1.3355013665098212E+37</c:v>
                </c:pt>
                <c:pt idx="6307">
                  <c:v>1.3488563801749194E+37</c:v>
                </c:pt>
                <c:pt idx="6308">
                  <c:v>1.3623449439766687E+37</c:v>
                </c:pt>
                <c:pt idx="6309">
                  <c:v>1.3759683934164355E+37</c:v>
                </c:pt>
                <c:pt idx="6310">
                  <c:v>1.3897280773506E+37</c:v>
                </c:pt>
                <c:pt idx="6311">
                  <c:v>1.4036253581241056E+37</c:v>
                </c:pt>
                <c:pt idx="6312">
                  <c:v>1.4176616117053472E+37</c:v>
                </c:pt>
                <c:pt idx="6313">
                  <c:v>1.4318382278224007E+37</c:v>
                </c:pt>
                <c:pt idx="6314">
                  <c:v>1.4461566101006249E+37</c:v>
                </c:pt>
                <c:pt idx="6315">
                  <c:v>1.4606181762016307E+37</c:v>
                </c:pt>
                <c:pt idx="6316">
                  <c:v>1.4752243579636471E+37</c:v>
                </c:pt>
                <c:pt idx="6317">
                  <c:v>1.4899766015432834E+37</c:v>
                </c:pt>
                <c:pt idx="6318">
                  <c:v>1.5048763675587165E+37</c:v>
                </c:pt>
                <c:pt idx="6319">
                  <c:v>1.5199251312343031E+37</c:v>
                </c:pt>
                <c:pt idx="6320">
                  <c:v>1.5351243825466467E+37</c:v>
                </c:pt>
                <c:pt idx="6321">
                  <c:v>1.5504756263721132E+37</c:v>
                </c:pt>
                <c:pt idx="6322">
                  <c:v>1.5659803826358344E+37</c:v>
                </c:pt>
                <c:pt idx="6323">
                  <c:v>1.5816401864621924E+37</c:v>
                </c:pt>
                <c:pt idx="6324">
                  <c:v>1.5974565883268147E+37</c:v>
                </c:pt>
                <c:pt idx="6325">
                  <c:v>1.6134311542100824E+37</c:v>
                </c:pt>
                <c:pt idx="6326">
                  <c:v>1.6295654657521835E+37</c:v>
                </c:pt>
                <c:pt idx="6327">
                  <c:v>1.6458611204097053E+37</c:v>
                </c:pt>
                <c:pt idx="6328">
                  <c:v>1.6623197316138029E+37</c:v>
                </c:pt>
                <c:pt idx="6329">
                  <c:v>1.6789429289299412E+37</c:v>
                </c:pt>
                <c:pt idx="6330">
                  <c:v>1.6957323582192404E+37</c:v>
                </c:pt>
                <c:pt idx="6331">
                  <c:v>1.712689681801432E+37</c:v>
                </c:pt>
                <c:pt idx="6332">
                  <c:v>1.7298165786194466E+37</c:v>
                </c:pt>
                <c:pt idx="6333">
                  <c:v>1.7471147444056411E+37</c:v>
                </c:pt>
                <c:pt idx="6334">
                  <c:v>1.7645858918496978E+37</c:v>
                </c:pt>
                <c:pt idx="6335">
                  <c:v>1.7822317507681945E+37</c:v>
                </c:pt>
                <c:pt idx="6336">
                  <c:v>1.8000540682758767E+37</c:v>
                </c:pt>
                <c:pt idx="6337">
                  <c:v>1.8180546089586353E+37</c:v>
                </c:pt>
                <c:pt idx="6338">
                  <c:v>1.836235155048222E+37</c:v>
                </c:pt>
                <c:pt idx="6339">
                  <c:v>1.854597506598704E+37</c:v>
                </c:pt>
                <c:pt idx="6340">
                  <c:v>1.8731434816646911E+37</c:v>
                </c:pt>
                <c:pt idx="6341">
                  <c:v>1.8918749164813375E+37</c:v>
                </c:pt>
                <c:pt idx="6342">
                  <c:v>1.9107936656461517E+37</c:v>
                </c:pt>
                <c:pt idx="6343">
                  <c:v>1.9299016023026122E+37</c:v>
                </c:pt>
                <c:pt idx="6344">
                  <c:v>1.9492006183256393E+37</c:v>
                </c:pt>
                <c:pt idx="6345">
                  <c:v>1.9686926245088955E+37</c:v>
                </c:pt>
                <c:pt idx="6346">
                  <c:v>1.9883795507539848E+37</c:v>
                </c:pt>
                <c:pt idx="6347">
                  <c:v>2.0082633462615243E+37</c:v>
                </c:pt>
                <c:pt idx="6348">
                  <c:v>2.028345979724139E+37</c:v>
                </c:pt>
                <c:pt idx="6349">
                  <c:v>2.0486294395213806E+37</c:v>
                </c:pt>
                <c:pt idx="6350">
                  <c:v>2.0691157339165948E+37</c:v>
                </c:pt>
                <c:pt idx="6351">
                  <c:v>2.0898068912557606E+37</c:v>
                </c:pt>
                <c:pt idx="6352">
                  <c:v>2.1107049601683185E+37</c:v>
                </c:pt>
                <c:pt idx="6353">
                  <c:v>2.1318120097700019E+37</c:v>
                </c:pt>
                <c:pt idx="6354">
                  <c:v>2.1531301298677024E+37</c:v>
                </c:pt>
                <c:pt idx="6355">
                  <c:v>2.1746614311663785E+37</c:v>
                </c:pt>
                <c:pt idx="6356">
                  <c:v>2.1964080454780429E+37</c:v>
                </c:pt>
                <c:pt idx="6357">
                  <c:v>2.2183721259328223E+37</c:v>
                </c:pt>
                <c:pt idx="6358">
                  <c:v>2.2405558471921512E+37</c:v>
                </c:pt>
                <c:pt idx="6359">
                  <c:v>2.2629614056640724E+37</c:v>
                </c:pt>
                <c:pt idx="6360">
                  <c:v>2.2855910197207139E+37</c:v>
                </c:pt>
                <c:pt idx="6361">
                  <c:v>2.3084469299179211E+37</c:v>
                </c:pt>
                <c:pt idx="6362">
                  <c:v>2.3315313992171003E+37</c:v>
                </c:pt>
                <c:pt idx="6363">
                  <c:v>2.3548467132092708E+37</c:v>
                </c:pt>
                <c:pt idx="6364">
                  <c:v>2.3783951803413636E+37</c:v>
                </c:pt>
                <c:pt idx="6365">
                  <c:v>2.4021791321447772E+37</c:v>
                </c:pt>
                <c:pt idx="6366">
                  <c:v>2.4262009234662253E+37</c:v>
                </c:pt>
                <c:pt idx="6367">
                  <c:v>2.4504629327008868E+37</c:v>
                </c:pt>
                <c:pt idx="6368">
                  <c:v>2.4749675620278965E+37</c:v>
                </c:pt>
                <c:pt idx="6369">
                  <c:v>2.4997172376481755E+37</c:v>
                </c:pt>
                <c:pt idx="6370">
                  <c:v>2.5247144100246569E+37</c:v>
                </c:pt>
                <c:pt idx="6371">
                  <c:v>2.5499615541249036E+37</c:v>
                </c:pt>
                <c:pt idx="6372">
                  <c:v>2.5754611696661525E+37</c:v>
                </c:pt>
                <c:pt idx="6373">
                  <c:v>2.6012157813628144E+37</c:v>
                </c:pt>
                <c:pt idx="6374">
                  <c:v>2.6272279391764427E+37</c:v>
                </c:pt>
                <c:pt idx="6375">
                  <c:v>2.6535002185682059E+37</c:v>
                </c:pt>
                <c:pt idx="6376">
                  <c:v>2.6800352207538894E+37</c:v>
                </c:pt>
                <c:pt idx="6377">
                  <c:v>2.7068355729614281E+37</c:v>
                </c:pt>
                <c:pt idx="6378">
                  <c:v>2.7339039286910436E+37</c:v>
                </c:pt>
                <c:pt idx="6379">
                  <c:v>2.7612429679779521E+37</c:v>
                </c:pt>
                <c:pt idx="6380">
                  <c:v>2.7888553976577323E+37</c:v>
                </c:pt>
                <c:pt idx="6381">
                  <c:v>2.81674395163431E+37</c:v>
                </c:pt>
                <c:pt idx="6382">
                  <c:v>2.8449113911506539E+37</c:v>
                </c:pt>
                <c:pt idx="6383">
                  <c:v>2.8733605050621591E+37</c:v>
                </c:pt>
                <c:pt idx="6384">
                  <c:v>2.9020941101127813E+37</c:v>
                </c:pt>
                <c:pt idx="6385">
                  <c:v>2.931115051213909E+37</c:v>
                </c:pt>
                <c:pt idx="6386">
                  <c:v>2.960426201726049E+37</c:v>
                </c:pt>
                <c:pt idx="6387">
                  <c:v>2.9900304637433083E+37</c:v>
                </c:pt>
                <c:pt idx="6388">
                  <c:v>3.0199307683807418E+37</c:v>
                </c:pt>
                <c:pt idx="6389">
                  <c:v>3.0501300760645492E+37</c:v>
                </c:pt>
                <c:pt idx="6390">
                  <c:v>3.0806313768251954E+37</c:v>
                </c:pt>
                <c:pt idx="6391">
                  <c:v>3.1114376905934465E+37</c:v>
                </c:pt>
                <c:pt idx="6392">
                  <c:v>3.1425520674993814E+37</c:v>
                </c:pt>
                <c:pt idx="6393">
                  <c:v>3.1739775881743755E+37</c:v>
                </c:pt>
                <c:pt idx="6394">
                  <c:v>3.2057173640561193E+37</c:v>
                </c:pt>
                <c:pt idx="6395">
                  <c:v>3.2377745376966793E+37</c:v>
                </c:pt>
                <c:pt idx="6396">
                  <c:v>3.2701522830736467E+37</c:v>
                </c:pt>
                <c:pt idx="6397">
                  <c:v>3.3028538059043835E+37</c:v>
                </c:pt>
                <c:pt idx="6398">
                  <c:v>3.3358823439634279E+37</c:v>
                </c:pt>
                <c:pt idx="6399">
                  <c:v>3.3692411674030607E+37</c:v>
                </c:pt>
                <c:pt idx="6400">
                  <c:v>3.4029335790770925E+37</c:v>
                </c:pt>
                <c:pt idx="6401">
                  <c:v>3.4369629148678638E+37</c:v>
                </c:pt>
                <c:pt idx="6402">
                  <c:v>3.4713325440165413E+37</c:v>
                </c:pt>
                <c:pt idx="6403">
                  <c:v>3.5060458694567064E+37</c:v>
                </c:pt>
                <c:pt idx="6404">
                  <c:v>3.5411063281512745E+37</c:v>
                </c:pt>
                <c:pt idx="6405">
                  <c:v>3.5765173914327873E+37</c:v>
                </c:pt>
                <c:pt idx="6406">
                  <c:v>3.612282565347115E+37</c:v>
                </c:pt>
                <c:pt idx="6407">
                  <c:v>3.6484053910005851E+37</c:v>
                </c:pt>
                <c:pt idx="6408">
                  <c:v>3.6848894449105926E+37</c:v>
                </c:pt>
                <c:pt idx="6409">
                  <c:v>3.721738339359698E+37</c:v>
                </c:pt>
                <c:pt idx="6410">
                  <c:v>3.7589557227532958E+37</c:v>
                </c:pt>
                <c:pt idx="6411">
                  <c:v>3.7965452799808285E+37</c:v>
                </c:pt>
                <c:pt idx="6412">
                  <c:v>3.8345107327806367E+37</c:v>
                </c:pt>
                <c:pt idx="6413">
                  <c:v>3.8728558401084427E+37</c:v>
                </c:pt>
                <c:pt idx="6414">
                  <c:v>3.9115843985095281E+37</c:v>
                </c:pt>
                <c:pt idx="6415">
                  <c:v>3.9507002424946216E+37</c:v>
                </c:pt>
                <c:pt idx="6416">
                  <c:v>3.990207244919569E+37</c:v>
                </c:pt>
                <c:pt idx="6417">
                  <c:v>4.0301093173687656E+37</c:v>
                </c:pt>
                <c:pt idx="6418">
                  <c:v>4.0704104105424533E+37</c:v>
                </c:pt>
                <c:pt idx="6419">
                  <c:v>4.1111145146478764E+37</c:v>
                </c:pt>
                <c:pt idx="6420">
                  <c:v>4.152225659794356E+37</c:v>
                </c:pt>
                <c:pt idx="6421">
                  <c:v>4.1937479163922984E+37</c:v>
                </c:pt>
                <c:pt idx="6422">
                  <c:v>4.2356853955562229E+37</c:v>
                </c:pt>
                <c:pt idx="6423">
                  <c:v>4.2780422495117848E+37</c:v>
                </c:pt>
                <c:pt idx="6424">
                  <c:v>4.3208226720069038E+37</c:v>
                </c:pt>
                <c:pt idx="6425">
                  <c:v>4.3640308987269727E+37</c:v>
                </c:pt>
                <c:pt idx="6426">
                  <c:v>4.4076712077142422E+37</c:v>
                </c:pt>
                <c:pt idx="6427">
                  <c:v>4.4517479197913833E+37</c:v>
                </c:pt>
                <c:pt idx="6428">
                  <c:v>4.4962653989892979E+37</c:v>
                </c:pt>
                <c:pt idx="6429">
                  <c:v>4.5412280529791909E+37</c:v>
                </c:pt>
                <c:pt idx="6430">
                  <c:v>4.5866403335089838E+37</c:v>
                </c:pt>
                <c:pt idx="6431">
                  <c:v>4.6325067368440722E+37</c:v>
                </c:pt>
                <c:pt idx="6432">
                  <c:v>4.6788318042125125E+37</c:v>
                </c:pt>
                <c:pt idx="6433">
                  <c:v>4.7256201222546386E+37</c:v>
                </c:pt>
                <c:pt idx="6434">
                  <c:v>4.7728763234771853E+37</c:v>
                </c:pt>
                <c:pt idx="6435">
                  <c:v>4.8206050867119568E+37</c:v>
                </c:pt>
                <c:pt idx="6436">
                  <c:v>4.8688111375790756E+37</c:v>
                </c:pt>
                <c:pt idx="6437">
                  <c:v>4.9174992489548672E+37</c:v>
                </c:pt>
                <c:pt idx="6438">
                  <c:v>4.9666742414444167E+37</c:v>
                </c:pt>
                <c:pt idx="6439">
                  <c:v>5.0163409838588595E+37</c:v>
                </c:pt>
                <c:pt idx="6440">
                  <c:v>5.0665043936974497E+37</c:v>
                </c:pt>
                <c:pt idx="6441">
                  <c:v>5.117169437634424E+37</c:v>
                </c:pt>
                <c:pt idx="6442">
                  <c:v>5.1683411320107692E+37</c:v>
                </c:pt>
                <c:pt idx="6443">
                  <c:v>5.2200245433308752E+37</c:v>
                </c:pt>
                <c:pt idx="6444">
                  <c:v>5.2722247887641842E+37</c:v>
                </c:pt>
                <c:pt idx="6445">
                  <c:v>5.3249470366518257E+37</c:v>
                </c:pt>
                <c:pt idx="6446">
                  <c:v>5.3781965070183448E+37</c:v>
                </c:pt>
                <c:pt idx="6447">
                  <c:v>5.4319784720885267E+37</c:v>
                </c:pt>
                <c:pt idx="6448">
                  <c:v>5.4862982568094137E+37</c:v>
                </c:pt>
                <c:pt idx="6449">
                  <c:v>5.5411612393775082E+37</c:v>
                </c:pt>
                <c:pt idx="6450">
                  <c:v>5.596572851771284E+37</c:v>
                </c:pt>
                <c:pt idx="6451">
                  <c:v>5.6525385802889954E+37</c:v>
                </c:pt>
                <c:pt idx="6452">
                  <c:v>5.709063966091886E+37</c:v>
                </c:pt>
                <c:pt idx="6453">
                  <c:v>5.7661546057528042E+37</c:v>
                </c:pt>
                <c:pt idx="6454">
                  <c:v>5.8238161518103337E+37</c:v>
                </c:pt>
                <c:pt idx="6455">
                  <c:v>5.8820543133284363E+37</c:v>
                </c:pt>
                <c:pt idx="6456">
                  <c:v>5.9408748564617219E+37</c:v>
                </c:pt>
                <c:pt idx="6457">
                  <c:v>6.0002836050263394E+37</c:v>
                </c:pt>
                <c:pt idx="6458">
                  <c:v>6.0602864410766018E+37</c:v>
                </c:pt>
                <c:pt idx="6459">
                  <c:v>6.1208893054873661E+37</c:v>
                </c:pt>
                <c:pt idx="6460">
                  <c:v>6.182098198542241E+37</c:v>
                </c:pt>
                <c:pt idx="6461">
                  <c:v>6.2439191805276633E+37</c:v>
                </c:pt>
                <c:pt idx="6462">
                  <c:v>6.3063583723329408E+37</c:v>
                </c:pt>
                <c:pt idx="6463">
                  <c:v>6.3694219560562688E+37</c:v>
                </c:pt>
                <c:pt idx="6464">
                  <c:v>6.433116175616833E+37</c:v>
                </c:pt>
                <c:pt idx="6465">
                  <c:v>6.4974473373730018E+37</c:v>
                </c:pt>
                <c:pt idx="6466">
                  <c:v>6.5624218107467316E+37</c:v>
                </c:pt>
                <c:pt idx="6467">
                  <c:v>6.6280460288541981E+37</c:v>
                </c:pt>
                <c:pt idx="6468">
                  <c:v>6.6943264891427409E+37</c:v>
                </c:pt>
                <c:pt idx="6469">
                  <c:v>6.7612697540341675E+37</c:v>
                </c:pt>
                <c:pt idx="6470">
                  <c:v>6.8288824515745106E+37</c:v>
                </c:pt>
                <c:pt idx="6471">
                  <c:v>6.8971712760902537E+37</c:v>
                </c:pt>
                <c:pt idx="6472">
                  <c:v>6.9661429888511587E+37</c:v>
                </c:pt>
                <c:pt idx="6473">
                  <c:v>7.0358044187396708E+37</c:v>
                </c:pt>
                <c:pt idx="6474">
                  <c:v>7.1061624629270678E+37</c:v>
                </c:pt>
                <c:pt idx="6475">
                  <c:v>7.1772240875563353E+37</c:v>
                </c:pt>
                <c:pt idx="6476">
                  <c:v>7.248996328431901E+37</c:v>
                </c:pt>
                <c:pt idx="6477">
                  <c:v>7.3214862917162191E+37</c:v>
                </c:pt>
                <c:pt idx="6478">
                  <c:v>7.3947011546333829E+37</c:v>
                </c:pt>
                <c:pt idx="6479">
                  <c:v>7.4686481661797132E+37</c:v>
                </c:pt>
                <c:pt idx="6480">
                  <c:v>7.5433346478415133E+37</c:v>
                </c:pt>
                <c:pt idx="6481">
                  <c:v>7.618767994319929E+37</c:v>
                </c:pt>
                <c:pt idx="6482">
                  <c:v>7.6949556742631299E+37</c:v>
                </c:pt>
                <c:pt idx="6483">
                  <c:v>7.7719052310057595E+37</c:v>
                </c:pt>
                <c:pt idx="6484">
                  <c:v>7.8496242833158171E+37</c:v>
                </c:pt>
                <c:pt idx="6485">
                  <c:v>7.9281205261489752E+37</c:v>
                </c:pt>
                <c:pt idx="6486">
                  <c:v>8.007401731410465E+37</c:v>
                </c:pt>
                <c:pt idx="6487">
                  <c:v>8.0874757487245683E+37</c:v>
                </c:pt>
                <c:pt idx="6488">
                  <c:v>8.1683505062118167E+37</c:v>
                </c:pt>
                <c:pt idx="6489">
                  <c:v>8.2500340112739364E+37</c:v>
                </c:pt>
                <c:pt idx="6490">
                  <c:v>8.332534351386676E+37</c:v>
                </c:pt>
                <c:pt idx="6491">
                  <c:v>8.4158596949005385E+37</c:v>
                </c:pt>
                <c:pt idx="6492">
                  <c:v>8.5000182918495444E+37</c:v>
                </c:pt>
                <c:pt idx="6493">
                  <c:v>8.585018474768041E+37</c:v>
                </c:pt>
                <c:pt idx="6494">
                  <c:v>8.6708686595157248E+37</c:v>
                </c:pt>
                <c:pt idx="6495">
                  <c:v>8.7575773461108774E+37</c:v>
                </c:pt>
                <c:pt idx="6496">
                  <c:v>8.8451531195719868E+37</c:v>
                </c:pt>
                <c:pt idx="6497">
                  <c:v>8.9336046507677096E+37</c:v>
                </c:pt>
                <c:pt idx="6498">
                  <c:v>9.0229406972753846E+37</c:v>
                </c:pt>
                <c:pt idx="6499">
                  <c:v>9.1131701042481364E+37</c:v>
                </c:pt>
                <c:pt idx="6500">
                  <c:v>9.2043018052906191E+37</c:v>
                </c:pt>
                <c:pt idx="6501">
                  <c:v>9.2963448233435259E+37</c:v>
                </c:pt>
                <c:pt idx="6502">
                  <c:v>9.3893082715769635E+37</c:v>
                </c:pt>
                <c:pt idx="6503">
                  <c:v>9.4832013542927287E+37</c:v>
                </c:pt>
                <c:pt idx="6504">
                  <c:v>9.5780333678356571E+37</c:v>
                </c:pt>
                <c:pt idx="6505">
                  <c:v>9.6738137015140181E+37</c:v>
                </c:pt>
                <c:pt idx="6506">
                  <c:v>9.7705518385291577E+37</c:v>
                </c:pt>
                <c:pt idx="6507">
                  <c:v>9.8682573569144469E+37</c:v>
                </c:pt>
                <c:pt idx="6508">
                  <c:v>9.9669399304835936E+37</c:v>
                </c:pt>
                <c:pt idx="6509">
                  <c:v>1.0066609329788428E+38</c:v>
                </c:pt>
                <c:pt idx="6510">
                  <c:v>1.0167275423086313E+38</c:v>
                </c:pt>
                <c:pt idx="6511">
                  <c:v>1.0268948177317172E+38</c:v>
                </c:pt>
                <c:pt idx="6512">
                  <c:v>1.0371637659090347E+38</c:v>
                </c:pt>
                <c:pt idx="6513">
                  <c:v>1.0475354035681254E+38</c:v>
                </c:pt>
                <c:pt idx="6514">
                  <c:v>1.0580107576038065E+38</c:v>
                </c:pt>
                <c:pt idx="6515">
                  <c:v>1.0685908651798445E+38</c:v>
                </c:pt>
                <c:pt idx="6516">
                  <c:v>1.0792767738316429E+38</c:v>
                </c:pt>
                <c:pt idx="6517">
                  <c:v>1.0900695415699593E+38</c:v>
                </c:pt>
                <c:pt idx="6518">
                  <c:v>1.1009702369856593E+38</c:v>
                </c:pt>
                <c:pt idx="6519">
                  <c:v>1.1119799393555155E+38</c:v>
                </c:pt>
                <c:pt idx="6520">
                  <c:v>1.1230997387490708E+38</c:v>
                </c:pt>
                <c:pt idx="6521">
                  <c:v>1.1343307361365616E+38</c:v>
                </c:pt>
                <c:pt idx="6522">
                  <c:v>1.1456740434979272E+38</c:v>
                </c:pt>
                <c:pt idx="6523">
                  <c:v>1.1571307839329063E+38</c:v>
                </c:pt>
                <c:pt idx="6524">
                  <c:v>1.1687020917722355E+38</c:v>
                </c:pt>
                <c:pt idx="6525">
                  <c:v>1.1803891126899579E+38</c:v>
                </c:pt>
                <c:pt idx="6526">
                  <c:v>1.1921930038168574E+38</c:v>
                </c:pt>
                <c:pt idx="6527">
                  <c:v>1.2041149338550257E+38</c:v>
                </c:pt>
                <c:pt idx="6528">
                  <c:v>1.2161560831935762E+38</c:v>
                </c:pt>
                <c:pt idx="6529">
                  <c:v>1.228317644025512E+38</c:v>
                </c:pt>
                <c:pt idx="6530">
                  <c:v>1.2406008204657672E+38</c:v>
                </c:pt>
                <c:pt idx="6531">
                  <c:v>1.2530068286704246E+38</c:v>
                </c:pt>
                <c:pt idx="6532">
                  <c:v>1.2655368969571291E+38</c:v>
                </c:pt>
                <c:pt idx="6533">
                  <c:v>1.2781922659267002E+38</c:v>
                </c:pt>
                <c:pt idx="6534">
                  <c:v>1.2909741885859675E+38</c:v>
                </c:pt>
                <c:pt idx="6535">
                  <c:v>1.3038839304718268E+38</c:v>
                </c:pt>
                <c:pt idx="6536">
                  <c:v>1.3169227697765456E+38</c:v>
                </c:pt>
                <c:pt idx="6537">
                  <c:v>1.3300919974743111E+38</c:v>
                </c:pt>
                <c:pt idx="6538">
                  <c:v>1.3433929174490541E+38</c:v>
                </c:pt>
                <c:pt idx="6539">
                  <c:v>1.3568268466235444E+38</c:v>
                </c:pt>
                <c:pt idx="6540">
                  <c:v>1.3703951150897798E+38</c:v>
                </c:pt>
                <c:pt idx="6541">
                  <c:v>1.384099066240678E+38</c:v>
                </c:pt>
                <c:pt idx="6542">
                  <c:v>1.3979400569030847E+38</c:v>
                </c:pt>
                <c:pt idx="6543">
                  <c:v>1.4119194574721153E+38</c:v>
                </c:pt>
                <c:pt idx="6544">
                  <c:v>1.4260386520468369E+38</c:v>
                </c:pt>
                <c:pt idx="6545">
                  <c:v>1.4402990385673053E+38</c:v>
                </c:pt>
                <c:pt idx="6546">
                  <c:v>1.4547020289529784E+38</c:v>
                </c:pt>
                <c:pt idx="6547">
                  <c:v>1.4692490492425076E+38</c:v>
                </c:pt>
                <c:pt idx="6548">
                  <c:v>1.4839415397349331E+38</c:v>
                </c:pt>
                <c:pt idx="6549">
                  <c:v>1.4987809551322821E+38</c:v>
                </c:pt>
                <c:pt idx="6550">
                  <c:v>1.5137687646836054E+38</c:v>
                </c:pt>
                <c:pt idx="6551">
                  <c:v>1.5289064523304412E+38</c:v>
                </c:pt>
                <c:pt idx="6552">
                  <c:v>1.5441955168537458E+38</c:v>
                </c:pt>
                <c:pt idx="6553">
                  <c:v>1.5596374720222838E+38</c:v>
                </c:pt>
                <c:pt idx="6554">
                  <c:v>1.5752338467425061E+38</c:v>
                </c:pt>
                <c:pt idx="6555">
                  <c:v>1.5909861852099306E+38</c:v>
                </c:pt>
                <c:pt idx="6556">
                  <c:v>1.6068960470620302E+38</c:v>
                </c:pt>
                <c:pt idx="6557">
                  <c:v>1.6229650075326507E+38</c:v>
                </c:pt>
                <c:pt idx="6558">
                  <c:v>1.6391946576079776E+38</c:v>
                </c:pt>
                <c:pt idx="6559">
                  <c:v>1.6555866041840567E+38</c:v>
                </c:pt>
                <c:pt idx="6560">
                  <c:v>1.6721424702258979E+38</c:v>
                </c:pt>
                <c:pt idx="6561">
                  <c:v>1.6888638949281567E+38</c:v>
                </c:pt>
                <c:pt idx="6562">
                  <c:v>1.7057525338774386E+38</c:v>
                </c:pt>
                <c:pt idx="6563">
                  <c:v>1.7228100592162123E+38</c:v>
                </c:pt>
                <c:pt idx="6564">
                  <c:v>1.740038159808375E+38</c:v>
                </c:pt>
                <c:pt idx="6565">
                  <c:v>1.7574385414064584E+38</c:v>
                </c:pt>
                <c:pt idx="6566">
                  <c:v>1.7750129268205231E+38</c:v>
                </c:pt>
                <c:pt idx="6567">
                  <c:v>1.7927630560887279E+38</c:v>
                </c:pt>
                <c:pt idx="6568">
                  <c:v>1.8106906866496159E+38</c:v>
                </c:pt>
                <c:pt idx="6569">
                  <c:v>1.8287975935161122E+38</c:v>
                </c:pt>
                <c:pt idx="6570">
                  <c:v>1.8470855694512737E+38</c:v>
                </c:pt>
                <c:pt idx="6571">
                  <c:v>1.8655564251457857E+38</c:v>
                </c:pt>
                <c:pt idx="6572">
                  <c:v>1.8842119893972433E+38</c:v>
                </c:pt>
                <c:pt idx="6573">
                  <c:v>1.9030541092912158E+38</c:v>
                </c:pt>
                <c:pt idx="6574">
                  <c:v>1.9220846503841287E+38</c:v>
                </c:pt>
                <c:pt idx="6575">
                  <c:v>1.9413054968879691E+38</c:v>
                </c:pt>
                <c:pt idx="6576">
                  <c:v>1.9607185518568498E+38</c:v>
                </c:pt>
                <c:pt idx="6577">
                  <c:v>1.9803257373754175E+38</c:v>
                </c:pt>
                <c:pt idx="6578">
                  <c:v>2.0001289947491724E+38</c:v>
                </c:pt>
                <c:pt idx="6579">
                  <c:v>2.0201302846966637E+38</c:v>
                </c:pt>
                <c:pt idx="6580">
                  <c:v>2.0403315875436303E+38</c:v>
                </c:pt>
                <c:pt idx="6581">
                  <c:v>2.0607349034190666E+38</c:v>
                </c:pt>
                <c:pt idx="6582">
                  <c:v>2.0813422524532577E+38</c:v>
                </c:pt>
                <c:pt idx="6583">
                  <c:v>2.1021556749777895E+38</c:v>
                </c:pt>
                <c:pt idx="6584">
                  <c:v>2.1231772317275683E+38</c:v>
                </c:pt>
                <c:pt idx="6585">
                  <c:v>2.1444090040448445E+38</c:v>
                </c:pt>
                <c:pt idx="6586">
                  <c:v>2.1658530940852925E+38</c:v>
                </c:pt>
                <c:pt idx="6587">
                  <c:v>2.187511625026145E+38</c:v>
                </c:pt>
                <c:pt idx="6588">
                  <c:v>2.2093867412764065E+38</c:v>
                </c:pt>
                <c:pt idx="6589">
                  <c:v>2.2314806086891703E+38</c:v>
                </c:pt>
                <c:pt idx="6590">
                  <c:v>2.2537954147760625E+38</c:v>
                </c:pt>
                <c:pt idx="6591">
                  <c:v>2.2763333689238226E+38</c:v>
                </c:pt>
                <c:pt idx="6592">
                  <c:v>2.2990967026130613E+38</c:v>
                </c:pt>
                <c:pt idx="6593">
                  <c:v>2.3220876696391923E+38</c:v>
                </c:pt>
                <c:pt idx="6594">
                  <c:v>2.3453085463355838E+38</c:v>
                </c:pt>
                <c:pt idx="6595">
                  <c:v>2.3687616317989396E+38</c:v>
                </c:pt>
                <c:pt idx="6596">
                  <c:v>2.3924492481169291E+38</c:v>
                </c:pt>
                <c:pt idx="6597">
                  <c:v>2.4163737405980985E+38</c:v>
                </c:pt>
                <c:pt idx="6598">
                  <c:v>2.4405374780040797E+38</c:v>
                </c:pt>
                <c:pt idx="6599">
                  <c:v>2.4649428527841197E+38</c:v>
                </c:pt>
                <c:pt idx="6600">
                  <c:v>2.4895922813119618E+38</c:v>
                </c:pt>
                <c:pt idx="6601">
                  <c:v>2.5144882041250812E+38</c:v>
                </c:pt>
                <c:pt idx="6602">
                  <c:v>2.5396330861663319E+38</c:v>
                </c:pt>
                <c:pt idx="6603">
                  <c:v>2.5650294170279951E+38</c:v>
                </c:pt>
                <c:pt idx="6604">
                  <c:v>2.5906797111982754E+38</c:v>
                </c:pt>
                <c:pt idx="6605">
                  <c:v>2.6165865083102578E+38</c:v>
                </c:pt>
                <c:pt idx="6606">
                  <c:v>2.6427523733933607E+38</c:v>
                </c:pt>
                <c:pt idx="6607">
                  <c:v>2.6691798971272937E+38</c:v>
                </c:pt>
                <c:pt idx="6608">
                  <c:v>2.695871696098568E+38</c:v>
                </c:pt>
                <c:pt idx="6609">
                  <c:v>2.7228304130595533E+38</c:v>
                </c:pt>
                <c:pt idx="6610">
                  <c:v>2.7500587171901497E+38</c:v>
                </c:pt>
                <c:pt idx="6611">
                  <c:v>2.7775593043620499E+38</c:v>
                </c:pt>
                <c:pt idx="6612">
                  <c:v>2.8053348974056708E+38</c:v>
                </c:pt>
                <c:pt idx="6613">
                  <c:v>2.8333882463797267E+38</c:v>
                </c:pt>
                <c:pt idx="6614">
                  <c:v>2.8617221288435252E+38</c:v>
                </c:pt>
                <c:pt idx="6615">
                  <c:v>2.8903393501319597E+38</c:v>
                </c:pt>
                <c:pt idx="6616">
                  <c:v>2.9192427436332798E+38</c:v>
                </c:pt>
                <c:pt idx="6617">
                  <c:v>2.9484351710696134E+38</c:v>
                </c:pt>
                <c:pt idx="6618">
                  <c:v>2.9779195227803099E+38</c:v>
                </c:pt>
                <c:pt idx="6619">
                  <c:v>3.0076987180081125E+38</c:v>
                </c:pt>
                <c:pt idx="6620">
                  <c:v>3.0377757051881929E+38</c:v>
                </c:pt>
                <c:pt idx="6621">
                  <c:v>3.0681534622400749E+38</c:v>
                </c:pt>
                <c:pt idx="6622">
                  <c:v>3.098834996862476E+38</c:v>
                </c:pt>
                <c:pt idx="6623">
                  <c:v>3.1298233468310997E+38</c:v>
                </c:pt>
                <c:pt idx="6624">
                  <c:v>3.161121580299412E+38</c:v>
                </c:pt>
                <c:pt idx="6625">
                  <c:v>3.1927327961024064E+38</c:v>
                </c:pt>
                <c:pt idx="6626">
                  <c:v>3.2246601240634297E+38</c:v>
                </c:pt>
                <c:pt idx="6627">
                  <c:v>3.2569067253040642E+38</c:v>
                </c:pt>
                <c:pt idx="6628">
                  <c:v>3.2894757925571045E+38</c:v>
                </c:pt>
                <c:pt idx="6629">
                  <c:v>3.3223705504826756E+38</c:v>
                </c:pt>
                <c:pt idx="6630">
                  <c:v>3.3555942559875028E+38</c:v>
                </c:pt>
                <c:pt idx="6631">
                  <c:v>3.389150198547377E+38</c:v>
                </c:pt>
                <c:pt idx="6632">
                  <c:v>3.4230417005328518E+38</c:v>
                </c:pt>
                <c:pt idx="6633">
                  <c:v>3.4572721175381795E+38</c:v>
                </c:pt>
                <c:pt idx="6634">
                  <c:v>3.4918448387135629E+38</c:v>
                </c:pt>
                <c:pt idx="6635">
                  <c:v>3.5267632871006968E+38</c:v>
                </c:pt>
                <c:pt idx="6636">
                  <c:v>3.5620309199717039E+38</c:v>
                </c:pt>
                <c:pt idx="6637">
                  <c:v>3.5976512291714215E+38</c:v>
                </c:pt>
                <c:pt idx="6638">
                  <c:v>3.6336277414631359E+38</c:v>
                </c:pt>
                <c:pt idx="6639">
                  <c:v>3.6699640188777662E+38</c:v>
                </c:pt>
                <c:pt idx="6640">
                  <c:v>3.7066636590665453E+38</c:v>
                </c:pt>
                <c:pt idx="6641">
                  <c:v>3.7437302956572112E+38</c:v>
                </c:pt>
                <c:pt idx="6642">
                  <c:v>3.7811675986137834E+38</c:v>
                </c:pt>
                <c:pt idx="6643">
                  <c:v>3.8189792745999211E+38</c:v>
                </c:pt>
                <c:pt idx="6644">
                  <c:v>3.857169067345921E+38</c:v>
                </c:pt>
                <c:pt idx="6645">
                  <c:v>3.895740758019379E+38</c:v>
                </c:pt>
                <c:pt idx="6646">
                  <c:v>3.9346981655995733E+38</c:v>
                </c:pt>
                <c:pt idx="6647">
                  <c:v>3.9740451472555691E+38</c:v>
                </c:pt>
                <c:pt idx="6648">
                  <c:v>4.0137855987281248E+38</c:v>
                </c:pt>
                <c:pt idx="6649">
                  <c:v>4.0539234547154059E+38</c:v>
                </c:pt>
                <c:pt idx="6650">
                  <c:v>4.0944626892625598E+38</c:v>
                </c:pt>
                <c:pt idx="6651">
                  <c:v>4.135407316155185E+38</c:v>
                </c:pt>
                <c:pt idx="6652">
                  <c:v>4.1767613893167374E+38</c:v>
                </c:pt>
                <c:pt idx="6653">
                  <c:v>4.218529003209905E+38</c:v>
                </c:pt>
                <c:pt idx="6654">
                  <c:v>4.2607142932420048E+38</c:v>
                </c:pt>
                <c:pt idx="6655">
                  <c:v>4.3033214361744234E+38</c:v>
                </c:pt>
                <c:pt idx="6656">
                  <c:v>4.3463546505361689E+38</c:v>
                </c:pt>
                <c:pt idx="6657">
                  <c:v>4.3898181970415296E+38</c:v>
                </c:pt>
                <c:pt idx="6658">
                  <c:v>4.4337163790119458E+38</c:v>
                </c:pt>
                <c:pt idx="6659">
                  <c:v>4.4780535428020646E+38</c:v>
                </c:pt>
                <c:pt idx="6660">
                  <c:v>4.5228340782300865E+38</c:v>
                </c:pt>
                <c:pt idx="6661">
                  <c:v>4.5680624190123873E+38</c:v>
                </c:pt>
                <c:pt idx="6662">
                  <c:v>4.6137430432025111E+38</c:v>
                </c:pt>
                <c:pt idx="6663">
                  <c:v>4.6598804736345351E+38</c:v>
                </c:pt>
                <c:pt idx="6664">
                  <c:v>4.7064792783708816E+38</c:v>
                </c:pt>
                <c:pt idx="6665">
                  <c:v>4.7535440711545909E+38</c:v>
                </c:pt>
                <c:pt idx="6666">
                  <c:v>4.8010795118661372E+38</c:v>
                </c:pt>
                <c:pt idx="6667">
                  <c:v>4.8490903069847974E+38</c:v>
                </c:pt>
                <c:pt idx="6668">
                  <c:v>4.8975812100546461E+38</c:v>
                </c:pt>
                <c:pt idx="6669">
                  <c:v>4.9465570221551916E+38</c:v>
                </c:pt>
                <c:pt idx="6670">
                  <c:v>4.996022592376745E+38</c:v>
                </c:pt>
                <c:pt idx="6671">
                  <c:v>5.0459828183005114E+38</c:v>
                </c:pt>
                <c:pt idx="6672">
                  <c:v>5.0964426464835174E+38</c:v>
                </c:pt>
                <c:pt idx="6673">
                  <c:v>5.1474070729483527E+38</c:v>
                </c:pt>
                <c:pt idx="6674">
                  <c:v>5.198881143677836E+38</c:v>
                </c:pt>
                <c:pt idx="6675">
                  <c:v>5.2508699551146143E+38</c:v>
                </c:pt>
                <c:pt idx="6676">
                  <c:v>5.3033786546657605E+38</c:v>
                </c:pt>
                <c:pt idx="6677">
                  <c:v>5.3564124412124172E+38</c:v>
                </c:pt>
                <c:pt idx="6678">
                  <c:v>5.4099765656245422E+38</c:v>
                </c:pt>
                <c:pt idx="6679">
                  <c:v>5.4640763312807866E+38</c:v>
                </c:pt>
                <c:pt idx="6680">
                  <c:v>5.5187170945935957E+38</c:v>
                </c:pt>
                <c:pt idx="6681">
                  <c:v>5.5739042655395318E+38</c:v>
                </c:pt>
                <c:pt idx="6682">
                  <c:v>5.6296433081949288E+38</c:v>
                </c:pt>
                <c:pt idx="6683">
                  <c:v>5.6859397412768753E+38</c:v>
                </c:pt>
                <c:pt idx="6684">
                  <c:v>5.7427991386896447E+38</c:v>
                </c:pt>
                <c:pt idx="6685">
                  <c:v>5.8002271300765413E+38</c:v>
                </c:pt>
                <c:pt idx="6686">
                  <c:v>5.8582294013773078E+38</c:v>
                </c:pt>
                <c:pt idx="6687">
                  <c:v>5.9168116953910802E+38</c:v>
                </c:pt>
                <c:pt idx="6688">
                  <c:v>5.9759798123449916E+38</c:v>
                </c:pt>
                <c:pt idx="6689">
                  <c:v>6.0357396104684408E+38</c:v>
                </c:pt>
                <c:pt idx="6690">
                  <c:v>6.0960970065731254E+38</c:v>
                </c:pt>
                <c:pt idx="6691">
                  <c:v>6.1570579766388564E+38</c:v>
                </c:pt>
                <c:pt idx="6692">
                  <c:v>6.2186285564052448E+38</c:v>
                </c:pt>
                <c:pt idx="6693">
                  <c:v>6.2808148419692975E+38</c:v>
                </c:pt>
                <c:pt idx="6694">
                  <c:v>6.3436229903889905E+38</c:v>
                </c:pt>
                <c:pt idx="6695">
                  <c:v>6.4070592202928797E+38</c:v>
                </c:pt>
                <c:pt idx="6696">
                  <c:v>6.4711298124958106E+38</c:v>
                </c:pt>
                <c:pt idx="6697">
                  <c:v>6.5358411106207687E+38</c:v>
                </c:pt>
                <c:pt idx="6698">
                  <c:v>6.6011995217269773E+38</c:v>
                </c:pt>
                <c:pt idx="6699">
                  <c:v>6.6672115169442448E+38</c:v>
                </c:pt>
                <c:pt idx="6700">
                  <c:v>6.7338836321136882E+38</c:v>
                </c:pt>
                <c:pt idx="6701">
                  <c:v>6.8012224684348238E+38</c:v>
                </c:pt>
                <c:pt idx="6702">
                  <c:v>6.8692346931191741E+38</c:v>
                </c:pt>
                <c:pt idx="6703">
                  <c:v>6.9379270400503634E+38</c:v>
                </c:pt>
                <c:pt idx="6704">
                  <c:v>7.0073063104508691E+38</c:v>
                </c:pt>
                <c:pt idx="6705">
                  <c:v>7.0773793735553785E+38</c:v>
                </c:pt>
                <c:pt idx="6706">
                  <c:v>7.1481531672909329E+38</c:v>
                </c:pt>
                <c:pt idx="6707">
                  <c:v>7.2196346989638412E+38</c:v>
                </c:pt>
                <c:pt idx="6708">
                  <c:v>7.2918310459534811E+38</c:v>
                </c:pt>
                <c:pt idx="6709">
                  <c:v>7.3647493564130146E+38</c:v>
                </c:pt>
                <c:pt idx="6710">
                  <c:v>7.4383968499771464E+38</c:v>
                </c:pt>
                <c:pt idx="6711">
                  <c:v>7.5127808184769151E+38</c:v>
                </c:pt>
                <c:pt idx="6712">
                  <c:v>7.5879086266616858E+38</c:v>
                </c:pt>
                <c:pt idx="6713">
                  <c:v>7.6637877129283037E+38</c:v>
                </c:pt>
                <c:pt idx="6714">
                  <c:v>7.7404255900575864E+38</c:v>
                </c:pt>
                <c:pt idx="6715">
                  <c:v>7.8178298459581612E+38</c:v>
                </c:pt>
                <c:pt idx="6716">
                  <c:v>7.8960081444177441E+38</c:v>
                </c:pt>
                <c:pt idx="6717">
                  <c:v>7.9749682258619211E+38</c:v>
                </c:pt>
                <c:pt idx="6718">
                  <c:v>8.0547179081205416E+38</c:v>
                </c:pt>
                <c:pt idx="6719">
                  <c:v>8.1352650872017441E+38</c:v>
                </c:pt>
                <c:pt idx="6720">
                  <c:v>8.2166177380737639E+38</c:v>
                </c:pt>
                <c:pt idx="6721">
                  <c:v>8.2987839154545009E+38</c:v>
                </c:pt>
                <c:pt idx="6722">
                  <c:v>8.381771754609046E+38</c:v>
                </c:pt>
                <c:pt idx="6723">
                  <c:v>8.4655894721551359E+38</c:v>
                </c:pt>
                <c:pt idx="6724">
                  <c:v>8.5502453668766888E+38</c:v>
                </c:pt>
                <c:pt idx="6725">
                  <c:v>8.6357478205454542E+38</c:v>
                </c:pt>
                <c:pt idx="6726">
                  <c:v>8.7221052987509101E+38</c:v>
                </c:pt>
                <c:pt idx="6727">
                  <c:v>8.8093263517384172E+38</c:v>
                </c:pt>
                <c:pt idx="6728">
                  <c:v>8.8974196152558043E+38</c:v>
                </c:pt>
                <c:pt idx="6729">
                  <c:v>8.9863938114083624E+38</c:v>
                </c:pt>
                <c:pt idx="6730">
                  <c:v>9.0762577495224459E+38</c:v>
                </c:pt>
                <c:pt idx="6731">
                  <c:v>9.1670203270176687E+38</c:v>
                </c:pt>
                <c:pt idx="6732">
                  <c:v>9.2586905302878465E+38</c:v>
                </c:pt>
                <c:pt idx="6733">
                  <c:v>9.3512774355907245E+38</c:v>
                </c:pt>
                <c:pt idx="6734">
                  <c:v>9.4447902099466333E+38</c:v>
                </c:pt>
                <c:pt idx="6735">
                  <c:v>9.5392381120460952E+38</c:v>
                </c:pt>
                <c:pt idx="6736">
                  <c:v>9.6346304931665609E+38</c:v>
                </c:pt>
                <c:pt idx="6737">
                  <c:v>9.7309767980982254E+38</c:v>
                </c:pt>
                <c:pt idx="6738">
                  <c:v>9.8282865660792114E+38</c:v>
                </c:pt>
                <c:pt idx="6739">
                  <c:v>9.9265694317399994E+38</c:v>
                </c:pt>
                <c:pt idx="6740">
                  <c:v>1.0025835126057401E+39</c:v>
                </c:pt>
                <c:pt idx="6741">
                  <c:v>1.0126093477317973E+39</c:v>
                </c:pt>
                <c:pt idx="6742">
                  <c:v>1.0227354412091154E+39</c:v>
                </c:pt>
                <c:pt idx="6743">
                  <c:v>1.0329627956212063E+39</c:v>
                </c:pt>
                <c:pt idx="6744">
                  <c:v>1.0432924235774187E+39</c:v>
                </c:pt>
                <c:pt idx="6745">
                  <c:v>1.0537253478131931E+39</c:v>
                </c:pt>
                <c:pt idx="6746">
                  <c:v>1.064262601291325E+39</c:v>
                </c:pt>
                <c:pt idx="6747">
                  <c:v>1.074905227304238E+39</c:v>
                </c:pt>
                <c:pt idx="6748">
                  <c:v>1.0856542795772802E+39</c:v>
                </c:pt>
                <c:pt idx="6749">
                  <c:v>1.0965108223730533E+39</c:v>
                </c:pt>
                <c:pt idx="6750">
                  <c:v>1.1074759305967841E+39</c:v>
                </c:pt>
                <c:pt idx="6751">
                  <c:v>1.1185506899027516E+39</c:v>
                </c:pt>
                <c:pt idx="6752">
                  <c:v>1.1297361968017793E+39</c:v>
                </c:pt>
                <c:pt idx="6753">
                  <c:v>1.1410335587697973E+39</c:v>
                </c:pt>
                <c:pt idx="6754">
                  <c:v>1.1524438943574951E+39</c:v>
                </c:pt>
                <c:pt idx="6755">
                  <c:v>1.1639683333010697E+39</c:v>
                </c:pt>
                <c:pt idx="6756">
                  <c:v>1.1756080166340806E+39</c:v>
                </c:pt>
                <c:pt idx="6757">
                  <c:v>1.1873640968004215E+39</c:v>
                </c:pt>
                <c:pt idx="6758">
                  <c:v>1.1992377377684258E+39</c:v>
                </c:pt>
                <c:pt idx="6759">
                  <c:v>1.2112301151461095E+39</c:v>
                </c:pt>
                <c:pt idx="6760">
                  <c:v>1.223342416297571E+39</c:v>
                </c:pt>
                <c:pt idx="6761">
                  <c:v>1.2355758404605467E+39</c:v>
                </c:pt>
                <c:pt idx="6762">
                  <c:v>1.2479315988651526E+39</c:v>
                </c:pt>
                <c:pt idx="6763">
                  <c:v>1.2604109148538037E+39</c:v>
                </c:pt>
                <c:pt idx="6764">
                  <c:v>1.273015024002342E+39</c:v>
                </c:pt>
                <c:pt idx="6765">
                  <c:v>1.2857451742423657E+39</c:v>
                </c:pt>
                <c:pt idx="6766">
                  <c:v>1.2986026259847892E+39</c:v>
                </c:pt>
                <c:pt idx="6767">
                  <c:v>1.3115886522446368E+39</c:v>
                </c:pt>
                <c:pt idx="6768">
                  <c:v>1.3247045387670835E+39</c:v>
                </c:pt>
                <c:pt idx="6769">
                  <c:v>1.3379515841547542E+39</c:v>
                </c:pt>
                <c:pt idx="6770">
                  <c:v>1.3513310999963018E+39</c:v>
                </c:pt>
                <c:pt idx="6771">
                  <c:v>1.3648444109962644E+39</c:v>
                </c:pt>
                <c:pt idx="6772">
                  <c:v>1.3784928551062275E+39</c:v>
                </c:pt>
                <c:pt idx="6773">
                  <c:v>1.3922777836572895E+39</c:v>
                </c:pt>
                <c:pt idx="6774">
                  <c:v>1.4062005614938629E+39</c:v>
                </c:pt>
                <c:pt idx="6775">
                  <c:v>1.4202625671088012E+39</c:v>
                </c:pt>
                <c:pt idx="6776">
                  <c:v>1.4344651927798896E+39</c:v>
                </c:pt>
                <c:pt idx="6777">
                  <c:v>1.4488098447076886E+39</c:v>
                </c:pt>
                <c:pt idx="6778">
                  <c:v>1.4632979431547653E+39</c:v>
                </c:pt>
                <c:pt idx="6779">
                  <c:v>1.477930922586313E+39</c:v>
                </c:pt>
                <c:pt idx="6780">
                  <c:v>1.4927102318121758E+39</c:v>
                </c:pt>
                <c:pt idx="6781">
                  <c:v>1.5076373341302979E+39</c:v>
                </c:pt>
                <c:pt idx="6782">
                  <c:v>1.522713707471601E+39</c:v>
                </c:pt>
                <c:pt idx="6783">
                  <c:v>1.5379408445463161E+39</c:v>
                </c:pt>
                <c:pt idx="6784">
                  <c:v>1.5533202529917797E+39</c:v>
                </c:pt>
                <c:pt idx="6785">
                  <c:v>1.5688534555216976E+39</c:v>
                </c:pt>
                <c:pt idx="6786">
                  <c:v>1.5845419900769149E+39</c:v>
                </c:pt>
                <c:pt idx="6787">
                  <c:v>1.6003874099776833E+39</c:v>
                </c:pt>
                <c:pt idx="6788">
                  <c:v>1.6163912840774608E+39</c:v>
                </c:pt>
                <c:pt idx="6789">
                  <c:v>1.6325551969182349E+39</c:v>
                </c:pt>
                <c:pt idx="6790">
                  <c:v>1.6488807488874178E+39</c:v>
                </c:pt>
                <c:pt idx="6791">
                  <c:v>1.6653695563762918E+39</c:v>
                </c:pt>
                <c:pt idx="6792">
                  <c:v>1.6820232519400546E+39</c:v>
                </c:pt>
                <c:pt idx="6793">
                  <c:v>1.6988434844594554E+39</c:v>
                </c:pt>
                <c:pt idx="6794">
                  <c:v>1.71583191930405E+39</c:v>
                </c:pt>
                <c:pt idx="6795">
                  <c:v>1.7329902384970901E+39</c:v>
                </c:pt>
                <c:pt idx="6796">
                  <c:v>1.7503201408820614E+39</c:v>
                </c:pt>
                <c:pt idx="6797">
                  <c:v>1.767823342290882E+39</c:v>
                </c:pt>
                <c:pt idx="6798">
                  <c:v>1.785501575713791E+39</c:v>
                </c:pt>
                <c:pt idx="6799">
                  <c:v>1.8033565914709282E+39</c:v>
                </c:pt>
                <c:pt idx="6800">
                  <c:v>1.8213901573856386E+39</c:v>
                </c:pt>
                <c:pt idx="6801">
                  <c:v>1.8396040589594949E+39</c:v>
                </c:pt>
                <c:pt idx="6802">
                  <c:v>1.8580000995490898E+39</c:v>
                </c:pt>
                <c:pt idx="6803">
                  <c:v>1.8765801005445801E+39</c:v>
                </c:pt>
                <c:pt idx="6804">
                  <c:v>1.895345901550026E+39</c:v>
                </c:pt>
                <c:pt idx="6805">
                  <c:v>1.914299360565526E+39</c:v>
                </c:pt>
                <c:pt idx="6806">
                  <c:v>1.9334423541711817E+39</c:v>
                </c:pt>
                <c:pt idx="6807">
                  <c:v>1.9527767777128934E+39</c:v>
                </c:pt>
                <c:pt idx="6808">
                  <c:v>1.9723045454900229E+39</c:v>
                </c:pt>
                <c:pt idx="6809">
                  <c:v>1.9920275909449231E+39</c:v>
                </c:pt>
                <c:pt idx="6810">
                  <c:v>2.0119478668543725E+39</c:v>
                </c:pt>
                <c:pt idx="6811">
                  <c:v>2.0320673455229156E+39</c:v>
                </c:pt>
                <c:pt idx="6812">
                  <c:v>2.0523880189781447E+39</c:v>
                </c:pt>
                <c:pt idx="6813">
                  <c:v>2.0729118991679263E+39</c:v>
                </c:pt>
                <c:pt idx="6814">
                  <c:v>2.0936410181596061E+39</c:v>
                </c:pt>
                <c:pt idx="6815">
                  <c:v>2.1145774283412018E+39</c:v>
                </c:pt>
                <c:pt idx="6816">
                  <c:v>2.135723202624614E+39</c:v>
                </c:pt>
                <c:pt idx="6817">
                  <c:v>2.1570804346508599E+39</c:v>
                </c:pt>
                <c:pt idx="6818">
                  <c:v>2.1786512389973688E+39</c:v>
                </c:pt>
                <c:pt idx="6819">
                  <c:v>2.2004377513873421E+39</c:v>
                </c:pt>
                <c:pt idx="6820">
                  <c:v>2.2224421289012157E+39</c:v>
                </c:pt>
                <c:pt idx="6821">
                  <c:v>2.2446665501902283E+39</c:v>
                </c:pt>
                <c:pt idx="6822">
                  <c:v>2.2671132156921304E+39</c:v>
                </c:pt>
                <c:pt idx="6823">
                  <c:v>2.2897843478490513E+39</c:v>
                </c:pt>
                <c:pt idx="6824">
                  <c:v>2.3126821913275423E+39</c:v>
                </c:pt>
                <c:pt idx="6825">
                  <c:v>2.335809013240818E+39</c:v>
                </c:pt>
                <c:pt idx="6826">
                  <c:v>2.3591671033732262E+39</c:v>
                </c:pt>
                <c:pt idx="6827">
                  <c:v>2.382758774406958E+39</c:v>
                </c:pt>
                <c:pt idx="6828">
                  <c:v>2.4065863621510276E+39</c:v>
                </c:pt>
                <c:pt idx="6829">
                  <c:v>2.4306522257725382E+39</c:v>
                </c:pt>
                <c:pt idx="6830">
                  <c:v>2.4549587480302641E+39</c:v>
                </c:pt>
                <c:pt idx="6831">
                  <c:v>2.4795083355105653E+39</c:v>
                </c:pt>
                <c:pt idx="6832">
                  <c:v>2.504303418865672E+39</c:v>
                </c:pt>
                <c:pt idx="6833">
                  <c:v>2.529346453054329E+39</c:v>
                </c:pt>
                <c:pt idx="6834">
                  <c:v>2.5546399175848722E+39</c:v>
                </c:pt>
                <c:pt idx="6835">
                  <c:v>2.5801863167607204E+39</c:v>
                </c:pt>
                <c:pt idx="6836">
                  <c:v>2.6059881799283279E+39</c:v>
                </c:pt>
                <c:pt idx="6837">
                  <c:v>2.6320480617276107E+39</c:v>
                </c:pt>
                <c:pt idx="6838">
                  <c:v>2.6583685423448874E+39</c:v>
                </c:pt>
                <c:pt idx="6839">
                  <c:v>2.6849522277683355E+39</c:v>
                </c:pt>
                <c:pt idx="6840">
                  <c:v>2.71180175004602E+39</c:v>
                </c:pt>
                <c:pt idx="6841">
                  <c:v>2.73891976754648E+39</c:v>
                </c:pt>
                <c:pt idx="6842">
                  <c:v>2.7663089652219455E+39</c:v>
                </c:pt>
                <c:pt idx="6843">
                  <c:v>2.7939720548741641E+39</c:v>
                </c:pt>
                <c:pt idx="6844">
                  <c:v>2.8219117754229051E+39</c:v>
                </c:pt>
                <c:pt idx="6845">
                  <c:v>2.8501308931771351E+39</c:v>
                </c:pt>
                <c:pt idx="6846">
                  <c:v>2.8786322021089068E+39</c:v>
                </c:pt>
                <c:pt idx="6847">
                  <c:v>2.9074185241299951E+39</c:v>
                </c:pt>
                <c:pt idx="6848">
                  <c:v>2.936492709371296E+39</c:v>
                </c:pt>
                <c:pt idx="6849">
                  <c:v>2.9658576364650078E+39</c:v>
                </c:pt>
                <c:pt idx="6850">
                  <c:v>2.9955162128296585E+39</c:v>
                </c:pt>
                <c:pt idx="6851">
                  <c:v>3.0254713749579543E+39</c:v>
                </c:pt>
                <c:pt idx="6852">
                  <c:v>3.0557260887075342E+39</c:v>
                </c:pt>
                <c:pt idx="6853">
                  <c:v>3.0862833495946099E+39</c:v>
                </c:pt>
                <c:pt idx="6854">
                  <c:v>3.1171461830905569E+39</c:v>
                </c:pt>
                <c:pt idx="6855">
                  <c:v>3.1483176449214609E+39</c:v>
                </c:pt>
                <c:pt idx="6856">
                  <c:v>3.1798008213706768E+39</c:v>
                </c:pt>
                <c:pt idx="6857">
                  <c:v>3.2115988295843834E+39</c:v>
                </c:pt>
                <c:pt idx="6858">
                  <c:v>3.2437148178802267E+39</c:v>
                </c:pt>
                <c:pt idx="6859">
                  <c:v>3.2761519660590296E+39</c:v>
                </c:pt>
                <c:pt idx="6860">
                  <c:v>3.3089134857196197E+39</c:v>
                </c:pt>
                <c:pt idx="6861">
                  <c:v>3.3420026205768149E+39</c:v>
                </c:pt>
                <c:pt idx="6862">
                  <c:v>3.3754226467825836E+39</c:v>
                </c:pt>
                <c:pt idx="6863">
                  <c:v>3.4091768732504091E+39</c:v>
                </c:pt>
                <c:pt idx="6864">
                  <c:v>3.4432686419829139E+39</c:v>
                </c:pt>
                <c:pt idx="6865">
                  <c:v>3.477701328402743E+39</c:v>
                </c:pt>
                <c:pt idx="6866">
                  <c:v>3.5124783416867721E+39</c:v>
                </c:pt>
                <c:pt idx="6867">
                  <c:v>3.5476031251036379E+39</c:v>
                </c:pt>
                <c:pt idx="6868">
                  <c:v>3.583079156354676E+39</c:v>
                </c:pt>
                <c:pt idx="6869">
                  <c:v>3.6189099479182204E+39</c:v>
                </c:pt>
                <c:pt idx="6870">
                  <c:v>3.6550990473974051E+39</c:v>
                </c:pt>
                <c:pt idx="6871">
                  <c:v>3.6916500378713777E+39</c:v>
                </c:pt>
                <c:pt idx="6872">
                  <c:v>3.728566538250092E+39</c:v>
                </c:pt>
                <c:pt idx="6873">
                  <c:v>3.7658522036325943E+39</c:v>
                </c:pt>
                <c:pt idx="6874">
                  <c:v>3.8035107256689205E+39</c:v>
                </c:pt>
                <c:pt idx="6875">
                  <c:v>3.8415458329256082E+39</c:v>
                </c:pt>
                <c:pt idx="6876">
                  <c:v>3.8799612912548639E+39</c:v>
                </c:pt>
                <c:pt idx="6877">
                  <c:v>3.9187609041674127E+39</c:v>
                </c:pt>
                <c:pt idx="6878">
                  <c:v>3.9579485132090879E+39</c:v>
                </c:pt>
                <c:pt idx="6879">
                  <c:v>3.9975279983411777E+39</c:v>
                </c:pt>
                <c:pt idx="6880">
                  <c:v>4.0375032783245897E+39</c:v>
                </c:pt>
                <c:pt idx="6881">
                  <c:v>4.0778783111078357E+39</c:v>
                </c:pt>
                <c:pt idx="6882">
                  <c:v>4.1186570942189142E+39</c:v>
                </c:pt>
                <c:pt idx="6883">
                  <c:v>4.1598436651611037E+39</c:v>
                </c:pt>
                <c:pt idx="6884">
                  <c:v>4.2014421018127142E+39</c:v>
                </c:pt>
                <c:pt idx="6885">
                  <c:v>4.2434565228308417E+39</c:v>
                </c:pt>
                <c:pt idx="6886">
                  <c:v>4.2858910880591506E+39</c:v>
                </c:pt>
                <c:pt idx="6887">
                  <c:v>4.3287499989397406E+39</c:v>
                </c:pt>
                <c:pt idx="6888">
                  <c:v>4.3720374989291399E+39</c:v>
                </c:pt>
                <c:pt idx="6889">
                  <c:v>4.4157578739184305E+39</c:v>
                </c:pt>
                <c:pt idx="6890">
                  <c:v>4.4599154526576166E+39</c:v>
                </c:pt>
                <c:pt idx="6891">
                  <c:v>4.5045146071841911E+39</c:v>
                </c:pt>
                <c:pt idx="6892">
                  <c:v>4.5495597532560332E+39</c:v>
                </c:pt>
                <c:pt idx="6893">
                  <c:v>4.5950553507885938E+39</c:v>
                </c:pt>
                <c:pt idx="6894">
                  <c:v>4.6410059042964807E+39</c:v>
                </c:pt>
                <c:pt idx="6895">
                  <c:v>4.6874159633394439E+39</c:v>
                </c:pt>
                <c:pt idx="6896">
                  <c:v>4.7342901229728388E+39</c:v>
                </c:pt>
                <c:pt idx="6897">
                  <c:v>4.7816330242025681E+39</c:v>
                </c:pt>
                <c:pt idx="6898">
                  <c:v>4.8294493544445948E+39</c:v>
                </c:pt>
                <c:pt idx="6899">
                  <c:v>4.8777438479890395E+39</c:v>
                </c:pt>
                <c:pt idx="6900">
                  <c:v>4.9265212864689295E+39</c:v>
                </c:pt>
                <c:pt idx="6901">
                  <c:v>4.9757864993336188E+39</c:v>
                </c:pt>
                <c:pt idx="6902">
                  <c:v>5.0255443643269565E+39</c:v>
                </c:pt>
                <c:pt idx="6903">
                  <c:v>5.0757998079702244E+39</c:v>
                </c:pt>
                <c:pt idx="6904">
                  <c:v>5.1265578060499279E+39</c:v>
                </c:pt>
                <c:pt idx="6905">
                  <c:v>5.1778233841104274E+39</c:v>
                </c:pt>
                <c:pt idx="6906">
                  <c:v>5.229601617951531E+39</c:v>
                </c:pt>
                <c:pt idx="6907">
                  <c:v>5.2818976341310457E+39</c:v>
                </c:pt>
                <c:pt idx="6908">
                  <c:v>5.334716610472356E+39</c:v>
                </c:pt>
                <c:pt idx="6909">
                  <c:v>5.3880637765770792E+39</c:v>
                </c:pt>
                <c:pt idx="6910">
                  <c:v>5.4419444143428517E+39</c:v>
                </c:pt>
                <c:pt idx="6911">
                  <c:v>5.4963638584862778E+39</c:v>
                </c:pt>
                <c:pt idx="6912">
                  <c:v>5.551327497071143E+39</c:v>
                </c:pt>
                <c:pt idx="6913">
                  <c:v>5.6068407720418547E+39</c:v>
                </c:pt>
                <c:pt idx="6914">
                  <c:v>5.6629091797622712E+39</c:v>
                </c:pt>
                <c:pt idx="6915">
                  <c:v>5.7195382715598949E+39</c:v>
                </c:pt>
                <c:pt idx="6916">
                  <c:v>5.7767336542754951E+39</c:v>
                </c:pt>
                <c:pt idx="6917">
                  <c:v>5.8345009908182489E+39</c:v>
                </c:pt>
                <c:pt idx="6918">
                  <c:v>5.8928460007264327E+39</c:v>
                </c:pt>
                <c:pt idx="6919">
                  <c:v>5.9517744607336953E+39</c:v>
                </c:pt>
                <c:pt idx="6920">
                  <c:v>6.0112922053410351E+39</c:v>
                </c:pt>
                <c:pt idx="6921">
                  <c:v>6.071405127394445E+39</c:v>
                </c:pt>
                <c:pt idx="6922">
                  <c:v>6.1321191786683878E+39</c:v>
                </c:pt>
                <c:pt idx="6923">
                  <c:v>6.1934403704550719E+39</c:v>
                </c:pt>
                <c:pt idx="6924">
                  <c:v>6.2553747741596229E+39</c:v>
                </c:pt>
                <c:pt idx="6925">
                  <c:v>6.3179285219012189E+39</c:v>
                </c:pt>
                <c:pt idx="6926">
                  <c:v>6.3811078071202324E+39</c:v>
                </c:pt>
                <c:pt idx="6927">
                  <c:v>6.4449188851914345E+39</c:v>
                </c:pt>
                <c:pt idx="6928">
                  <c:v>6.5093680740433497E+39</c:v>
                </c:pt>
                <c:pt idx="6929">
                  <c:v>6.5744617547837832E+39</c:v>
                </c:pt>
                <c:pt idx="6930">
                  <c:v>6.640206372331621E+39</c:v>
                </c:pt>
                <c:pt idx="6931">
                  <c:v>6.7066084360549361E+39</c:v>
                </c:pt>
                <c:pt idx="6932">
                  <c:v>6.7736745204154852E+39</c:v>
                </c:pt>
                <c:pt idx="6933">
                  <c:v>6.8414112656196398E+39</c:v>
                </c:pt>
                <c:pt idx="6934">
                  <c:v>6.909825378275837E+39</c:v>
                </c:pt>
                <c:pt idx="6935">
                  <c:v>6.9789236320585946E+39</c:v>
                </c:pt>
                <c:pt idx="6936">
                  <c:v>7.0487128683791826E+39</c:v>
                </c:pt>
                <c:pt idx="6937">
                  <c:v>7.1191999970629744E+39</c:v>
                </c:pt>
                <c:pt idx="6938">
                  <c:v>7.1903919970336046E+39</c:v>
                </c:pt>
                <c:pt idx="6939">
                  <c:v>7.2622959170039389E+39</c:v>
                </c:pt>
                <c:pt idx="6940">
                  <c:v>7.3349188761739786E+39</c:v>
                </c:pt>
                <c:pt idx="6941">
                  <c:v>7.4082680649357202E+39</c:v>
                </c:pt>
                <c:pt idx="6942">
                  <c:v>7.4823507455850778E+39</c:v>
                </c:pt>
                <c:pt idx="6943">
                  <c:v>7.5571742530409241E+39</c:v>
                </c:pt>
                <c:pt idx="6944">
                  <c:v>7.6327459955713375E+39</c:v>
                </c:pt>
                <c:pt idx="6945">
                  <c:v>7.70907345552705E+39</c:v>
                </c:pt>
                <c:pt idx="6946">
                  <c:v>7.7861641900823211E+39</c:v>
                </c:pt>
                <c:pt idx="6947">
                  <c:v>7.8640258319831426E+39</c:v>
                </c:pt>
                <c:pt idx="6948">
                  <c:v>7.9426660903029734E+39</c:v>
                </c:pt>
                <c:pt idx="6949">
                  <c:v>8.0220927512060059E+39</c:v>
                </c:pt>
                <c:pt idx="6950">
                  <c:v>8.1023136787180661E+39</c:v>
                </c:pt>
                <c:pt idx="6951">
                  <c:v>8.1833368155052421E+39</c:v>
                </c:pt>
                <c:pt idx="6952">
                  <c:v>8.2651701836602985E+39</c:v>
                </c:pt>
                <c:pt idx="6953">
                  <c:v>8.3478218854969022E+39</c:v>
                </c:pt>
                <c:pt idx="6954">
                  <c:v>8.4313001043518724E+39</c:v>
                </c:pt>
                <c:pt idx="6955">
                  <c:v>8.5156131053953901E+39</c:v>
                </c:pt>
                <c:pt idx="6956">
                  <c:v>8.6007692364493422E+39</c:v>
                </c:pt>
                <c:pt idx="6957">
                  <c:v>8.686776928813838E+39</c:v>
                </c:pt>
                <c:pt idx="6958">
                  <c:v>8.7736446981019771E+39</c:v>
                </c:pt>
                <c:pt idx="6959">
                  <c:v>8.8613811450829918E+39</c:v>
                </c:pt>
                <c:pt idx="6960">
                  <c:v>8.9499949565338254E+39</c:v>
                </c:pt>
                <c:pt idx="6961">
                  <c:v>9.039494906099163E+39</c:v>
                </c:pt>
                <c:pt idx="6962">
                  <c:v>9.1298898551601561E+39</c:v>
                </c:pt>
                <c:pt idx="6963">
                  <c:v>9.2211887537117582E+39</c:v>
                </c:pt>
                <c:pt idx="6964">
                  <c:v>9.3134006412488748E+39</c:v>
                </c:pt>
                <c:pt idx="6965">
                  <c:v>9.4065346476613611E+39</c:v>
                </c:pt>
                <c:pt idx="6966">
                  <c:v>9.5005999941379795E+39</c:v>
                </c:pt>
                <c:pt idx="6967">
                  <c:v>9.5956059940793587E+39</c:v>
                </c:pt>
                <c:pt idx="6968">
                  <c:v>9.6915620540201527E+39</c:v>
                </c:pt>
                <c:pt idx="6969">
                  <c:v>9.7884776745603558E+39</c:v>
                </c:pt>
                <c:pt idx="6970">
                  <c:v>9.8863624513059573E+39</c:v>
                </c:pt>
                <c:pt idx="6971">
                  <c:v>9.9852260758190131E+39</c:v>
                </c:pt>
                <c:pt idx="6972">
                  <c:v>1.0085078336577205E+40</c:v>
                </c:pt>
                <c:pt idx="6973">
                  <c:v>1.0185929119942977E+40</c:v>
                </c:pt>
                <c:pt idx="6974">
                  <c:v>1.028778841114241E+40</c:v>
                </c:pt>
                <c:pt idx="6975">
                  <c:v>1.039066629525383E+40</c:v>
                </c:pt>
                <c:pt idx="6976">
                  <c:v>1.049457295820637E+40</c:v>
                </c:pt>
                <c:pt idx="6977">
                  <c:v>1.0599518687788436E+40</c:v>
                </c:pt>
                <c:pt idx="6978">
                  <c:v>1.070551387466632E+40</c:v>
                </c:pt>
                <c:pt idx="6979">
                  <c:v>1.0812569013412981E+40</c:v>
                </c:pt>
                <c:pt idx="6980">
                  <c:v>1.0920694703547113E+40</c:v>
                </c:pt>
                <c:pt idx="6981">
                  <c:v>1.1029901650582583E+40</c:v>
                </c:pt>
                <c:pt idx="6982">
                  <c:v>1.1140200667088414E+40</c:v>
                </c:pt>
                <c:pt idx="6983">
                  <c:v>1.1251602673759291E+40</c:v>
                </c:pt>
                <c:pt idx="6984">
                  <c:v>1.1364118700496887E+40</c:v>
                </c:pt>
                <c:pt idx="6985">
                  <c:v>1.1477759887501859E+40</c:v>
                </c:pt>
                <c:pt idx="6986">
                  <c:v>1.1592537486376876E+40</c:v>
                </c:pt>
                <c:pt idx="6987">
                  <c:v>1.170846286124064E+40</c:v>
                </c:pt>
                <c:pt idx="6988">
                  <c:v>1.1825547489853052E+40</c:v>
                </c:pt>
                <c:pt idx="6989">
                  <c:v>1.194380296475158E+40</c:v>
                </c:pt>
                <c:pt idx="6990">
                  <c:v>1.2063240994399097E+40</c:v>
                </c:pt>
                <c:pt idx="6991">
                  <c:v>1.2183873404343083E+40</c:v>
                </c:pt>
                <c:pt idx="6992">
                  <c:v>1.230571213838652E+40</c:v>
                </c:pt>
                <c:pt idx="6993">
                  <c:v>1.2428769259770386E+40</c:v>
                </c:pt>
                <c:pt idx="6994">
                  <c:v>1.2553056952368091E+40</c:v>
                </c:pt>
                <c:pt idx="6995">
                  <c:v>1.2678587521891768E+40</c:v>
                </c:pt>
                <c:pt idx="6996">
                  <c:v>1.2805373397110688E+40</c:v>
                </c:pt>
                <c:pt idx="6997">
                  <c:v>1.2933427131081794E+40</c:v>
                </c:pt>
                <c:pt idx="6998">
                  <c:v>1.3062761402392615E+40</c:v>
                </c:pt>
                <c:pt idx="6999">
                  <c:v>1.3193389016416537E+40</c:v>
                </c:pt>
                <c:pt idx="7000">
                  <c:v>1.3325322906580704E+40</c:v>
                </c:pt>
                <c:pt idx="7001">
                  <c:v>1.3458576135646515E+40</c:v>
                </c:pt>
                <c:pt idx="7002">
                  <c:v>1.3593161897002982E+40</c:v>
                </c:pt>
                <c:pt idx="7003">
                  <c:v>1.3729093515973004E+40</c:v>
                </c:pt>
                <c:pt idx="7004">
                  <c:v>1.3866384451132735E+40</c:v>
                </c:pt>
                <c:pt idx="7005">
                  <c:v>1.4005048295644063E+40</c:v>
                </c:pt>
                <c:pt idx="7006">
                  <c:v>1.4145098778600508E+40</c:v>
                </c:pt>
                <c:pt idx="7007">
                  <c:v>1.428654976638651E+40</c:v>
                </c:pt>
                <c:pt idx="7008">
                  <c:v>1.4429415264050379E+40</c:v>
                </c:pt>
                <c:pt idx="7009">
                  <c:v>1.4573709416690883E+40</c:v>
                </c:pt>
                <c:pt idx="7010">
                  <c:v>1.4719446510857789E+40</c:v>
                </c:pt>
                <c:pt idx="7011">
                  <c:v>1.4866640975966366E+40</c:v>
                </c:pt>
                <c:pt idx="7012">
                  <c:v>1.501530738572603E+40</c:v>
                </c:pt>
                <c:pt idx="7013">
                  <c:v>1.5165460459583289E+40</c:v>
                </c:pt>
                <c:pt idx="7014">
                  <c:v>1.5317115064179127E+40</c:v>
                </c:pt>
                <c:pt idx="7015">
                  <c:v>1.5470286214820912E+40</c:v>
                </c:pt>
                <c:pt idx="7016">
                  <c:v>1.5624989076969123E+40</c:v>
                </c:pt>
                <c:pt idx="7017">
                  <c:v>1.5781238967738818E+40</c:v>
                </c:pt>
                <c:pt idx="7018">
                  <c:v>1.5939051357416205E+40</c:v>
                </c:pt>
                <c:pt idx="7019">
                  <c:v>1.6098441870990366E+40</c:v>
                </c:pt>
                <c:pt idx="7020">
                  <c:v>1.6259426289700271E+40</c:v>
                </c:pt>
                <c:pt idx="7021">
                  <c:v>1.6422020552597275E+40</c:v>
                </c:pt>
                <c:pt idx="7022">
                  <c:v>1.6586240758123245E+40</c:v>
                </c:pt>
                <c:pt idx="7023">
                  <c:v>1.6752103165704475E+40</c:v>
                </c:pt>
                <c:pt idx="7024">
                  <c:v>1.6919624197361523E+40</c:v>
                </c:pt>
                <c:pt idx="7025">
                  <c:v>1.7088820439335142E+40</c:v>
                </c:pt>
                <c:pt idx="7026">
                  <c:v>1.7259708643728494E+40</c:v>
                </c:pt>
                <c:pt idx="7027">
                  <c:v>1.7432305730165777E+40</c:v>
                </c:pt>
                <c:pt idx="7028">
                  <c:v>1.7606628787467435E+40</c:v>
                </c:pt>
                <c:pt idx="7029">
                  <c:v>1.7782695075342106E+40</c:v>
                </c:pt>
                <c:pt idx="7030">
                  <c:v>1.7960522026095535E+40</c:v>
                </c:pt>
                <c:pt idx="7031">
                  <c:v>1.8140127246356484E+40</c:v>
                </c:pt>
                <c:pt idx="7032">
                  <c:v>1.8321528518820051E+40</c:v>
                </c:pt>
                <c:pt idx="7033">
                  <c:v>1.8504743804008255E+40</c:v>
                </c:pt>
                <c:pt idx="7034">
                  <c:v>1.8689791242048333E+40</c:v>
                </c:pt>
                <c:pt idx="7035">
                  <c:v>1.8876689154468814E+40</c:v>
                </c:pt>
                <c:pt idx="7036">
                  <c:v>1.9065456046013503E+40</c:v>
                </c:pt>
                <c:pt idx="7037">
                  <c:v>1.9256110606473644E+40</c:v>
                </c:pt>
                <c:pt idx="7038">
                  <c:v>1.9448671712538381E+40</c:v>
                </c:pt>
                <c:pt idx="7039">
                  <c:v>1.964315842966376E+40</c:v>
                </c:pt>
                <c:pt idx="7040">
                  <c:v>1.9839590013960397E+40</c:v>
                </c:pt>
                <c:pt idx="7041">
                  <c:v>2.0037985914100005E+40</c:v>
                </c:pt>
                <c:pt idx="7042">
                  <c:v>2.0238365773241007E+40</c:v>
                </c:pt>
                <c:pt idx="7043">
                  <c:v>2.0440749430973409E+40</c:v>
                </c:pt>
                <c:pt idx="7044">
                  <c:v>2.0645156925283151E+40</c:v>
                </c:pt>
                <c:pt idx="7045">
                  <c:v>2.0851608494535976E+40</c:v>
                </c:pt>
                <c:pt idx="7046">
                  <c:v>2.1060124579481339E+40</c:v>
                </c:pt>
                <c:pt idx="7047">
                  <c:v>2.1270725825276149E+40</c:v>
                </c:pt>
                <c:pt idx="7048">
                  <c:v>2.1483433083528917E+40</c:v>
                </c:pt>
                <c:pt idx="7049">
                  <c:v>2.1698267414364209E+40</c:v>
                </c:pt>
                <c:pt idx="7050">
                  <c:v>2.1915250088507853E+40</c:v>
                </c:pt>
                <c:pt idx="7051">
                  <c:v>2.2134402589392923E+40</c:v>
                </c:pt>
                <c:pt idx="7052">
                  <c:v>2.2355746615286855E+40</c:v>
                </c:pt>
                <c:pt idx="7053">
                  <c:v>2.2579304081439728E+40</c:v>
                </c:pt>
                <c:pt idx="7054">
                  <c:v>2.2805097122254125E+40</c:v>
                </c:pt>
                <c:pt idx="7055">
                  <c:v>2.3033148093476654E+40</c:v>
                </c:pt>
                <c:pt idx="7056">
                  <c:v>2.3263479574411437E+40</c:v>
                </c:pt>
                <c:pt idx="7057">
                  <c:v>2.349611437015555E+40</c:v>
                </c:pt>
                <c:pt idx="7058">
                  <c:v>2.3731075513857105E+40</c:v>
                </c:pt>
                <c:pt idx="7059">
                  <c:v>2.3968386268995665E+40</c:v>
                </c:pt>
                <c:pt idx="7060">
                  <c:v>2.4208070131685629E+40</c:v>
                </c:pt>
                <c:pt idx="7061">
                  <c:v>2.4450150833002481E+40</c:v>
                </c:pt>
                <c:pt idx="7062">
                  <c:v>2.4694652341332514E+40</c:v>
                </c:pt>
                <c:pt idx="7063">
                  <c:v>2.4941598864745836E+40</c:v>
                </c:pt>
                <c:pt idx="7064">
                  <c:v>2.5191014853393304E+40</c:v>
                </c:pt>
                <c:pt idx="7065">
                  <c:v>2.5442925001927239E+40</c:v>
                </c:pt>
                <c:pt idx="7066">
                  <c:v>2.5697354251946505E+40</c:v>
                </c:pt>
                <c:pt idx="7067">
                  <c:v>2.5954327794465964E+40</c:v>
                </c:pt>
                <c:pt idx="7068">
                  <c:v>2.6213871072410623E+40</c:v>
                </c:pt>
                <c:pt idx="7069">
                  <c:v>2.6476009783134731E+40</c:v>
                </c:pt>
                <c:pt idx="7070">
                  <c:v>2.6740769880966081E+40</c:v>
                </c:pt>
                <c:pt idx="7071">
                  <c:v>2.7008177579775734E+40</c:v>
                </c:pt>
                <c:pt idx="7072">
                  <c:v>2.7278259355573503E+40</c:v>
                </c:pt>
                <c:pt idx="7073">
                  <c:v>2.7551041949129232E+40</c:v>
                </c:pt>
                <c:pt idx="7074">
                  <c:v>2.7826552368620533E+40</c:v>
                </c:pt>
                <c:pt idx="7075">
                  <c:v>2.8104817892306724E+40</c:v>
                </c:pt>
                <c:pt idx="7076">
                  <c:v>2.8385866071229801E+40</c:v>
                </c:pt>
                <c:pt idx="7077">
                  <c:v>2.8669724731942098E+40</c:v>
                </c:pt>
                <c:pt idx="7078">
                  <c:v>2.8956421979261522E+40</c:v>
                </c:pt>
                <c:pt idx="7079">
                  <c:v>2.9245986199054129E+40</c:v>
                </c:pt>
                <c:pt idx="7080">
                  <c:v>2.9538446061044678E+40</c:v>
                </c:pt>
                <c:pt idx="7081">
                  <c:v>2.983383052165513E+40</c:v>
                </c:pt>
                <c:pt idx="7082">
                  <c:v>3.0132168826871683E+40</c:v>
                </c:pt>
                <c:pt idx="7083">
                  <c:v>3.0433490515140393E+40</c:v>
                </c:pt>
                <c:pt idx="7084">
                  <c:v>3.0737825420291795E+40</c:v>
                </c:pt>
                <c:pt idx="7085">
                  <c:v>3.1045203674494715E+40</c:v>
                </c:pt>
                <c:pt idx="7086">
                  <c:v>3.1355655711239667E+40</c:v>
                </c:pt>
                <c:pt idx="7087">
                  <c:v>3.1669212268352045E+40</c:v>
                </c:pt>
                <c:pt idx="7088">
                  <c:v>3.1985904391035579E+40</c:v>
                </c:pt>
                <c:pt idx="7089">
                  <c:v>3.2305763434945937E+40</c:v>
                </c:pt>
                <c:pt idx="7090">
                  <c:v>3.2628821069295404E+40</c:v>
                </c:pt>
                <c:pt idx="7091">
                  <c:v>3.2955109279988347E+40</c:v>
                </c:pt>
                <c:pt idx="7092">
                  <c:v>3.3284660372788237E+40</c:v>
                </c:pt>
                <c:pt idx="7093">
                  <c:v>3.3617506976516109E+40</c:v>
                </c:pt>
                <c:pt idx="7094">
                  <c:v>3.3953682046281276E+40</c:v>
                </c:pt>
                <c:pt idx="7095">
                  <c:v>3.4293218866744088E+40</c:v>
                </c:pt>
                <c:pt idx="7096">
                  <c:v>3.4636151055411538E+40</c:v>
                </c:pt>
                <c:pt idx="7097">
                  <c:v>3.4982512565965662E+40</c:v>
                </c:pt>
                <c:pt idx="7098">
                  <c:v>3.5332337691625315E+40</c:v>
                </c:pt>
                <c:pt idx="7099">
                  <c:v>3.5685661068541556E+40</c:v>
                </c:pt>
                <c:pt idx="7100">
                  <c:v>3.6042517679226977E+40</c:v>
                </c:pt>
                <c:pt idx="7101">
                  <c:v>3.6402942856019238E+40</c:v>
                </c:pt>
                <c:pt idx="7102">
                  <c:v>3.6766972284579435E+40</c:v>
                </c:pt>
                <c:pt idx="7103">
                  <c:v>3.7134642007425226E+40</c:v>
                </c:pt>
                <c:pt idx="7104">
                  <c:v>3.7505988427499481E+40</c:v>
                </c:pt>
                <c:pt idx="7105">
                  <c:v>3.7881048311774478E+40</c:v>
                </c:pt>
                <c:pt idx="7106">
                  <c:v>3.8259858794892228E+40</c:v>
                </c:pt>
                <c:pt idx="7107">
                  <c:v>3.8642457382841144E+40</c:v>
                </c:pt>
                <c:pt idx="7108">
                  <c:v>3.902888195666956E+40</c:v>
                </c:pt>
                <c:pt idx="7109">
                  <c:v>3.9419170776236249E+40</c:v>
                </c:pt>
                <c:pt idx="7110">
                  <c:v>3.9813362483998622E+40</c:v>
                </c:pt>
                <c:pt idx="7111">
                  <c:v>4.0211496108838593E+40</c:v>
                </c:pt>
                <c:pt idx="7112">
                  <c:v>4.0613611069926998E+40</c:v>
                </c:pt>
                <c:pt idx="7113">
                  <c:v>4.1019747180626275E+40</c:v>
                </c:pt>
                <c:pt idx="7114">
                  <c:v>4.1429944652432523E+40</c:v>
                </c:pt>
                <c:pt idx="7115">
                  <c:v>4.1844244098956844E+40</c:v>
                </c:pt>
                <c:pt idx="7116">
                  <c:v>4.2262686539946418E+40</c:v>
                </c:pt>
                <c:pt idx="7117">
                  <c:v>4.2685313405345869E+40</c:v>
                </c:pt>
                <c:pt idx="7118">
                  <c:v>4.3112166539399338E+40</c:v>
                </c:pt>
                <c:pt idx="7119">
                  <c:v>4.3543288204793321E+40</c:v>
                </c:pt>
                <c:pt idx="7120">
                  <c:v>4.3978721086841284E+40</c:v>
                </c:pt>
                <c:pt idx="7121">
                  <c:v>4.4418508297709685E+40</c:v>
                </c:pt>
                <c:pt idx="7122">
                  <c:v>4.4862693380686801E+40</c:v>
                </c:pt>
                <c:pt idx="7123">
                  <c:v>4.531132031449365E+40</c:v>
                </c:pt>
                <c:pt idx="7124">
                  <c:v>4.5764433517638609E+40</c:v>
                </c:pt>
                <c:pt idx="7125">
                  <c:v>4.6222077852814964E+40</c:v>
                </c:pt>
                <c:pt idx="7126">
                  <c:v>4.6684298631343138E+40</c:v>
                </c:pt>
                <c:pt idx="7127">
                  <c:v>4.7151141617656553E+40</c:v>
                </c:pt>
                <c:pt idx="7128">
                  <c:v>4.7622653033833122E+40</c:v>
                </c:pt>
                <c:pt idx="7129">
                  <c:v>4.8098879564171473E+40</c:v>
                </c:pt>
                <c:pt idx="7130">
                  <c:v>4.8579868359813187E+40</c:v>
                </c:pt>
                <c:pt idx="7131">
                  <c:v>4.9065667043411313E+40</c:v>
                </c:pt>
                <c:pt idx="7132">
                  <c:v>4.9556323713845418E+40</c:v>
                </c:pt>
                <c:pt idx="7133">
                  <c:v>5.0051886950983867E+40</c:v>
                </c:pt>
                <c:pt idx="7134">
                  <c:v>5.0552405820493724E+40</c:v>
                </c:pt>
                <c:pt idx="7135">
                  <c:v>5.1057929878698636E+40</c:v>
                </c:pt>
                <c:pt idx="7136">
                  <c:v>5.1568509177485639E+40</c:v>
                </c:pt>
                <c:pt idx="7137">
                  <c:v>5.2084194269260507E+40</c:v>
                </c:pt>
                <c:pt idx="7138">
                  <c:v>5.2605036211953091E+40</c:v>
                </c:pt>
                <c:pt idx="7139">
                  <c:v>5.3131086574072632E+40</c:v>
                </c:pt>
                <c:pt idx="7140">
                  <c:v>5.3662397439813351E+40</c:v>
                </c:pt>
                <c:pt idx="7141">
                  <c:v>5.4199021414211484E+40</c:v>
                </c:pt>
                <c:pt idx="7142">
                  <c:v>5.4741011628353612E+40</c:v>
                </c:pt>
                <c:pt idx="7143">
                  <c:v>5.5288421744637135E+40</c:v>
                </c:pt>
                <c:pt idx="7144">
                  <c:v>5.5841305962083527E+40</c:v>
                </c:pt>
                <c:pt idx="7145">
                  <c:v>5.6399719021704346E+40</c:v>
                </c:pt>
                <c:pt idx="7146">
                  <c:v>5.6963716211921409E+40</c:v>
                </c:pt>
                <c:pt idx="7147">
                  <c:v>5.7533353374040599E+40</c:v>
                </c:pt>
                <c:pt idx="7148">
                  <c:v>5.8108686907781016E+40</c:v>
                </c:pt>
                <c:pt idx="7149">
                  <c:v>5.8689773776858826E+40</c:v>
                </c:pt>
                <c:pt idx="7150">
                  <c:v>5.9276671514627425E+40</c:v>
                </c:pt>
                <c:pt idx="7151">
                  <c:v>5.9869438229773683E+40</c:v>
                </c:pt>
                <c:pt idx="7152">
                  <c:v>6.0468132612071446E+40</c:v>
                </c:pt>
                <c:pt idx="7153">
                  <c:v>6.1072813938192154E+40</c:v>
                </c:pt>
                <c:pt idx="7154">
                  <c:v>6.1683542077574079E+40</c:v>
                </c:pt>
                <c:pt idx="7155">
                  <c:v>6.2300377498349798E+40</c:v>
                </c:pt>
                <c:pt idx="7156">
                  <c:v>6.2923381273333313E+40</c:v>
                </c:pt>
                <c:pt idx="7157">
                  <c:v>6.3552615086066641E+40</c:v>
                </c:pt>
                <c:pt idx="7158">
                  <c:v>6.4188141236927315E+40</c:v>
                </c:pt>
                <c:pt idx="7159">
                  <c:v>6.4830022649296567E+40</c:v>
                </c:pt>
                <c:pt idx="7160">
                  <c:v>6.5478322875789554E+40</c:v>
                </c:pt>
                <c:pt idx="7161">
                  <c:v>6.6133106104547453E+40</c:v>
                </c:pt>
                <c:pt idx="7162">
                  <c:v>6.6794437165592923E+40</c:v>
                </c:pt>
                <c:pt idx="7163">
                  <c:v>6.746238153724884E+40</c:v>
                </c:pt>
                <c:pt idx="7164">
                  <c:v>6.8137005352621333E+40</c:v>
                </c:pt>
                <c:pt idx="7165">
                  <c:v>6.8818375406147549E+40</c:v>
                </c:pt>
                <c:pt idx="7166">
                  <c:v>6.9506559160209027E+40</c:v>
                </c:pt>
                <c:pt idx="7167">
                  <c:v>7.0201624751811111E+40</c:v>
                </c:pt>
                <c:pt idx="7168">
                  <c:v>7.090364099932924E+40</c:v>
                </c:pt>
                <c:pt idx="7169">
                  <c:v>7.1612677409322538E+40</c:v>
                </c:pt>
                <c:pt idx="7170">
                  <c:v>7.2328804183415761E+40</c:v>
                </c:pt>
                <c:pt idx="7171">
                  <c:v>7.3052092225249897E+40</c:v>
                </c:pt>
                <c:pt idx="7172">
                  <c:v>7.3782613147502404E+40</c:v>
                </c:pt>
                <c:pt idx="7173">
                  <c:v>7.4520439278977422E+40</c:v>
                </c:pt>
                <c:pt idx="7174">
                  <c:v>7.526564367176722E+40</c:v>
                </c:pt>
                <c:pt idx="7175">
                  <c:v>7.6018300108484874E+40</c:v>
                </c:pt>
                <c:pt idx="7176">
                  <c:v>7.6778483109569747E+40</c:v>
                </c:pt>
                <c:pt idx="7177">
                  <c:v>7.7546267940665437E+40</c:v>
                </c:pt>
                <c:pt idx="7178">
                  <c:v>7.83217306200721E+40</c:v>
                </c:pt>
                <c:pt idx="7179">
                  <c:v>7.9104947926272816E+40</c:v>
                </c:pt>
                <c:pt idx="7180">
                  <c:v>7.9895997405535523E+40</c:v>
                </c:pt>
                <c:pt idx="7181">
                  <c:v>8.0694957379590884E+40</c:v>
                </c:pt>
                <c:pt idx="7182">
                  <c:v>8.1501906953386811E+40</c:v>
                </c:pt>
                <c:pt idx="7183">
                  <c:v>8.231692602292066E+40</c:v>
                </c:pt>
                <c:pt idx="7184">
                  <c:v>8.3140095283149894E+40</c:v>
                </c:pt>
                <c:pt idx="7185">
                  <c:v>8.39714962359814E+40</c:v>
                </c:pt>
                <c:pt idx="7186">
                  <c:v>8.4811211198341207E+40</c:v>
                </c:pt>
                <c:pt idx="7187">
                  <c:v>8.5659323310324609E+40</c:v>
                </c:pt>
                <c:pt idx="7188">
                  <c:v>8.6515916543427853E+40</c:v>
                </c:pt>
                <c:pt idx="7189">
                  <c:v>8.738107570886214E+40</c:v>
                </c:pt>
                <c:pt idx="7190">
                  <c:v>8.8254886465950773E+40</c:v>
                </c:pt>
                <c:pt idx="7191">
                  <c:v>8.9137435330610253E+40</c:v>
                </c:pt>
                <c:pt idx="7192">
                  <c:v>9.0028809683916403E+40</c:v>
                </c:pt>
                <c:pt idx="7193">
                  <c:v>9.0929097780755582E+40</c:v>
                </c:pt>
                <c:pt idx="7194">
                  <c:v>9.1838388758563115E+40</c:v>
                </c:pt>
                <c:pt idx="7195">
                  <c:v>9.2756772646148696E+40</c:v>
                </c:pt>
                <c:pt idx="7196">
                  <c:v>9.3684340372610202E+40</c:v>
                </c:pt>
                <c:pt idx="7197">
                  <c:v>9.4621183776336337E+40</c:v>
                </c:pt>
                <c:pt idx="7198">
                  <c:v>9.556739561409969E+40</c:v>
                </c:pt>
                <c:pt idx="7199">
                  <c:v>9.6523069570240661E+40</c:v>
                </c:pt>
                <c:pt idx="7200">
                  <c:v>9.74883002659431E+40</c:v>
                </c:pt>
                <c:pt idx="7201">
                  <c:v>9.8463183268602527E+40</c:v>
                </c:pt>
                <c:pt idx="7202">
                  <c:v>9.9447815101288566E+40</c:v>
                </c:pt>
                <c:pt idx="7203">
                  <c:v>1.0044229325230143E+41</c:v>
                </c:pt>
                <c:pt idx="7204">
                  <c:v>1.0144671618482446E+41</c:v>
                </c:pt>
                <c:pt idx="7205">
                  <c:v>1.024611833466727E+41</c:v>
                </c:pt>
                <c:pt idx="7206">
                  <c:v>1.0348579518013945E+41</c:v>
                </c:pt>
                <c:pt idx="7207">
                  <c:v>1.0452065313194079E+41</c:v>
                </c:pt>
                <c:pt idx="7208">
                  <c:v>1.0556585966326024E+41</c:v>
                </c:pt>
                <c:pt idx="7209">
                  <c:v>1.0662151825989284E+41</c:v>
                </c:pt>
                <c:pt idx="7210">
                  <c:v>1.0768773344249179E+41</c:v>
                </c:pt>
                <c:pt idx="7211">
                  <c:v>1.0876461077691669E+41</c:v>
                </c:pt>
                <c:pt idx="7212">
                  <c:v>1.0985225688468585E+41</c:v>
                </c:pt>
                <c:pt idx="7213">
                  <c:v>1.1095077945353272E+41</c:v>
                </c:pt>
                <c:pt idx="7214">
                  <c:v>1.1206028724806805E+41</c:v>
                </c:pt>
                <c:pt idx="7215">
                  <c:v>1.1318089012054869E+41</c:v>
                </c:pt>
                <c:pt idx="7216">
                  <c:v>1.1431269902175422E+41</c:v>
                </c:pt>
                <c:pt idx="7217">
                  <c:v>1.1545582601197175E+41</c:v>
                </c:pt>
                <c:pt idx="7218">
                  <c:v>1.166103842720915E+41</c:v>
                </c:pt>
                <c:pt idx="7219">
                  <c:v>1.1777648811481239E+41</c:v>
                </c:pt>
                <c:pt idx="7220">
                  <c:v>1.1895425299596052E+41</c:v>
                </c:pt>
                <c:pt idx="7221">
                  <c:v>1.2014379552592009E+41</c:v>
                </c:pt>
                <c:pt idx="7222">
                  <c:v>1.2134523348117933E+41</c:v>
                </c:pt>
                <c:pt idx="7223">
                  <c:v>1.225586858159911E+41</c:v>
                </c:pt>
                <c:pt idx="7224">
                  <c:v>1.2378427267415104E+41</c:v>
                </c:pt>
                <c:pt idx="7225">
                  <c:v>1.2502211540089257E+41</c:v>
                </c:pt>
                <c:pt idx="7226">
                  <c:v>1.262723365549015E+41</c:v>
                </c:pt>
                <c:pt idx="7227">
                  <c:v>1.2753505992045045E+41</c:v>
                </c:pt>
                <c:pt idx="7228">
                  <c:v>1.2881041051965498E+41</c:v>
                </c:pt>
                <c:pt idx="7229">
                  <c:v>1.3009851462485154E+41</c:v>
                </c:pt>
                <c:pt idx="7230">
                  <c:v>1.3139949977110008E+41</c:v>
                </c:pt>
                <c:pt idx="7231">
                  <c:v>1.3271349476881103E+41</c:v>
                </c:pt>
                <c:pt idx="7232">
                  <c:v>1.340406297164992E+41</c:v>
                </c:pt>
                <c:pt idx="7233">
                  <c:v>1.3538103601366417E+41</c:v>
                </c:pt>
                <c:pt idx="7234">
                  <c:v>1.3673484637380079E+41</c:v>
                </c:pt>
                <c:pt idx="7235">
                  <c:v>1.3810219483753883E+41</c:v>
                </c:pt>
                <c:pt idx="7236">
                  <c:v>1.3948321678591422E+41</c:v>
                </c:pt>
                <c:pt idx="7237">
                  <c:v>1.4087804895377336E+41</c:v>
                </c:pt>
                <c:pt idx="7238">
                  <c:v>1.4228682944331113E+41</c:v>
                </c:pt>
                <c:pt idx="7239">
                  <c:v>1.4370969773774415E+41</c:v>
                </c:pt>
                <c:pt idx="7240">
                  <c:v>1.4514679471512164E+41</c:v>
                </c:pt>
                <c:pt idx="7241">
                  <c:v>1.4659826266227286E+41</c:v>
                </c:pt>
                <c:pt idx="7242">
                  <c:v>1.4806424528889559E+41</c:v>
                </c:pt>
                <c:pt idx="7243">
                  <c:v>1.4954488774178451E+41</c:v>
                </c:pt>
                <c:pt idx="7244">
                  <c:v>1.5104033661920239E+41</c:v>
                </c:pt>
                <c:pt idx="7245">
                  <c:v>1.5255073998539442E+41</c:v>
                </c:pt>
                <c:pt idx="7246">
                  <c:v>1.5407624738524834E+41</c:v>
                </c:pt>
                <c:pt idx="7247">
                  <c:v>1.5561700985910081E+41</c:v>
                </c:pt>
                <c:pt idx="7248">
                  <c:v>1.5717317995769187E+41</c:v>
                </c:pt>
                <c:pt idx="7249">
                  <c:v>1.5874491175726881E+41</c:v>
                </c:pt>
                <c:pt idx="7250">
                  <c:v>1.603323608748415E+41</c:v>
                </c:pt>
                <c:pt idx="7251">
                  <c:v>1.6193568448358992E+41</c:v>
                </c:pt>
                <c:pt idx="7252">
                  <c:v>1.6355504132842582E+41</c:v>
                </c:pt>
                <c:pt idx="7253">
                  <c:v>1.6519059174171003E+41</c:v>
                </c:pt>
                <c:pt idx="7254">
                  <c:v>1.6684249765912716E+41</c:v>
                </c:pt>
                <c:pt idx="7255">
                  <c:v>1.6851092263571841E+41</c:v>
                </c:pt>
                <c:pt idx="7256">
                  <c:v>1.7019603186207563E+41</c:v>
                </c:pt>
                <c:pt idx="7257">
                  <c:v>1.7189799218069643E+41</c:v>
                </c:pt>
                <c:pt idx="7258">
                  <c:v>1.7361697210250339E+41</c:v>
                </c:pt>
                <c:pt idx="7259">
                  <c:v>1.7535314182352836E+41</c:v>
                </c:pt>
                <c:pt idx="7260">
                  <c:v>1.7710667324176366E+41</c:v>
                </c:pt>
                <c:pt idx="7261">
                  <c:v>1.7887773997418128E+41</c:v>
                </c:pt>
                <c:pt idx="7262">
                  <c:v>1.8066651737392315E+41</c:v>
                </c:pt>
                <c:pt idx="7263">
                  <c:v>1.8247318254766238E+41</c:v>
                </c:pt>
                <c:pt idx="7264">
                  <c:v>1.8429791437313896E+41</c:v>
                </c:pt>
                <c:pt idx="7265">
                  <c:v>1.8614089351687038E+41</c:v>
                </c:pt>
                <c:pt idx="7266">
                  <c:v>1.8800230245203906E+41</c:v>
                </c:pt>
                <c:pt idx="7267">
                  <c:v>1.8988232547655942E+41</c:v>
                </c:pt>
                <c:pt idx="7268">
                  <c:v>1.9178114873132502E+41</c:v>
                </c:pt>
                <c:pt idx="7269">
                  <c:v>1.9369896021863829E+41</c:v>
                </c:pt>
                <c:pt idx="7270">
                  <c:v>1.9563594982082471E+41</c:v>
                </c:pt>
                <c:pt idx="7271">
                  <c:v>1.9759230931903291E+41</c:v>
                </c:pt>
                <c:pt idx="7272">
                  <c:v>1.9956823241222327E+41</c:v>
                </c:pt>
                <c:pt idx="7273">
                  <c:v>2.0156391473634554E+41</c:v>
                </c:pt>
                <c:pt idx="7274">
                  <c:v>2.0357955388370902E+41</c:v>
                </c:pt>
                <c:pt idx="7275">
                  <c:v>2.0561534942254605E+41</c:v>
                </c:pt>
                <c:pt idx="7276">
                  <c:v>2.0767150291677153E+41</c:v>
                </c:pt>
                <c:pt idx="7277">
                  <c:v>2.0974821794593923E+41</c:v>
                </c:pt>
                <c:pt idx="7278">
                  <c:v>2.1184570012539871E+41</c:v>
                </c:pt>
                <c:pt idx="7279">
                  <c:v>2.1396415712665257E+41</c:v>
                </c:pt>
                <c:pt idx="7280">
                  <c:v>2.1610379869791917E+41</c:v>
                </c:pt>
                <c:pt idx="7281">
                  <c:v>2.1826483668489836E+41</c:v>
                </c:pt>
                <c:pt idx="7282">
                  <c:v>2.2044748505174739E+41</c:v>
                </c:pt>
                <c:pt idx="7283">
                  <c:v>2.226519599022648E+41</c:v>
                </c:pt>
                <c:pt idx="7284">
                  <c:v>2.2487847950128747E+41</c:v>
                </c:pt>
                <c:pt idx="7285">
                  <c:v>2.2712726429630035E+41</c:v>
                </c:pt>
                <c:pt idx="7286">
                  <c:v>2.2939853693926337E+41</c:v>
                </c:pt>
                <c:pt idx="7287">
                  <c:v>2.3169252230865594E+41</c:v>
                </c:pt>
                <c:pt idx="7288">
                  <c:v>2.3400944753174256E+41</c:v>
                </c:pt>
                <c:pt idx="7289">
                  <c:v>2.3634954200706002E+41</c:v>
                </c:pt>
                <c:pt idx="7290">
                  <c:v>2.387130374271306E+41</c:v>
                </c:pt>
                <c:pt idx="7291">
                  <c:v>2.4110016780140185E+41</c:v>
                </c:pt>
                <c:pt idx="7292">
                  <c:v>2.4351116947941587E+41</c:v>
                </c:pt>
                <c:pt idx="7293">
                  <c:v>2.4594628117421008E+41</c:v>
                </c:pt>
                <c:pt idx="7294">
                  <c:v>2.4840574398595222E+41</c:v>
                </c:pt>
                <c:pt idx="7295">
                  <c:v>2.5088980142581166E+41</c:v>
                </c:pt>
                <c:pt idx="7296">
                  <c:v>2.5339869944006978E+41</c:v>
                </c:pt>
                <c:pt idx="7297">
                  <c:v>2.559326864344705E+41</c:v>
                </c:pt>
                <c:pt idx="7298">
                  <c:v>2.5849201329881523E+41</c:v>
                </c:pt>
                <c:pt idx="7299">
                  <c:v>2.6107693343180338E+41</c:v>
                </c:pt>
                <c:pt idx="7300">
                  <c:v>2.636877027661214E+41</c:v>
                </c:pt>
                <c:pt idx="7301">
                  <c:v>2.6632457979378254E+41</c:v>
                </c:pt>
                <c:pt idx="7302">
                  <c:v>2.6898782559172046E+41</c:v>
                </c:pt>
                <c:pt idx="7303">
                  <c:v>2.7167770384763758E+41</c:v>
                </c:pt>
                <c:pt idx="7304">
                  <c:v>2.74394480886114E+41</c:v>
                </c:pt>
                <c:pt idx="7305">
                  <c:v>2.771384256949752E+41</c:v>
                </c:pt>
                <c:pt idx="7306">
                  <c:v>2.7990980995192496E+41</c:v>
                </c:pt>
                <c:pt idx="7307">
                  <c:v>2.8270890805144417E+41</c:v>
                </c:pt>
                <c:pt idx="7308">
                  <c:v>2.8553599713195866E+41</c:v>
                </c:pt>
                <c:pt idx="7309">
                  <c:v>2.8839135710327824E+41</c:v>
                </c:pt>
                <c:pt idx="7310">
                  <c:v>2.9127527067431103E+41</c:v>
                </c:pt>
                <c:pt idx="7311">
                  <c:v>2.9418802338105403E+41</c:v>
                </c:pt>
                <c:pt idx="7312">
                  <c:v>2.971299036148647E+41</c:v>
                </c:pt>
                <c:pt idx="7313">
                  <c:v>3.0010120265101337E+41</c:v>
                </c:pt>
                <c:pt idx="7314">
                  <c:v>3.031022146775235E+41</c:v>
                </c:pt>
                <c:pt idx="7315">
                  <c:v>3.0613323682429865E+41</c:v>
                </c:pt>
                <c:pt idx="7316">
                  <c:v>3.0919456919254172E+41</c:v>
                </c:pt>
                <c:pt idx="7317">
                  <c:v>3.1228651488446705E+41</c:v>
                </c:pt>
                <c:pt idx="7318">
                  <c:v>3.1540938003331178E+41</c:v>
                </c:pt>
                <c:pt idx="7319">
                  <c:v>3.1856347383364493E+41</c:v>
                </c:pt>
                <c:pt idx="7320">
                  <c:v>3.2174910857198139E+41</c:v>
                </c:pt>
                <c:pt idx="7321">
                  <c:v>3.2496659965770126E+41</c:v>
                </c:pt>
                <c:pt idx="7322">
                  <c:v>3.2821626565427826E+41</c:v>
                </c:pt>
                <c:pt idx="7323">
                  <c:v>3.3149842831082093E+41</c:v>
                </c:pt>
                <c:pt idx="7324">
                  <c:v>3.3481341259392911E+41</c:v>
                </c:pt>
                <c:pt idx="7325">
                  <c:v>3.3816154671986848E+41</c:v>
                </c:pt>
                <c:pt idx="7326">
                  <c:v>3.4154316218706719E+41</c:v>
                </c:pt>
                <c:pt idx="7327">
                  <c:v>3.4495859380893779E+41</c:v>
                </c:pt>
                <c:pt idx="7328">
                  <c:v>3.4840817974702724E+41</c:v>
                </c:pt>
                <c:pt idx="7329">
                  <c:v>3.5189226154449752E+41</c:v>
                </c:pt>
                <c:pt idx="7330">
                  <c:v>3.5541118415994251E+41</c:v>
                </c:pt>
                <c:pt idx="7331">
                  <c:v>3.589652960015418E+41</c:v>
                </c:pt>
                <c:pt idx="7332">
                  <c:v>3.6255494896155729E+41</c:v>
                </c:pt>
                <c:pt idx="7333">
                  <c:v>3.6618049845117291E+41</c:v>
                </c:pt>
                <c:pt idx="7334">
                  <c:v>3.698423034356846E+41</c:v>
                </c:pt>
                <c:pt idx="7335">
                  <c:v>3.7354072647004148E+41</c:v>
                </c:pt>
                <c:pt idx="7336">
                  <c:v>3.7727613373474194E+41</c:v>
                </c:pt>
                <c:pt idx="7337">
                  <c:v>3.8104889507208932E+41</c:v>
                </c:pt>
                <c:pt idx="7338">
                  <c:v>3.8485938402281032E+41</c:v>
                </c:pt>
                <c:pt idx="7339">
                  <c:v>3.8870797786303837E+41</c:v>
                </c:pt>
                <c:pt idx="7340">
                  <c:v>3.9259505764166877E+41</c:v>
                </c:pt>
                <c:pt idx="7341">
                  <c:v>3.9652100821808544E+41</c:v>
                </c:pt>
                <c:pt idx="7342">
                  <c:v>4.0048621830026638E+41</c:v>
                </c:pt>
                <c:pt idx="7343">
                  <c:v>4.0449108048326888E+41</c:v>
                </c:pt>
                <c:pt idx="7344">
                  <c:v>4.0853599128810173E+41</c:v>
                </c:pt>
                <c:pt idx="7345">
                  <c:v>4.1262135120098272E+41</c:v>
                </c:pt>
                <c:pt idx="7346">
                  <c:v>4.1674756471299254E+41</c:v>
                </c:pt>
                <c:pt idx="7347">
                  <c:v>4.2091504036012248E+41</c:v>
                </c:pt>
                <c:pt idx="7348">
                  <c:v>4.2512419076372371E+41</c:v>
                </c:pt>
                <c:pt idx="7349">
                  <c:v>4.2937543267136086E+41</c:v>
                </c:pt>
                <c:pt idx="7350">
                  <c:v>4.3366918699807458E+41</c:v>
                </c:pt>
                <c:pt idx="7351">
                  <c:v>4.3800587886805521E+41</c:v>
                </c:pt>
                <c:pt idx="7352">
                  <c:v>4.4238593765673591E+41</c:v>
                </c:pt>
                <c:pt idx="7353">
                  <c:v>4.4680979703330334E+41</c:v>
                </c:pt>
                <c:pt idx="7354">
                  <c:v>4.512778950036364E+41</c:v>
                </c:pt>
                <c:pt idx="7355">
                  <c:v>4.5579067395367261E+41</c:v>
                </c:pt>
                <c:pt idx="7356">
                  <c:v>4.6034858069320938E+41</c:v>
                </c:pt>
                <c:pt idx="7357">
                  <c:v>4.6495206650014142E+41</c:v>
                </c:pt>
                <c:pt idx="7358">
                  <c:v>4.6960158716514294E+41</c:v>
                </c:pt>
                <c:pt idx="7359">
                  <c:v>4.7429760303679421E+41</c:v>
                </c:pt>
                <c:pt idx="7360">
                  <c:v>4.7904057906716224E+41</c:v>
                </c:pt>
                <c:pt idx="7361">
                  <c:v>4.8383098485783389E+41</c:v>
                </c:pt>
                <c:pt idx="7362">
                  <c:v>4.8866929470641228E+41</c:v>
                </c:pt>
                <c:pt idx="7363">
                  <c:v>4.935559876534763E+41</c:v>
                </c:pt>
                <c:pt idx="7364">
                  <c:v>4.9849154753001112E+41</c:v>
                </c:pt>
                <c:pt idx="7365">
                  <c:v>5.0347646300531115E+41</c:v>
                </c:pt>
                <c:pt idx="7366">
                  <c:v>5.0851122763536442E+41</c:v>
                </c:pt>
                <c:pt idx="7367">
                  <c:v>5.135963399117178E+41</c:v>
                </c:pt>
                <c:pt idx="7368">
                  <c:v>5.1873230331083517E+41</c:v>
                </c:pt>
                <c:pt idx="7369">
                  <c:v>5.2391962634394352E+41</c:v>
                </c:pt>
                <c:pt idx="7370">
                  <c:v>5.2915882260738304E+41</c:v>
                </c:pt>
                <c:pt idx="7371">
                  <c:v>5.3445041083345673E+41</c:v>
                </c:pt>
                <c:pt idx="7372">
                  <c:v>5.3979491494179128E+41</c:v>
                </c:pt>
                <c:pt idx="7373">
                  <c:v>5.4519286409120919E+41</c:v>
                </c:pt>
                <c:pt idx="7374">
                  <c:v>5.5064479273212147E+41</c:v>
                </c:pt>
                <c:pt idx="7375">
                  <c:v>5.5615124065944236E+41</c:v>
                </c:pt>
                <c:pt idx="7376">
                  <c:v>5.6171275306603704E+41</c:v>
                </c:pt>
                <c:pt idx="7377">
                  <c:v>5.6732988059669735E+41</c:v>
                </c:pt>
                <c:pt idx="7378">
                  <c:v>5.7300317940266452E+41</c:v>
                </c:pt>
                <c:pt idx="7379">
                  <c:v>5.7873321119669106E+41</c:v>
                </c:pt>
                <c:pt idx="7380">
                  <c:v>5.8452054330865818E+41</c:v>
                </c:pt>
                <c:pt idx="7381">
                  <c:v>5.9036574874174446E+41</c:v>
                </c:pt>
                <c:pt idx="7382">
                  <c:v>5.9626940622916212E+41</c:v>
                </c:pt>
                <c:pt idx="7383">
                  <c:v>6.0223210029145353E+41</c:v>
                </c:pt>
                <c:pt idx="7384">
                  <c:v>6.0825442129436824E+41</c:v>
                </c:pt>
                <c:pt idx="7385">
                  <c:v>6.1433696550731206E+41</c:v>
                </c:pt>
                <c:pt idx="7386">
                  <c:v>6.2048033516238515E+41</c:v>
                </c:pt>
                <c:pt idx="7387">
                  <c:v>6.2668513851400884E+41</c:v>
                </c:pt>
                <c:pt idx="7388">
                  <c:v>6.329519898991489E+41</c:v>
                </c:pt>
                <c:pt idx="7389">
                  <c:v>6.3928150979814044E+41</c:v>
                </c:pt>
                <c:pt idx="7390">
                  <c:v>6.4567432489612204E+41</c:v>
                </c:pt>
                <c:pt idx="7391">
                  <c:v>6.5213106814508296E+41</c:v>
                </c:pt>
                <c:pt idx="7392">
                  <c:v>6.5865237882653391E+41</c:v>
                </c:pt>
                <c:pt idx="7393">
                  <c:v>6.6523890261479933E+41</c:v>
                </c:pt>
                <c:pt idx="7394">
                  <c:v>6.7189129164094718E+41</c:v>
                </c:pt>
                <c:pt idx="7395">
                  <c:v>6.7861020455735662E+41</c:v>
                </c:pt>
                <c:pt idx="7396">
                  <c:v>6.8539630660293034E+41</c:v>
                </c:pt>
                <c:pt idx="7397">
                  <c:v>6.9225026966895965E+41</c:v>
                </c:pt>
                <c:pt idx="7398">
                  <c:v>6.9917277236564924E+41</c:v>
                </c:pt>
                <c:pt idx="7399">
                  <c:v>7.0616450008930552E+41</c:v>
                </c:pt>
                <c:pt idx="7400">
                  <c:v>7.1322614509019885E+41</c:v>
                </c:pt>
                <c:pt idx="7401">
                  <c:v>7.2035840654110075E+41</c:v>
                </c:pt>
                <c:pt idx="7402">
                  <c:v>7.2756199060651206E+41</c:v>
                </c:pt>
                <c:pt idx="7403">
                  <c:v>7.3483761051257676E+41</c:v>
                </c:pt>
                <c:pt idx="7404">
                  <c:v>7.4218598661770269E+41</c:v>
                </c:pt>
                <c:pt idx="7405">
                  <c:v>7.496078464838799E+41</c:v>
                </c:pt>
                <c:pt idx="7406">
                  <c:v>7.5710392494871874E+41</c:v>
                </c:pt>
                <c:pt idx="7407">
                  <c:v>7.6467496419820553E+41</c:v>
                </c:pt>
                <c:pt idx="7408">
                  <c:v>7.7232171384018787E+41</c:v>
                </c:pt>
                <c:pt idx="7409">
                  <c:v>7.8004493097858996E+41</c:v>
                </c:pt>
                <c:pt idx="7410">
                  <c:v>7.8784538028837586E+41</c:v>
                </c:pt>
                <c:pt idx="7411">
                  <c:v>7.9572383409125932E+41</c:v>
                </c:pt>
                <c:pt idx="7412">
                  <c:v>8.0368107243217204E+41</c:v>
                </c:pt>
                <c:pt idx="7413">
                  <c:v>8.1171788315649361E+41</c:v>
                </c:pt>
                <c:pt idx="7414">
                  <c:v>8.1983506198805889E+41</c:v>
                </c:pt>
                <c:pt idx="7415">
                  <c:v>8.2803341260793916E+41</c:v>
                </c:pt>
                <c:pt idx="7416">
                  <c:v>8.3631374673401873E+41</c:v>
                </c:pt>
                <c:pt idx="7417">
                  <c:v>8.4467688420135909E+41</c:v>
                </c:pt>
                <c:pt idx="7418">
                  <c:v>8.5312365304337248E+41</c:v>
                </c:pt>
                <c:pt idx="7419">
                  <c:v>8.6165488957380603E+41</c:v>
                </c:pt>
                <c:pt idx="7420">
                  <c:v>8.7027143846954429E+41</c:v>
                </c:pt>
                <c:pt idx="7421">
                  <c:v>8.7897415285423955E+41</c:v>
                </c:pt>
                <c:pt idx="7422">
                  <c:v>8.8776389438278219E+41</c:v>
                </c:pt>
                <c:pt idx="7423">
                  <c:v>8.9664153332660992E+41</c:v>
                </c:pt>
                <c:pt idx="7424">
                  <c:v>9.0560794865987597E+41</c:v>
                </c:pt>
                <c:pt idx="7425">
                  <c:v>9.1466402814647507E+41</c:v>
                </c:pt>
                <c:pt idx="7426">
                  <c:v>9.2381066842793949E+41</c:v>
                </c:pt>
                <c:pt idx="7427">
                  <c:v>9.3304877511221884E+41</c:v>
                </c:pt>
                <c:pt idx="7428">
                  <c:v>9.4237926286334115E+41</c:v>
                </c:pt>
                <c:pt idx="7429">
                  <c:v>9.5180305549197449E+41</c:v>
                </c:pt>
                <c:pt idx="7430">
                  <c:v>9.6132108604689436E+41</c:v>
                </c:pt>
                <c:pt idx="7431">
                  <c:v>9.7093429690736328E+41</c:v>
                </c:pt>
                <c:pt idx="7432">
                  <c:v>9.8064363987643722E+41</c:v>
                </c:pt>
                <c:pt idx="7433">
                  <c:v>9.9045007627520167E+41</c:v>
                </c:pt>
                <c:pt idx="7434">
                  <c:v>1.0003545770379534E+42</c:v>
                </c:pt>
                <c:pt idx="7435">
                  <c:v>1.0103581228083328E+42</c:v>
                </c:pt>
                <c:pt idx="7436">
                  <c:v>1.0204617040364163E+42</c:v>
                </c:pt>
                <c:pt idx="7437">
                  <c:v>1.0306663210767804E+42</c:v>
                </c:pt>
                <c:pt idx="7438">
                  <c:v>1.0409729842875485E+42</c:v>
                </c:pt>
                <c:pt idx="7439">
                  <c:v>1.0513827141304235E+42</c:v>
                </c:pt>
                <c:pt idx="7440">
                  <c:v>1.0618965412717282E+42</c:v>
                </c:pt>
                <c:pt idx="7441">
                  <c:v>1.0725155066844455E+42</c:v>
                </c:pt>
                <c:pt idx="7442">
                  <c:v>1.0832406617512901E+42</c:v>
                </c:pt>
                <c:pt idx="7443">
                  <c:v>1.0940730683688027E+42</c:v>
                </c:pt>
                <c:pt idx="7444">
                  <c:v>1.1050137990524907E+42</c:v>
                </c:pt>
                <c:pt idx="7445">
                  <c:v>1.1160639370430155E+42</c:v>
                </c:pt>
                <c:pt idx="7446">
                  <c:v>1.1272245764134461E+42</c:v>
                </c:pt>
                <c:pt idx="7447">
                  <c:v>1.1384968221775803E+42</c:v>
                </c:pt>
                <c:pt idx="7448">
                  <c:v>1.1498817903993563E+42</c:v>
                </c:pt>
                <c:pt idx="7449">
                  <c:v>1.1613806083033499E+42</c:v>
                </c:pt>
                <c:pt idx="7450">
                  <c:v>1.1729944143863836E+42</c:v>
                </c:pt>
                <c:pt idx="7451">
                  <c:v>1.1847243585302472E+42</c:v>
                </c:pt>
                <c:pt idx="7452">
                  <c:v>1.1965716021155492E+42</c:v>
                </c:pt>
                <c:pt idx="7453">
                  <c:v>1.208537318136705E+42</c:v>
                </c:pt>
                <c:pt idx="7454">
                  <c:v>1.2206226913180724E+42</c:v>
                </c:pt>
                <c:pt idx="7455">
                  <c:v>1.2328289182312527E+42</c:v>
                </c:pt>
                <c:pt idx="7456">
                  <c:v>1.2451572074135655E+42</c:v>
                </c:pt>
                <c:pt idx="7457">
                  <c:v>1.2576087794877012E+42</c:v>
                </c:pt>
                <c:pt idx="7458">
                  <c:v>1.270184867282578E+42</c:v>
                </c:pt>
                <c:pt idx="7459">
                  <c:v>1.2828867159554037E+42</c:v>
                </c:pt>
                <c:pt idx="7460">
                  <c:v>1.2957155831149578E+42</c:v>
                </c:pt>
                <c:pt idx="7461">
                  <c:v>1.3086727389461076E+42</c:v>
                </c:pt>
                <c:pt idx="7462">
                  <c:v>1.3217594663355687E+42</c:v>
                </c:pt>
                <c:pt idx="7463">
                  <c:v>1.3349770609989239E+42</c:v>
                </c:pt>
                <c:pt idx="7464">
                  <c:v>1.3483268316089135E+42</c:v>
                </c:pt>
                <c:pt idx="7465">
                  <c:v>1.3618100999250029E+42</c:v>
                </c:pt>
                <c:pt idx="7466">
                  <c:v>1.375428200924253E+42</c:v>
                </c:pt>
                <c:pt idx="7467">
                  <c:v>1.3891824829334954E+42</c:v>
                </c:pt>
                <c:pt idx="7468">
                  <c:v>1.4030743077628303E+42</c:v>
                </c:pt>
                <c:pt idx="7469">
                  <c:v>1.4171050508404584E+42</c:v>
                </c:pt>
                <c:pt idx="7470">
                  <c:v>1.4312761013488632E+42</c:v>
                </c:pt>
                <c:pt idx="7471">
                  <c:v>1.4455888623623514E+42</c:v>
                </c:pt>
                <c:pt idx="7472">
                  <c:v>1.4600447509859758E+42</c:v>
                </c:pt>
                <c:pt idx="7473">
                  <c:v>1.4746451984958355E+42</c:v>
                </c:pt>
                <c:pt idx="7474">
                  <c:v>1.4893916504807937E+42</c:v>
                </c:pt>
                <c:pt idx="7475">
                  <c:v>1.5042855669856014E+42</c:v>
                </c:pt>
                <c:pt idx="7476">
                  <c:v>1.5193284226554576E+42</c:v>
                </c:pt>
                <c:pt idx="7477">
                  <c:v>1.5345217068820119E+42</c:v>
                </c:pt>
                <c:pt idx="7478">
                  <c:v>1.5498669239508324E+42</c:v>
                </c:pt>
                <c:pt idx="7479">
                  <c:v>1.5653655931903407E+42</c:v>
                </c:pt>
                <c:pt idx="7480">
                  <c:v>1.5810192491222442E+42</c:v>
                </c:pt>
                <c:pt idx="7481">
                  <c:v>1.5968294416134668E+42</c:v>
                </c:pt>
                <c:pt idx="7482">
                  <c:v>1.6127977360296013E+42</c:v>
                </c:pt>
                <c:pt idx="7483">
                  <c:v>1.6289257133898967E+42</c:v>
                </c:pt>
                <c:pt idx="7484">
                  <c:v>1.6452149705237961E+42</c:v>
                </c:pt>
                <c:pt idx="7485">
                  <c:v>1.6616671202290341E+42</c:v>
                </c:pt>
                <c:pt idx="7486">
                  <c:v>1.6782837914313247E+42</c:v>
                </c:pt>
                <c:pt idx="7487">
                  <c:v>1.6950666293456374E+42</c:v>
                </c:pt>
                <c:pt idx="7488">
                  <c:v>1.7120172956390946E+42</c:v>
                </c:pt>
                <c:pt idx="7489">
                  <c:v>1.7291374685954851E+42</c:v>
                </c:pt>
                <c:pt idx="7490">
                  <c:v>1.7464288432814397E+42</c:v>
                </c:pt>
                <c:pt idx="7491">
                  <c:v>1.7638931317142545E+42</c:v>
                </c:pt>
                <c:pt idx="7492">
                  <c:v>1.7815320630313968E+42</c:v>
                </c:pt>
                <c:pt idx="7493">
                  <c:v>1.7993473836617113E+42</c:v>
                </c:pt>
                <c:pt idx="7494">
                  <c:v>1.8173408574983285E+42</c:v>
                </c:pt>
                <c:pt idx="7495">
                  <c:v>1.8355142660733111E+42</c:v>
                </c:pt>
                <c:pt idx="7496">
                  <c:v>1.8538694087340447E+42</c:v>
                </c:pt>
                <c:pt idx="7497">
                  <c:v>1.8724081028213851E+42</c:v>
                </c:pt>
                <c:pt idx="7498">
                  <c:v>1.8911321838495993E+42</c:v>
                </c:pt>
                <c:pt idx="7499">
                  <c:v>1.9100435056880945E+42</c:v>
                </c:pt>
                <c:pt idx="7500">
                  <c:v>1.9291439407449759E+42</c:v>
                </c:pt>
                <c:pt idx="7501">
                  <c:v>1.9484353801524256E+42</c:v>
                </c:pt>
                <c:pt idx="7502">
                  <c:v>1.9679197339539501E+42</c:v>
                </c:pt>
                <c:pt idx="7503">
                  <c:v>1.9875989312934886E+42</c:v>
                </c:pt>
                <c:pt idx="7504">
                  <c:v>2.0074749206064244E+42</c:v>
                </c:pt>
                <c:pt idx="7505">
                  <c:v>2.0275496698124888E+42</c:v>
                </c:pt>
                <c:pt idx="7506">
                  <c:v>2.0478251665106139E+42</c:v>
                </c:pt>
                <c:pt idx="7507">
                  <c:v>2.0683034181757198E+42</c:v>
                </c:pt>
                <c:pt idx="7508">
                  <c:v>2.0889864523574771E+42</c:v>
                </c:pt>
                <c:pt idx="7509">
                  <c:v>2.1098763168810515E+42</c:v>
                </c:pt>
                <c:pt idx="7510">
                  <c:v>2.1309750800498623E+42</c:v>
                </c:pt>
                <c:pt idx="7511">
                  <c:v>2.1522848308503605E+42</c:v>
                </c:pt>
                <c:pt idx="7512">
                  <c:v>2.1738076791588649E+42</c:v>
                </c:pt>
                <c:pt idx="7513">
                  <c:v>2.1955457559504537E+42</c:v>
                </c:pt>
                <c:pt idx="7514">
                  <c:v>2.2175012135099584E+42</c:v>
                </c:pt>
                <c:pt idx="7515">
                  <c:v>2.2396762256450568E+42</c:v>
                </c:pt>
                <c:pt idx="7516">
                  <c:v>2.2620729879015076E+42</c:v>
                </c:pt>
                <c:pt idx="7517">
                  <c:v>2.2846937177805231E+42</c:v>
                </c:pt>
                <c:pt idx="7518">
                  <c:v>2.307540654958329E+42</c:v>
                </c:pt>
                <c:pt idx="7519">
                  <c:v>2.3306160615079113E+42</c:v>
                </c:pt>
                <c:pt idx="7520">
                  <c:v>2.3539222221229907E+42</c:v>
                </c:pt>
                <c:pt idx="7521">
                  <c:v>2.3774614443442209E+42</c:v>
                </c:pt>
                <c:pt idx="7522">
                  <c:v>2.4012360587876627E+42</c:v>
                </c:pt>
                <c:pt idx="7523">
                  <c:v>2.425248419375539E+42</c:v>
                </c:pt>
                <c:pt idx="7524">
                  <c:v>2.4495009035692949E+42</c:v>
                </c:pt>
                <c:pt idx="7525">
                  <c:v>2.4739959126049877E+42</c:v>
                </c:pt>
                <c:pt idx="7526">
                  <c:v>2.4987358717310383E+42</c:v>
                </c:pt>
                <c:pt idx="7527">
                  <c:v>2.5237232304483474E+42</c:v>
                </c:pt>
                <c:pt idx="7528">
                  <c:v>2.5489604627528318E+42</c:v>
                </c:pt>
                <c:pt idx="7529">
                  <c:v>2.5744500673803606E+42</c:v>
                </c:pt>
                <c:pt idx="7530">
                  <c:v>2.6001945680541646E+42</c:v>
                </c:pt>
                <c:pt idx="7531">
                  <c:v>2.6261965137347058E+42</c:v>
                </c:pt>
                <c:pt idx="7532">
                  <c:v>2.6524584788720524E+42</c:v>
                </c:pt>
                <c:pt idx="7533">
                  <c:v>2.6789830636607735E+42</c:v>
                </c:pt>
                <c:pt idx="7534">
                  <c:v>2.7057728942973811E+42</c:v>
                </c:pt>
                <c:pt idx="7535">
                  <c:v>2.7328306232403535E+42</c:v>
                </c:pt>
                <c:pt idx="7536">
                  <c:v>2.7601589294727583E+42</c:v>
                </c:pt>
                <c:pt idx="7537">
                  <c:v>2.7877605187674859E+42</c:v>
                </c:pt>
                <c:pt idx="7538">
                  <c:v>2.8156381239551614E+42</c:v>
                </c:pt>
                <c:pt idx="7539">
                  <c:v>2.8437945051947127E+42</c:v>
                </c:pt>
                <c:pt idx="7540">
                  <c:v>2.8722324502466596E+42</c:v>
                </c:pt>
                <c:pt idx="7541">
                  <c:v>2.9009547747491255E+42</c:v>
                </c:pt>
                <c:pt idx="7542">
                  <c:v>2.9299643224966181E+42</c:v>
                </c:pt>
                <c:pt idx="7543">
                  <c:v>2.9592639657215831E+42</c:v>
                </c:pt>
                <c:pt idx="7544">
                  <c:v>2.9888566053787991E+42</c:v>
                </c:pt>
                <c:pt idx="7545">
                  <c:v>3.0187451714325884E+42</c:v>
                </c:pt>
                <c:pt idx="7546">
                  <c:v>3.0489326231469143E+42</c:v>
                </c:pt>
                <c:pt idx="7547">
                  <c:v>3.0794219493783824E+42</c:v>
                </c:pt>
                <c:pt idx="7548">
                  <c:v>3.1102161688721663E+42</c:v>
                </c:pt>
                <c:pt idx="7549">
                  <c:v>3.1413183305608885E+42</c:v>
                </c:pt>
                <c:pt idx="7550">
                  <c:v>3.1727315138664977E+42</c:v>
                </c:pt>
                <c:pt idx="7551">
                  <c:v>3.2044588290051614E+42</c:v>
                </c:pt>
                <c:pt idx="7552">
                  <c:v>3.2365034172952143E+42</c:v>
                </c:pt>
                <c:pt idx="7553">
                  <c:v>3.2688684514681665E+42</c:v>
                </c:pt>
                <c:pt idx="7554">
                  <c:v>3.3015571359828482E+42</c:v>
                </c:pt>
                <c:pt idx="7555">
                  <c:v>3.3345727073426755E+42</c:v>
                </c:pt>
                <c:pt idx="7556">
                  <c:v>3.3679184344161032E+42</c:v>
                </c:pt>
                <c:pt idx="7557">
                  <c:v>3.4015976187602637E+42</c:v>
                </c:pt>
                <c:pt idx="7558">
                  <c:v>3.4356135949478664E+42</c:v>
                </c:pt>
                <c:pt idx="7559">
                  <c:v>3.4699697308973445E+42</c:v>
                </c:pt>
                <c:pt idx="7560">
                  <c:v>3.504669428206319E+42</c:v>
                </c:pt>
                <c:pt idx="7561">
                  <c:v>3.5397161224883824E+42</c:v>
                </c:pt>
                <c:pt idx="7562">
                  <c:v>3.5751132837132665E+42</c:v>
                </c:pt>
                <c:pt idx="7563">
                  <c:v>3.6108644165503992E+42</c:v>
                </c:pt>
                <c:pt idx="7564">
                  <c:v>3.6469730607159029E+42</c:v>
                </c:pt>
                <c:pt idx="7565">
                  <c:v>3.6834427913230616E+42</c:v>
                </c:pt>
                <c:pt idx="7566">
                  <c:v>3.7202772192362929E+42</c:v>
                </c:pt>
                <c:pt idx="7567">
                  <c:v>3.7574799914286551E+42</c:v>
                </c:pt>
                <c:pt idx="7568">
                  <c:v>3.7950547913429427E+42</c:v>
                </c:pt>
                <c:pt idx="7569">
                  <c:v>3.8330053392563724E+42</c:v>
                </c:pt>
                <c:pt idx="7570">
                  <c:v>3.8713353926489358E+42</c:v>
                </c:pt>
                <c:pt idx="7571">
                  <c:v>3.9100487465754245E+42</c:v>
                </c:pt>
                <c:pt idx="7572">
                  <c:v>3.949149234041179E+42</c:v>
                </c:pt>
                <c:pt idx="7573">
                  <c:v>3.9886407263815897E+42</c:v>
                </c:pt>
                <c:pt idx="7574">
                  <c:v>4.0285271336454077E+42</c:v>
                </c:pt>
                <c:pt idx="7575">
                  <c:v>4.0688124049818606E+42</c:v>
                </c:pt>
                <c:pt idx="7576">
                  <c:v>4.1095005290316803E+42</c:v>
                </c:pt>
                <c:pt idx="7577">
                  <c:v>4.150595534321998E+42</c:v>
                </c:pt>
                <c:pt idx="7578">
                  <c:v>4.1921014896652172E+42</c:v>
                </c:pt>
                <c:pt idx="7579">
                  <c:v>4.2340225045618683E+42</c:v>
                </c:pt>
                <c:pt idx="7580">
                  <c:v>4.2763627296074857E+42</c:v>
                </c:pt>
                <c:pt idx="7581">
                  <c:v>4.3191263569035628E+42</c:v>
                </c:pt>
                <c:pt idx="7582">
                  <c:v>4.3623176204725981E+42</c:v>
                </c:pt>
                <c:pt idx="7583">
                  <c:v>4.4059407966773226E+42</c:v>
                </c:pt>
                <c:pt idx="7584">
                  <c:v>4.450000204644098E+42</c:v>
                </c:pt>
                <c:pt idx="7585">
                  <c:v>4.4945002066905379E+42</c:v>
                </c:pt>
                <c:pt idx="7586">
                  <c:v>4.5394452087574444E+42</c:v>
                </c:pt>
                <c:pt idx="7587">
                  <c:v>4.5848396608450171E+42</c:v>
                </c:pt>
                <c:pt idx="7588">
                  <c:v>4.6306880574534687E+42</c:v>
                </c:pt>
                <c:pt idx="7589">
                  <c:v>4.6769949380280029E+42</c:v>
                </c:pt>
                <c:pt idx="7590">
                  <c:v>4.7237648874082841E+42</c:v>
                </c:pt>
                <c:pt idx="7591">
                  <c:v>4.7710025362823657E+42</c:v>
                </c:pt>
                <c:pt idx="7592">
                  <c:v>4.8187125616451905E+42</c:v>
                </c:pt>
                <c:pt idx="7593">
                  <c:v>4.8668996872616426E+42</c:v>
                </c:pt>
                <c:pt idx="7594">
                  <c:v>4.9155686841342597E+42</c:v>
                </c:pt>
                <c:pt idx="7595">
                  <c:v>4.9647243709756002E+42</c:v>
                </c:pt>
                <c:pt idx="7596">
                  <c:v>5.0143716146853563E+42</c:v>
                </c:pt>
                <c:pt idx="7597">
                  <c:v>5.0645153308322106E+42</c:v>
                </c:pt>
                <c:pt idx="7598">
                  <c:v>5.1151604841405333E+42</c:v>
                </c:pt>
                <c:pt idx="7599">
                  <c:v>5.1663120889819371E+42</c:v>
                </c:pt>
                <c:pt idx="7600">
                  <c:v>5.2179752098717584E+42</c:v>
                </c:pt>
                <c:pt idx="7601">
                  <c:v>5.270154961970474E+42</c:v>
                </c:pt>
                <c:pt idx="7602">
                  <c:v>5.3228565115901811E+42</c:v>
                </c:pt>
                <c:pt idx="7603">
                  <c:v>5.3760850767060835E+42</c:v>
                </c:pt>
                <c:pt idx="7604">
                  <c:v>5.4298459274731435E+42</c:v>
                </c:pt>
                <c:pt idx="7605">
                  <c:v>5.4841443867478736E+42</c:v>
                </c:pt>
                <c:pt idx="7606">
                  <c:v>5.5389858306153544E+42</c:v>
                </c:pt>
                <c:pt idx="7607">
                  <c:v>5.5943756889215063E+42</c:v>
                </c:pt>
                <c:pt idx="7608">
                  <c:v>5.6503194458107219E+42</c:v>
                </c:pt>
                <c:pt idx="7609">
                  <c:v>5.7068226402688319E+42</c:v>
                </c:pt>
                <c:pt idx="7610">
                  <c:v>5.7638908666715196E+42</c:v>
                </c:pt>
                <c:pt idx="7611">
                  <c:v>5.8215297753382325E+42</c:v>
                </c:pt>
                <c:pt idx="7612">
                  <c:v>5.8797450730916154E+42</c:v>
                </c:pt>
                <c:pt idx="7613">
                  <c:v>5.9385425238225315E+42</c:v>
                </c:pt>
                <c:pt idx="7614">
                  <c:v>5.997927949060757E+42</c:v>
                </c:pt>
                <c:pt idx="7615">
                  <c:v>6.0579072285513635E+42</c:v>
                </c:pt>
                <c:pt idx="7616">
                  <c:v>6.1184863008368786E+42</c:v>
                </c:pt>
                <c:pt idx="7617">
                  <c:v>6.1796711638452475E+42</c:v>
                </c:pt>
                <c:pt idx="7618">
                  <c:v>6.2414678754837007E+42</c:v>
                </c:pt>
                <c:pt idx="7619">
                  <c:v>6.3038825542385361E+42</c:v>
                </c:pt>
                <c:pt idx="7620">
                  <c:v>6.3669213797809227E+42</c:v>
                </c:pt>
                <c:pt idx="7621">
                  <c:v>6.4305905935787308E+42</c:v>
                </c:pt>
                <c:pt idx="7622">
                  <c:v>6.4948964995145195E+42</c:v>
                </c:pt>
                <c:pt idx="7623">
                  <c:v>6.5598454645096625E+42</c:v>
                </c:pt>
                <c:pt idx="7624">
                  <c:v>6.6254439191547607E+42</c:v>
                </c:pt>
                <c:pt idx="7625">
                  <c:v>6.6916983583463095E+42</c:v>
                </c:pt>
                <c:pt idx="7626">
                  <c:v>6.7586153419297717E+42</c:v>
                </c:pt>
                <c:pt idx="7627">
                  <c:v>6.8262014953490676E+42</c:v>
                </c:pt>
                <c:pt idx="7628">
                  <c:v>6.8944635103025595E+42</c:v>
                </c:pt>
                <c:pt idx="7629">
                  <c:v>6.9634081454055848E+42</c:v>
                </c:pt>
                <c:pt idx="7630">
                  <c:v>7.0330422268596417E+42</c:v>
                </c:pt>
                <c:pt idx="7631">
                  <c:v>7.1033726491282368E+42</c:v>
                </c:pt>
                <c:pt idx="7632">
                  <c:v>7.1744063756195228E+42</c:v>
                </c:pt>
                <c:pt idx="7633">
                  <c:v>7.2461504393757158E+42</c:v>
                </c:pt>
                <c:pt idx="7634">
                  <c:v>7.3186119437694751E+42</c:v>
                </c:pt>
                <c:pt idx="7635">
                  <c:v>7.3917980632071679E+42</c:v>
                </c:pt>
                <c:pt idx="7636">
                  <c:v>7.465716043839241E+42</c:v>
                </c:pt>
                <c:pt idx="7637">
                  <c:v>7.5403732042776292E+42</c:v>
                </c:pt>
                <c:pt idx="7638">
                  <c:v>7.6157769363204098E+42</c:v>
                </c:pt>
                <c:pt idx="7639">
                  <c:v>7.691934705683612E+42</c:v>
                </c:pt>
                <c:pt idx="7640">
                  <c:v>7.7688540527404491E+42</c:v>
                </c:pt>
                <c:pt idx="7641">
                  <c:v>7.8465425932678554E+42</c:v>
                </c:pt>
                <c:pt idx="7642">
                  <c:v>7.9250080192005347E+42</c:v>
                </c:pt>
                <c:pt idx="7643">
                  <c:v>8.0042580993925393E+42</c:v>
                </c:pt>
                <c:pt idx="7644">
                  <c:v>8.084300680386463E+42</c:v>
                </c:pt>
                <c:pt idx="7645">
                  <c:v>8.1651436871903275E+42</c:v>
                </c:pt>
                <c:pt idx="7646">
                  <c:v>8.2467951240622324E+42</c:v>
                </c:pt>
                <c:pt idx="7647">
                  <c:v>8.329263075302852E+42</c:v>
                </c:pt>
                <c:pt idx="7648">
                  <c:v>8.4125557060558826E+42</c:v>
                </c:pt>
                <c:pt idx="7649">
                  <c:v>8.4966812631164443E+42</c:v>
                </c:pt>
                <c:pt idx="7650">
                  <c:v>8.5816480757476055E+42</c:v>
                </c:pt>
                <c:pt idx="7651">
                  <c:v>8.6674645565050797E+42</c:v>
                </c:pt>
                <c:pt idx="7652">
                  <c:v>8.7541392020701317E+42</c:v>
                </c:pt>
                <c:pt idx="7653">
                  <c:v>8.8416805940908353E+42</c:v>
                </c:pt>
                <c:pt idx="7654">
                  <c:v>8.9300974000317417E+42</c:v>
                </c:pt>
                <c:pt idx="7655">
                  <c:v>9.0193983740320571E+42</c:v>
                </c:pt>
                <c:pt idx="7656">
                  <c:v>9.1095923577723819E+42</c:v>
                </c:pt>
                <c:pt idx="7657">
                  <c:v>9.2006882813501038E+42</c:v>
                </c:pt>
                <c:pt idx="7658">
                  <c:v>9.2926951641636064E+42</c:v>
                </c:pt>
                <c:pt idx="7659">
                  <c:v>9.3856221158052388E+42</c:v>
                </c:pt>
                <c:pt idx="7660">
                  <c:v>9.4794783369632943E+42</c:v>
                </c:pt>
                <c:pt idx="7661">
                  <c:v>9.5742731203329296E+42</c:v>
                </c:pt>
                <c:pt idx="7662">
                  <c:v>9.670015851536258E+42</c:v>
                </c:pt>
                <c:pt idx="7663">
                  <c:v>9.7667160100516182E+42</c:v>
                </c:pt>
                <c:pt idx="7664">
                  <c:v>9.8643831701521382E+42</c:v>
                </c:pt>
                <c:pt idx="7665">
                  <c:v>9.9630270018536595E+42</c:v>
                </c:pt>
                <c:pt idx="7666">
                  <c:v>1.0062657271872196E+43</c:v>
                </c:pt>
                <c:pt idx="7667">
                  <c:v>1.0163283844590916E+43</c:v>
                </c:pt>
                <c:pt idx="7668">
                  <c:v>1.0264916683036827E+43</c:v>
                </c:pt>
                <c:pt idx="7669">
                  <c:v>1.0367565849867192E+43</c:v>
                </c:pt>
                <c:pt idx="7670">
                  <c:v>1.0471241508365866E+43</c:v>
                </c:pt>
                <c:pt idx="7671">
                  <c:v>1.0575953923449525E+43</c:v>
                </c:pt>
                <c:pt idx="7672">
                  <c:v>1.068171346268402E+43</c:v>
                </c:pt>
                <c:pt idx="7673">
                  <c:v>1.0788530597310862E+43</c:v>
                </c:pt>
                <c:pt idx="7674">
                  <c:v>1.089641590328397E+43</c:v>
                </c:pt>
                <c:pt idx="7675">
                  <c:v>1.1005380062316806E+43</c:v>
                </c:pt>
                <c:pt idx="7676">
                  <c:v>1.1115433862939978E+43</c:v>
                </c:pt>
                <c:pt idx="7677">
                  <c:v>1.1226588201569376E+43</c:v>
                </c:pt>
                <c:pt idx="7678">
                  <c:v>1.133885408358507E+43</c:v>
                </c:pt>
                <c:pt idx="7679">
                  <c:v>1.1452242624420919E+43</c:v>
                </c:pt>
                <c:pt idx="7680">
                  <c:v>1.1566765050665133E+43</c:v>
                </c:pt>
                <c:pt idx="7681">
                  <c:v>1.1682432701171782E+43</c:v>
                </c:pt>
                <c:pt idx="7682">
                  <c:v>1.1799257028183504E+43</c:v>
                </c:pt>
                <c:pt idx="7683">
                  <c:v>1.1917249598465337E+43</c:v>
                </c:pt>
                <c:pt idx="7684">
                  <c:v>1.203642209444999E+43</c:v>
                </c:pt>
                <c:pt idx="7685">
                  <c:v>1.2156786315394487E+43</c:v>
                </c:pt>
                <c:pt idx="7686">
                  <c:v>1.2278354178548439E+43</c:v>
                </c:pt>
                <c:pt idx="7687">
                  <c:v>1.2401137720333917E+43</c:v>
                </c:pt>
                <c:pt idx="7688">
                  <c:v>1.2525149097537259E+43</c:v>
                </c:pt>
                <c:pt idx="7689">
                  <c:v>1.2650400588512633E+43</c:v>
                </c:pt>
                <c:pt idx="7690">
                  <c:v>1.2776904594397762E+43</c:v>
                </c:pt>
                <c:pt idx="7691">
                  <c:v>1.2904673640341735E+43</c:v>
                </c:pt>
                <c:pt idx="7692">
                  <c:v>1.3033720376745151E+43</c:v>
                </c:pt>
                <c:pt idx="7693">
                  <c:v>1.3164057580512607E+43</c:v>
                </c:pt>
                <c:pt idx="7694">
                  <c:v>1.3295698156317735E+43</c:v>
                </c:pt>
                <c:pt idx="7695">
                  <c:v>1.3428655137880907E+43</c:v>
                </c:pt>
                <c:pt idx="7696">
                  <c:v>1.3562941689259721E+43</c:v>
                </c:pt>
                <c:pt idx="7697">
                  <c:v>1.3698571106152318E+43</c:v>
                </c:pt>
                <c:pt idx="7698">
                  <c:v>1.383555681721384E+43</c:v>
                </c:pt>
                <c:pt idx="7699">
                  <c:v>1.3973912385385979E+43</c:v>
                </c:pt>
                <c:pt idx="7700">
                  <c:v>1.4113651509239835E+43</c:v>
                </c:pt>
                <c:pt idx="7701">
                  <c:v>1.4254788024332235E+43</c:v>
                </c:pt>
                <c:pt idx="7702">
                  <c:v>1.4397335904575563E+43</c:v>
                </c:pt>
                <c:pt idx="7703">
                  <c:v>1.4541309263621311E+43</c:v>
                </c:pt>
                <c:pt idx="7704">
                  <c:v>1.468672235625753E+43</c:v>
                </c:pt>
                <c:pt idx="7705">
                  <c:v>1.4833589579820104E+43</c:v>
                </c:pt>
                <c:pt idx="7706">
                  <c:v>1.4981925475618308E+43</c:v>
                </c:pt>
                <c:pt idx="7707">
                  <c:v>1.5131744730374486E+43</c:v>
                </c:pt>
                <c:pt idx="7708">
                  <c:v>1.5283062177678232E+43</c:v>
                </c:pt>
                <c:pt idx="7709">
                  <c:v>1.5435892799455011E+43</c:v>
                </c:pt>
                <c:pt idx="7710">
                  <c:v>1.5590251727449567E+43</c:v>
                </c:pt>
                <c:pt idx="7711">
                  <c:v>1.5746154244724057E+43</c:v>
                </c:pt>
                <c:pt idx="7712">
                  <c:v>1.5903615787171304E+43</c:v>
                </c:pt>
                <c:pt idx="7713">
                  <c:v>1.6062651945043016E+43</c:v>
                </c:pt>
                <c:pt idx="7714">
                  <c:v>1.6223278464493448E+43</c:v>
                </c:pt>
                <c:pt idx="7715">
                  <c:v>1.6385511249138378E+43</c:v>
                </c:pt>
                <c:pt idx="7716">
                  <c:v>1.6549366361629764E+43</c:v>
                </c:pt>
                <c:pt idx="7717">
                  <c:v>1.6714860025246065E+43</c:v>
                </c:pt>
                <c:pt idx="7718">
                  <c:v>1.6882008625498522E+43</c:v>
                </c:pt>
                <c:pt idx="7719">
                  <c:v>1.7050828711753503E+43</c:v>
                </c:pt>
                <c:pt idx="7720">
                  <c:v>1.7221336998871045E+43</c:v>
                </c:pt>
                <c:pt idx="7721">
                  <c:v>1.7393550368859753E+43</c:v>
                </c:pt>
                <c:pt idx="7722">
                  <c:v>1.7567485872548355E+43</c:v>
                </c:pt>
                <c:pt idx="7723">
                  <c:v>1.7743160731273836E+43</c:v>
                </c:pt>
                <c:pt idx="7724">
                  <c:v>1.7920592338586573E+43</c:v>
                </c:pt>
                <c:pt idx="7725">
                  <c:v>1.809979826197244E+43</c:v>
                </c:pt>
                <c:pt idx="7726">
                  <c:v>1.8280796244592167E+43</c:v>
                </c:pt>
                <c:pt idx="7727">
                  <c:v>1.8463604207038079E+43</c:v>
                </c:pt>
                <c:pt idx="7728">
                  <c:v>1.8648240249108469E+43</c:v>
                </c:pt>
                <c:pt idx="7729">
                  <c:v>1.8834722651599554E+43</c:v>
                </c:pt>
                <c:pt idx="7730">
                  <c:v>1.9023069878115552E+43</c:v>
                </c:pt>
                <c:pt idx="7731">
                  <c:v>1.9213300576896703E+43</c:v>
                </c:pt>
                <c:pt idx="7732">
                  <c:v>1.9405433582665671E+43</c:v>
                </c:pt>
                <c:pt idx="7733">
                  <c:v>1.9599487918492326E+43</c:v>
                </c:pt>
                <c:pt idx="7734">
                  <c:v>1.9795482797677257E+43</c:v>
                </c:pt>
                <c:pt idx="7735">
                  <c:v>1.9993437625654023E+43</c:v>
                </c:pt>
                <c:pt idx="7736">
                  <c:v>2.0193372001910566E+43</c:v>
                </c:pt>
                <c:pt idx="7737">
                  <c:v>2.0395305721929677E+43</c:v>
                </c:pt>
                <c:pt idx="7738">
                  <c:v>2.0599258779148969E+43</c:v>
                </c:pt>
                <c:pt idx="7739">
                  <c:v>2.0805251366940457E+43</c:v>
                </c:pt>
                <c:pt idx="7740">
                  <c:v>2.1013303880609859E+43</c:v>
                </c:pt>
                <c:pt idx="7741">
                  <c:v>2.1223436919415959E+43</c:v>
                </c:pt>
                <c:pt idx="7742">
                  <c:v>2.1435671288610124E+43</c:v>
                </c:pt>
                <c:pt idx="7743">
                  <c:v>2.1650028001496217E+43</c:v>
                </c:pt>
                <c:pt idx="7744">
                  <c:v>2.1866528281511188E+43</c:v>
                </c:pt>
                <c:pt idx="7745">
                  <c:v>2.2085193564326297E+43</c:v>
                </c:pt>
                <c:pt idx="7746">
                  <c:v>2.2306045499969563E+43</c:v>
                </c:pt>
                <c:pt idx="7747">
                  <c:v>2.2529105954969253E+43</c:v>
                </c:pt>
                <c:pt idx="7748">
                  <c:v>2.275439701451895E+43</c:v>
                </c:pt>
                <c:pt idx="7749">
                  <c:v>2.2981940984664138E+43</c:v>
                </c:pt>
                <c:pt idx="7750">
                  <c:v>2.3211760394510785E+43</c:v>
                </c:pt>
                <c:pt idx="7751">
                  <c:v>2.3443877998455884E+43</c:v>
                </c:pt>
                <c:pt idx="7752">
                  <c:v>2.3678316778440446E+43</c:v>
                </c:pt>
                <c:pt idx="7753">
                  <c:v>2.3915099946224855E+43</c:v>
                </c:pt>
                <c:pt idx="7754">
                  <c:v>2.4154250945687101E+43</c:v>
                </c:pt>
                <c:pt idx="7755">
                  <c:v>2.4395793455143965E+43</c:v>
                </c:pt>
                <c:pt idx="7756">
                  <c:v>2.4639751389695405E+43</c:v>
                </c:pt>
                <c:pt idx="7757">
                  <c:v>2.4886148903592368E+43</c:v>
                </c:pt>
                <c:pt idx="7758">
                  <c:v>2.5135010392628291E+43</c:v>
                </c:pt>
                <c:pt idx="7759">
                  <c:v>2.5386360496554565E+43</c:v>
                </c:pt>
                <c:pt idx="7760">
                  <c:v>2.564022410152012E+43</c:v>
                </c:pt>
                <c:pt idx="7761">
                  <c:v>2.5896626342535323E+43</c:v>
                </c:pt>
                <c:pt idx="7762">
                  <c:v>2.6155592605960684E+43</c:v>
                </c:pt>
                <c:pt idx="7763">
                  <c:v>2.6417148532020275E+43</c:v>
                </c:pt>
                <c:pt idx="7764">
                  <c:v>2.6681320017340487E+43</c:v>
                </c:pt>
                <c:pt idx="7765">
                  <c:v>2.6948133217513886E+43</c:v>
                </c:pt>
                <c:pt idx="7766">
                  <c:v>2.7217614549689035E+43</c:v>
                </c:pt>
                <c:pt idx="7767">
                  <c:v>2.7489790695185914E+43</c:v>
                </c:pt>
                <c:pt idx="7768">
                  <c:v>2.7764688602137785E+43</c:v>
                </c:pt>
                <c:pt idx="7769">
                  <c:v>2.804233548815917E+43</c:v>
                </c:pt>
                <c:pt idx="7770">
                  <c:v>2.832275884304076E+43</c:v>
                </c:pt>
                <c:pt idx="7771">
                  <c:v>2.860598643147116E+43</c:v>
                </c:pt>
                <c:pt idx="7772">
                  <c:v>2.8892046295785866E+43</c:v>
                </c:pt>
                <c:pt idx="7773">
                  <c:v>2.9180966758743728E+43</c:v>
                </c:pt>
                <c:pt idx="7774">
                  <c:v>2.9472776426331172E+43</c:v>
                </c:pt>
                <c:pt idx="7775">
                  <c:v>2.9767504190594477E+43</c:v>
                </c:pt>
                <c:pt idx="7776">
                  <c:v>3.006517923250042E+43</c:v>
                </c:pt>
                <c:pt idx="7777">
                  <c:v>3.0365831024825436E+43</c:v>
                </c:pt>
                <c:pt idx="7778">
                  <c:v>3.0669489335073685E+43</c:v>
                </c:pt>
                <c:pt idx="7779">
                  <c:v>3.0976184228424417E+43</c:v>
                </c:pt>
                <c:pt idx="7780">
                  <c:v>3.1285946070708667E+43</c:v>
                </c:pt>
                <c:pt idx="7781">
                  <c:v>3.159880553141575E+43</c:v>
                </c:pt>
                <c:pt idx="7782">
                  <c:v>3.1914793586729906E+43</c:v>
                </c:pt>
                <c:pt idx="7783">
                  <c:v>3.2233941522597196E+43</c:v>
                </c:pt>
                <c:pt idx="7784">
                  <c:v>3.2556280937823176E+43</c:v>
                </c:pt>
                <c:pt idx="7785">
                  <c:v>3.2881843747201416E+43</c:v>
                </c:pt>
                <c:pt idx="7786">
                  <c:v>3.3210662184673434E+43</c:v>
                </c:pt>
                <c:pt idx="7787">
                  <c:v>3.3542768806520158E+43</c:v>
                </c:pt>
                <c:pt idx="7788">
                  <c:v>3.3878196494585362E+43</c:v>
                </c:pt>
                <c:pt idx="7789">
                  <c:v>3.4216978459531215E+43</c:v>
                </c:pt>
                <c:pt idx="7790">
                  <c:v>3.4559148244126532E+43</c:v>
                </c:pt>
                <c:pt idx="7791">
                  <c:v>3.4904739726567789E+43</c:v>
                </c:pt>
                <c:pt idx="7792">
                  <c:v>3.5253787123833475E+43</c:v>
                </c:pt>
                <c:pt idx="7793">
                  <c:v>3.560632499507181E+43</c:v>
                </c:pt>
                <c:pt idx="7794">
                  <c:v>3.5962388245022538E+43</c:v>
                </c:pt>
                <c:pt idx="7795">
                  <c:v>3.632201212747275E+43</c:v>
                </c:pt>
                <c:pt idx="7796">
                  <c:v>3.6685232248747481E+43</c:v>
                </c:pt>
                <c:pt idx="7797">
                  <c:v>3.7052084571234949E+43</c:v>
                </c:pt>
                <c:pt idx="7798">
                  <c:v>3.7422605416947322E+43</c:v>
                </c:pt>
                <c:pt idx="7799">
                  <c:v>3.7796831471116781E+43</c:v>
                </c:pt>
                <c:pt idx="7800">
                  <c:v>3.8174799785827956E+43</c:v>
                </c:pt>
                <c:pt idx="7801">
                  <c:v>3.8556547783686238E+43</c:v>
                </c:pt>
                <c:pt idx="7802">
                  <c:v>3.8942113261523095E+43</c:v>
                </c:pt>
                <c:pt idx="7803">
                  <c:v>3.9331534394138326E+43</c:v>
                </c:pt>
                <c:pt idx="7804">
                  <c:v>3.9724849738079711E+43</c:v>
                </c:pt>
                <c:pt idx="7805">
                  <c:v>4.01220982354605E+43</c:v>
                </c:pt>
                <c:pt idx="7806">
                  <c:v>4.0523319217815121E+43</c:v>
                </c:pt>
                <c:pt idx="7807">
                  <c:v>4.0928552409993254E+43</c:v>
                </c:pt>
                <c:pt idx="7808">
                  <c:v>4.1337837934093205E+43</c:v>
                </c:pt>
                <c:pt idx="7809">
                  <c:v>4.1751216313434123E+43</c:v>
                </c:pt>
                <c:pt idx="7810">
                  <c:v>4.2168728476568472E+43</c:v>
                </c:pt>
                <c:pt idx="7811">
                  <c:v>4.2590415761334148E+43</c:v>
                </c:pt>
                <c:pt idx="7812">
                  <c:v>4.3016319918947505E+43</c:v>
                </c:pt>
                <c:pt idx="7813">
                  <c:v>4.344648311813696E+43</c:v>
                </c:pt>
                <c:pt idx="7814">
                  <c:v>4.388094794931834E+43</c:v>
                </c:pt>
                <c:pt idx="7815">
                  <c:v>4.431975742881152E+43</c:v>
                </c:pt>
                <c:pt idx="7816">
                  <c:v>4.476295500309964E+43</c:v>
                </c:pt>
                <c:pt idx="7817">
                  <c:v>4.5210584553130645E+43</c:v>
                </c:pt>
                <c:pt idx="7818">
                  <c:v>4.5662690398661964E+43</c:v>
                </c:pt>
                <c:pt idx="7819">
                  <c:v>4.6119317302648558E+43</c:v>
                </c:pt>
                <c:pt idx="7820">
                  <c:v>4.6580510475675051E+43</c:v>
                </c:pt>
                <c:pt idx="7821">
                  <c:v>4.7046315580431809E+43</c:v>
                </c:pt>
                <c:pt idx="7822">
                  <c:v>4.7516778736236129E+43</c:v>
                </c:pt>
                <c:pt idx="7823">
                  <c:v>4.7991946523598482E+43</c:v>
                </c:pt>
                <c:pt idx="7824">
                  <c:v>4.8471865988834466E+43</c:v>
                </c:pt>
                <c:pt idx="7825">
                  <c:v>4.8956584648722825E+43</c:v>
                </c:pt>
                <c:pt idx="7826">
                  <c:v>4.944615049521005E+43</c:v>
                </c:pt>
                <c:pt idx="7827">
                  <c:v>4.9940612000162135E+43</c:v>
                </c:pt>
                <c:pt idx="7828">
                  <c:v>5.0440018120163774E+43</c:v>
                </c:pt>
                <c:pt idx="7829">
                  <c:v>5.0944418301365393E+43</c:v>
                </c:pt>
                <c:pt idx="7830">
                  <c:v>5.1453862484379062E+43</c:v>
                </c:pt>
                <c:pt idx="7831">
                  <c:v>5.1968401109222841E+43</c:v>
                </c:pt>
                <c:pt idx="7832">
                  <c:v>5.2488085120315069E+43</c:v>
                </c:pt>
                <c:pt idx="7833">
                  <c:v>5.3012965971518235E+43</c:v>
                </c:pt>
                <c:pt idx="7834">
                  <c:v>5.3543095631233422E+43</c:v>
                </c:pt>
                <c:pt idx="7835">
                  <c:v>5.4078526587545745E+43</c:v>
                </c:pt>
                <c:pt idx="7836">
                  <c:v>5.4619311853421198E+43</c:v>
                </c:pt>
                <c:pt idx="7837">
                  <c:v>5.5165504971955416E+43</c:v>
                </c:pt>
                <c:pt idx="7838">
                  <c:v>5.5717160021674977E+43</c:v>
                </c:pt>
                <c:pt idx="7839">
                  <c:v>5.6274331621891723E+43</c:v>
                </c:pt>
                <c:pt idx="7840">
                  <c:v>5.6837074938110653E+43</c:v>
                </c:pt>
                <c:pt idx="7841">
                  <c:v>5.7405445687491746E+43</c:v>
                </c:pt>
                <c:pt idx="7842">
                  <c:v>5.7979500144366669E+43</c:v>
                </c:pt>
                <c:pt idx="7843">
                  <c:v>5.8559295145810335E+43</c:v>
                </c:pt>
                <c:pt idx="7844">
                  <c:v>5.9144888097268446E+43</c:v>
                </c:pt>
                <c:pt idx="7845">
                  <c:v>5.9736336978241135E+43</c:v>
                </c:pt>
                <c:pt idx="7846">
                  <c:v>6.033370034802354E+43</c:v>
                </c:pt>
                <c:pt idx="7847">
                  <c:v>6.0937037351503754E+43</c:v>
                </c:pt>
                <c:pt idx="7848">
                  <c:v>6.154640772501881E+43</c:v>
                </c:pt>
                <c:pt idx="7849">
                  <c:v>6.2161871802269013E+43</c:v>
                </c:pt>
                <c:pt idx="7850">
                  <c:v>6.2783490520291701E+43</c:v>
                </c:pt>
                <c:pt idx="7851">
                  <c:v>6.3411325425494595E+43</c:v>
                </c:pt>
                <c:pt idx="7852">
                  <c:v>6.4045438679749548E+43</c:v>
                </c:pt>
                <c:pt idx="7853">
                  <c:v>6.4685893066547047E+43</c:v>
                </c:pt>
                <c:pt idx="7854">
                  <c:v>6.5332751997212532E+43</c:v>
                </c:pt>
                <c:pt idx="7855">
                  <c:v>6.5986079517184626E+43</c:v>
                </c:pt>
                <c:pt idx="7856">
                  <c:v>6.6645940312356499E+43</c:v>
                </c:pt>
                <c:pt idx="7857">
                  <c:v>6.7312399715480063E+43</c:v>
                </c:pt>
                <c:pt idx="7858">
                  <c:v>6.7985523712634865E+43</c:v>
                </c:pt>
                <c:pt idx="7859">
                  <c:v>6.8665378949761201E+43</c:v>
                </c:pt>
                <c:pt idx="7860">
                  <c:v>6.9352032739258831E+43</c:v>
                </c:pt>
                <c:pt idx="7861">
                  <c:v>7.0045553066651405E+43</c:v>
                </c:pt>
                <c:pt idx="7862">
                  <c:v>7.0746008597317926E+43</c:v>
                </c:pt>
                <c:pt idx="7863">
                  <c:v>7.1453468683291108E+43</c:v>
                </c:pt>
                <c:pt idx="7864">
                  <c:v>7.2168003370124027E+43</c:v>
                </c:pt>
                <c:pt idx="7865">
                  <c:v>7.2889683403825279E+43</c:v>
                </c:pt>
                <c:pt idx="7866">
                  <c:v>7.3618580237863545E+43</c:v>
                </c:pt>
                <c:pt idx="7867">
                  <c:v>7.4354766040242139E+43</c:v>
                </c:pt>
                <c:pt idx="7868">
                  <c:v>7.5098313700644565E+43</c:v>
                </c:pt>
                <c:pt idx="7869">
                  <c:v>7.5849296837651027E+43</c:v>
                </c:pt>
                <c:pt idx="7870">
                  <c:v>7.6607789806027536E+43</c:v>
                </c:pt>
                <c:pt idx="7871">
                  <c:v>7.7373867704087794E+43</c:v>
                </c:pt>
                <c:pt idx="7872">
                  <c:v>7.8147606381128684E+43</c:v>
                </c:pt>
                <c:pt idx="7873">
                  <c:v>7.8929082444939973E+43</c:v>
                </c:pt>
                <c:pt idx="7874">
                  <c:v>7.9718373269389379E+43</c:v>
                </c:pt>
                <c:pt idx="7875">
                  <c:v>8.0515557002083249E+43</c:v>
                </c:pt>
                <c:pt idx="7876">
                  <c:v>8.1320712572104113E+43</c:v>
                </c:pt>
                <c:pt idx="7877">
                  <c:v>8.2133919697825143E+43</c:v>
                </c:pt>
                <c:pt idx="7878">
                  <c:v>8.2955258894803418E+43</c:v>
                </c:pt>
                <c:pt idx="7879">
                  <c:v>8.3784811483751398E+43</c:v>
                </c:pt>
                <c:pt idx="7880">
                  <c:v>8.4622659598588949E+43</c:v>
                </c:pt>
                <c:pt idx="7881">
                  <c:v>8.5468886194574828E+43</c:v>
                </c:pt>
                <c:pt idx="7882">
                  <c:v>8.6323575056520582E+43</c:v>
                </c:pt>
                <c:pt idx="7883">
                  <c:v>8.7186810807085797E+43</c:v>
                </c:pt>
                <c:pt idx="7884">
                  <c:v>8.8058678915156647E+43</c:v>
                </c:pt>
                <c:pt idx="7885">
                  <c:v>8.8939265704308209E+43</c:v>
                </c:pt>
                <c:pt idx="7886">
                  <c:v>8.9828658361351295E+43</c:v>
                </c:pt>
                <c:pt idx="7887">
                  <c:v>9.0726944944964794E+43</c:v>
                </c:pt>
                <c:pt idx="7888">
                  <c:v>9.1634214394414482E+43</c:v>
                </c:pt>
                <c:pt idx="7889">
                  <c:v>9.2550556538358603E+43</c:v>
                </c:pt>
                <c:pt idx="7890">
                  <c:v>9.3476062103742226E+43</c:v>
                </c:pt>
                <c:pt idx="7891">
                  <c:v>9.4410822724779622E+43</c:v>
                </c:pt>
                <c:pt idx="7892">
                  <c:v>9.5354930952027452E+43</c:v>
                </c:pt>
                <c:pt idx="7893">
                  <c:v>9.6308480261547663E+43</c:v>
                </c:pt>
                <c:pt idx="7894">
                  <c:v>9.7271565064163179E+43</c:v>
                </c:pt>
                <c:pt idx="7895">
                  <c:v>9.8244280714804783E+43</c:v>
                </c:pt>
                <c:pt idx="7896">
                  <c:v>9.9226723521952859E+43</c:v>
                </c:pt>
                <c:pt idx="7897">
                  <c:v>1.0021899075717242E+44</c:v>
                </c:pt>
                <c:pt idx="7898">
                  <c:v>1.0122118066474414E+44</c:v>
                </c:pt>
                <c:pt idx="7899">
                  <c:v>1.0223339247139154E+44</c:v>
                </c:pt>
                <c:pt idx="7900">
                  <c:v>1.0325572639610548E+44</c:v>
                </c:pt>
                <c:pt idx="7901">
                  <c:v>1.0428828366006653E+44</c:v>
                </c:pt>
                <c:pt idx="7902">
                  <c:v>1.0533116649666722E+44</c:v>
                </c:pt>
                <c:pt idx="7903">
                  <c:v>1.0638447816163383E+44</c:v>
                </c:pt>
                <c:pt idx="7904">
                  <c:v>1.0744832294325023E+44</c:v>
                </c:pt>
                <c:pt idx="7905">
                  <c:v>1.0852280617268271E+44</c:v>
                </c:pt>
                <c:pt idx="7906">
                  <c:v>1.0960803423440951E+44</c:v>
                </c:pt>
                <c:pt idx="7907">
                  <c:v>1.107041145767536E+44</c:v>
                </c:pt>
                <c:pt idx="7908">
                  <c:v>1.1181115572252119E+44</c:v>
                </c:pt>
                <c:pt idx="7909">
                  <c:v>1.1292926727974637E+44</c:v>
                </c:pt>
                <c:pt idx="7910">
                  <c:v>1.1405855995254386E+44</c:v>
                </c:pt>
                <c:pt idx="7911">
                  <c:v>1.1519914555206924E+44</c:v>
                </c:pt>
                <c:pt idx="7912">
                  <c:v>1.1635113700758999E+44</c:v>
                </c:pt>
                <c:pt idx="7913">
                  <c:v>1.1751464837766589E+44</c:v>
                </c:pt>
                <c:pt idx="7914">
                  <c:v>1.1868979486144259E+44</c:v>
                </c:pt>
                <c:pt idx="7915">
                  <c:v>1.1987669281005696E+44</c:v>
                </c:pt>
                <c:pt idx="7916">
                  <c:v>1.2107545973815754E+44</c:v>
                </c:pt>
                <c:pt idx="7917">
                  <c:v>1.2228621433553912E+44</c:v>
                </c:pt>
                <c:pt idx="7918">
                  <c:v>1.2350907647889454E+44</c:v>
                </c:pt>
                <c:pt idx="7919">
                  <c:v>1.2474416724368344E+44</c:v>
                </c:pt>
                <c:pt idx="7920">
                  <c:v>1.259916089161203E+44</c:v>
                </c:pt>
                <c:pt idx="7921">
                  <c:v>1.2725152500528153E+44</c:v>
                </c:pt>
                <c:pt idx="7922">
                  <c:v>1.2852404025533434E+44</c:v>
                </c:pt>
                <c:pt idx="7923">
                  <c:v>1.2980928065788766E+44</c:v>
                </c:pt>
                <c:pt idx="7924">
                  <c:v>1.3110737346446655E+44</c:v>
                </c:pt>
                <c:pt idx="7925">
                  <c:v>1.3241844719911121E+44</c:v>
                </c:pt>
                <c:pt idx="7926">
                  <c:v>1.3374263167110234E+44</c:v>
                </c:pt>
                <c:pt idx="7927">
                  <c:v>1.3508005798781333E+44</c:v>
                </c:pt>
                <c:pt idx="7928">
                  <c:v>1.364308585676915E+44</c:v>
                </c:pt>
                <c:pt idx="7929">
                  <c:v>1.3779516715336844E+44</c:v>
                </c:pt>
                <c:pt idx="7930">
                  <c:v>1.3917311882490207E+44</c:v>
                </c:pt>
                <c:pt idx="7931">
                  <c:v>1.4056485001315109E+44</c:v>
                </c:pt>
                <c:pt idx="7932">
                  <c:v>1.419704985132826E+44</c:v>
                </c:pt>
                <c:pt idx="7933">
                  <c:v>1.4339020349841543E+44</c:v>
                </c:pt>
                <c:pt idx="7934">
                  <c:v>1.448241055333996E+44</c:v>
                </c:pt>
                <c:pt idx="7935">
                  <c:v>1.4627234658873356E+44</c:v>
                </c:pt>
                <c:pt idx="7936">
                  <c:v>1.4773507005462095E+44</c:v>
                </c:pt>
                <c:pt idx="7937">
                  <c:v>1.4921242075516718E+44</c:v>
                </c:pt>
                <c:pt idx="7938">
                  <c:v>1.5070454496271882E+44</c:v>
                </c:pt>
                <c:pt idx="7939">
                  <c:v>1.5221159041234597E+44</c:v>
                </c:pt>
                <c:pt idx="7940">
                  <c:v>1.5373370631646948E+44</c:v>
                </c:pt>
                <c:pt idx="7941">
                  <c:v>1.5527104337963417E+44</c:v>
                </c:pt>
                <c:pt idx="7942">
                  <c:v>1.5682375381343055E+44</c:v>
                </c:pt>
                <c:pt idx="7943">
                  <c:v>1.5839199135156482E+44</c:v>
                </c:pt>
                <c:pt idx="7944">
                  <c:v>1.5997591126508051E+44</c:v>
                </c:pt>
                <c:pt idx="7945">
                  <c:v>1.615756703777313E+44</c:v>
                </c:pt>
                <c:pt idx="7946">
                  <c:v>1.6319142708150861E+44</c:v>
                </c:pt>
                <c:pt idx="7947">
                  <c:v>1.6482334135232365E+44</c:v>
                </c:pt>
                <c:pt idx="7948">
                  <c:v>1.6647157476584692E+44</c:v>
                </c:pt>
                <c:pt idx="7949">
                  <c:v>1.681362905135054E+44</c:v>
                </c:pt>
                <c:pt idx="7950">
                  <c:v>1.6981765341864048E+44</c:v>
                </c:pt>
                <c:pt idx="7951">
                  <c:v>1.715158299528268E+44</c:v>
                </c:pt>
                <c:pt idx="7952">
                  <c:v>1.7323098825235515E+44</c:v>
                </c:pt>
                <c:pt idx="7953">
                  <c:v>1.7496329813487873E+44</c:v>
                </c:pt>
                <c:pt idx="7954">
                  <c:v>1.767129311162275E+44</c:v>
                </c:pt>
                <c:pt idx="7955">
                  <c:v>1.7848006042738975E+44</c:v>
                </c:pt>
                <c:pt idx="7956">
                  <c:v>1.8026486103166362E+44</c:v>
                </c:pt>
                <c:pt idx="7957">
                  <c:v>1.8206750964198022E+44</c:v>
                </c:pt>
                <c:pt idx="7958">
                  <c:v>1.8388818473840008E+44</c:v>
                </c:pt>
                <c:pt idx="7959">
                  <c:v>1.8572706658578406E+44</c:v>
                </c:pt>
                <c:pt idx="7960">
                  <c:v>1.8758433725164196E+44</c:v>
                </c:pt>
                <c:pt idx="7961">
                  <c:v>1.8946018062415836E+44</c:v>
                </c:pt>
                <c:pt idx="7962">
                  <c:v>1.9135478243040002E+44</c:v>
                </c:pt>
                <c:pt idx="7963">
                  <c:v>1.9326833025470391E+44</c:v>
                </c:pt>
                <c:pt idx="7964">
                  <c:v>1.9520101355725097E+44</c:v>
                </c:pt>
                <c:pt idx="7965">
                  <c:v>1.9715302369282351E+44</c:v>
                </c:pt>
                <c:pt idx="7966">
                  <c:v>1.991245539297518E+44</c:v>
                </c:pt>
                <c:pt idx="7967">
                  <c:v>2.0111579946904922E+44</c:v>
                </c:pt>
                <c:pt idx="7968">
                  <c:v>2.0312695746373977E+44</c:v>
                </c:pt>
                <c:pt idx="7969">
                  <c:v>2.0515822703837712E+44</c:v>
                </c:pt>
                <c:pt idx="7970">
                  <c:v>2.0720980930876088E+44</c:v>
                </c:pt>
                <c:pt idx="7971">
                  <c:v>2.0928190740184847E+44</c:v>
                </c:pt>
                <c:pt idx="7972">
                  <c:v>2.1137472647586697E+44</c:v>
                </c:pt>
                <c:pt idx="7973">
                  <c:v>2.1348847374062565E+44</c:v>
                </c:pt>
                <c:pt idx="7974">
                  <c:v>2.1562335847803197E+44</c:v>
                </c:pt>
                <c:pt idx="7975">
                  <c:v>2.1777959206281221E+44</c:v>
                </c:pt>
                <c:pt idx="7976">
                  <c:v>2.1995738798344035E+44</c:v>
                </c:pt>
                <c:pt idx="7977">
                  <c:v>2.2215696186327483E+44</c:v>
                </c:pt>
                <c:pt idx="7978">
                  <c:v>2.2437853148190758E+44</c:v>
                </c:pt>
                <c:pt idx="7979">
                  <c:v>2.266223167967266E+44</c:v>
                </c:pt>
                <c:pt idx="7980">
                  <c:v>2.2888853996469389E+44</c:v>
                </c:pt>
                <c:pt idx="7981">
                  <c:v>2.3117742536434084E+44</c:v>
                </c:pt>
                <c:pt idx="7982">
                  <c:v>2.3348919961798427E+44</c:v>
                </c:pt>
                <c:pt idx="7983">
                  <c:v>2.3582409161416402E+44</c:v>
                </c:pt>
                <c:pt idx="7984">
                  <c:v>2.3818233253030578E+44</c:v>
                </c:pt>
                <c:pt idx="7985">
                  <c:v>2.405641558556088E+44</c:v>
                </c:pt>
                <c:pt idx="7986">
                  <c:v>2.4296979741416497E+44</c:v>
                </c:pt>
                <c:pt idx="7987">
                  <c:v>2.4539949538830657E+44</c:v>
                </c:pt>
                <c:pt idx="7988">
                  <c:v>2.4785349034218965E+44</c:v>
                </c:pt>
                <c:pt idx="7989">
                  <c:v>2.5033202524561148E+44</c:v>
                </c:pt>
                <c:pt idx="7990">
                  <c:v>2.5283534549806763E+44</c:v>
                </c:pt>
                <c:pt idx="7991">
                  <c:v>2.5536369895304826E+44</c:v>
                </c:pt>
                <c:pt idx="7992">
                  <c:v>2.5791733594257886E+44</c:v>
                </c:pt>
                <c:pt idx="7993">
                  <c:v>2.6049650930200467E+44</c:v>
                </c:pt>
                <c:pt idx="7994">
                  <c:v>2.6310147439502464E+44</c:v>
                </c:pt>
                <c:pt idx="7995">
                  <c:v>2.6573248913897479E+44</c:v>
                </c:pt>
                <c:pt idx="7996">
                  <c:v>2.6838981403036465E+44</c:v>
                </c:pt>
                <c:pt idx="7997">
                  <c:v>2.7107371217066827E+44</c:v>
                </c:pt>
                <c:pt idx="7998">
                  <c:v>2.7378444929237501E+44</c:v>
                </c:pt>
                <c:pt idx="7999">
                  <c:v>2.7652229378529868E+44</c:v>
                </c:pt>
                <c:pt idx="8000">
                  <c:v>2.7928751672315172E+44</c:v>
                </c:pt>
                <c:pt idx="8001">
                  <c:v>2.820803918903833E+44</c:v>
                </c:pt>
                <c:pt idx="8002">
                  <c:v>2.8490119580928704E+44</c:v>
                </c:pt>
                <c:pt idx="8003">
                  <c:v>2.8775020776737986E+44</c:v>
                </c:pt>
                <c:pt idx="8004">
                  <c:v>2.9062770984505378E+44</c:v>
                </c:pt>
                <c:pt idx="8005">
                  <c:v>2.9353398694350423E+44</c:v>
                </c:pt>
                <c:pt idx="8006">
                  <c:v>2.9646932681293938E+44</c:v>
                </c:pt>
                <c:pt idx="8007">
                  <c:v>2.994340200810686E+44</c:v>
                </c:pt>
                <c:pt idx="8008">
                  <c:v>3.0242836028187945E+44</c:v>
                </c:pt>
                <c:pt idx="8009">
                  <c:v>3.0545264388469828E+44</c:v>
                </c:pt>
                <c:pt idx="8010">
                  <c:v>3.0850717032354522E+44</c:v>
                </c:pt>
                <c:pt idx="8011">
                  <c:v>3.1159224202678065E+44</c:v>
                </c:pt>
                <c:pt idx="8012">
                  <c:v>3.1470816444704841E+44</c:v>
                </c:pt>
                <c:pt idx="8013">
                  <c:v>3.1785524609151892E+44</c:v>
                </c:pt>
                <c:pt idx="8014">
                  <c:v>3.2103379855243415E+44</c:v>
                </c:pt>
                <c:pt idx="8015">
                  <c:v>3.2424413653795837E+44</c:v>
                </c:pt>
                <c:pt idx="8016">
                  <c:v>3.2748657790333813E+44</c:v>
                </c:pt>
                <c:pt idx="8017">
                  <c:v>3.3076144368237148E+44</c:v>
                </c:pt>
                <c:pt idx="8018">
                  <c:v>3.3406905811919527E+44</c:v>
                </c:pt>
                <c:pt idx="8019">
                  <c:v>3.3740974870038717E+44</c:v>
                </c:pt>
                <c:pt idx="8020">
                  <c:v>3.4078384618739103E+44</c:v>
                </c:pt>
                <c:pt idx="8021">
                  <c:v>3.4419168464926484E+44</c:v>
                </c:pt>
                <c:pt idx="8022">
                  <c:v>3.4763360149575766E+44</c:v>
                </c:pt>
                <c:pt idx="8023">
                  <c:v>3.5110993751071509E+44</c:v>
                </c:pt>
                <c:pt idx="8024">
                  <c:v>3.5462103688582234E+44</c:v>
                </c:pt>
                <c:pt idx="8025">
                  <c:v>3.5816724725468054E+44</c:v>
                </c:pt>
                <c:pt idx="8026">
                  <c:v>3.6174891972722741E+44</c:v>
                </c:pt>
                <c:pt idx="8027">
                  <c:v>3.6536640892449961E+44</c:v>
                </c:pt>
                <c:pt idx="8028">
                  <c:v>3.690200730137446E+44</c:v>
                </c:pt>
                <c:pt idx="8029">
                  <c:v>3.7271027374388201E+44</c:v>
                </c:pt>
                <c:pt idx="8030">
                  <c:v>3.7643737648132106E+44</c:v>
                </c:pt>
                <c:pt idx="8031">
                  <c:v>3.8020175024613408E+44</c:v>
                </c:pt>
                <c:pt idx="8032">
                  <c:v>3.8400376774859553E+44</c:v>
                </c:pt>
                <c:pt idx="8033">
                  <c:v>3.878438054260815E+44</c:v>
                </c:pt>
                <c:pt idx="8034">
                  <c:v>3.9172224348034225E+44</c:v>
                </c:pt>
                <c:pt idx="8035">
                  <c:v>3.9563946591514564E+44</c:v>
                </c:pt>
                <c:pt idx="8036">
                  <c:v>3.9959586057429712E+44</c:v>
                </c:pt>
                <c:pt idx="8037">
                  <c:v>4.0359181918003998E+44</c:v>
                </c:pt>
                <c:pt idx="8038">
                  <c:v>4.0762773737184055E+44</c:v>
                </c:pt>
                <c:pt idx="8039">
                  <c:v>4.1170401474555873E+44</c:v>
                </c:pt>
                <c:pt idx="8040">
                  <c:v>4.1582105489301447E+44</c:v>
                </c:pt>
                <c:pt idx="8041">
                  <c:v>4.1997926544194474E+44</c:v>
                </c:pt>
                <c:pt idx="8042">
                  <c:v>4.2417905809636418E+44</c:v>
                </c:pt>
                <c:pt idx="8043">
                  <c:v>4.2842084867732773E+44</c:v>
                </c:pt>
                <c:pt idx="8044">
                  <c:v>4.3270505716410116E+44</c:v>
                </c:pt>
                <c:pt idx="8045">
                  <c:v>4.3703210773574208E+44</c:v>
                </c:pt>
                <c:pt idx="8046">
                  <c:v>4.4140242881309963E+44</c:v>
                </c:pt>
                <c:pt idx="8047">
                  <c:v>4.4581645310123033E+44</c:v>
                </c:pt>
                <c:pt idx="8048">
                  <c:v>4.5027461763224278E+44</c:v>
                </c:pt>
                <c:pt idx="8049">
                  <c:v>4.5477736380856532E+44</c:v>
                </c:pt>
                <c:pt idx="8050">
                  <c:v>4.5932513744665097E+44</c:v>
                </c:pt>
                <c:pt idx="8051">
                  <c:v>4.6391838882111748E+44</c:v>
                </c:pt>
                <c:pt idx="8052">
                  <c:v>4.685575727093285E+44</c:v>
                </c:pt>
                <c:pt idx="8053">
                  <c:v>4.732431484364219E+44</c:v>
                </c:pt>
                <c:pt idx="8054">
                  <c:v>4.7797557992078623E+44</c:v>
                </c:pt>
                <c:pt idx="8055">
                  <c:v>4.8275533571999394E+44</c:v>
                </c:pt>
                <c:pt idx="8056">
                  <c:v>4.8758288907719399E+44</c:v>
                </c:pt>
                <c:pt idx="8057">
                  <c:v>4.9245871796796594E+44</c:v>
                </c:pt>
                <c:pt idx="8058">
                  <c:v>4.9738330514764551E+44</c:v>
                </c:pt>
                <c:pt idx="8059">
                  <c:v>5.0235713819912192E+44</c:v>
                </c:pt>
                <c:pt idx="8060">
                  <c:v>5.0738070958111311E+44</c:v>
                </c:pt>
                <c:pt idx="8061">
                  <c:v>5.1245451667692442E+44</c:v>
                </c:pt>
                <c:pt idx="8062">
                  <c:v>5.1757906184369368E+44</c:v>
                </c:pt>
                <c:pt idx="8063">
                  <c:v>5.2275485246213051E+44</c:v>
                </c:pt>
                <c:pt idx="8064">
                  <c:v>5.2798240098675179E+44</c:v>
                </c:pt>
                <c:pt idx="8065">
                  <c:v>5.3326222499661934E+44</c:v>
                </c:pt>
                <c:pt idx="8066">
                  <c:v>5.3859484724658564E+44</c:v>
                </c:pt>
                <c:pt idx="8067">
                  <c:v>5.4398079571905132E+44</c:v>
                </c:pt>
                <c:pt idx="8068">
                  <c:v>5.4942060367624196E+44</c:v>
                </c:pt>
                <c:pt idx="8069">
                  <c:v>5.5491480971300435E+44</c:v>
                </c:pt>
                <c:pt idx="8070">
                  <c:v>5.6046395781013436E+44</c:v>
                </c:pt>
                <c:pt idx="8071">
                  <c:v>5.6606859738823574E+44</c:v>
                </c:pt>
                <c:pt idx="8072">
                  <c:v>5.7172928336211821E+44</c:v>
                </c:pt>
                <c:pt idx="8073">
                  <c:v>5.7744657619573938E+44</c:v>
                </c:pt>
                <c:pt idx="8074">
                  <c:v>5.8322104195769684E+44</c:v>
                </c:pt>
                <c:pt idx="8075">
                  <c:v>5.8905325237727369E+44</c:v>
                </c:pt>
                <c:pt idx="8076">
                  <c:v>5.9494378490104637E+44</c:v>
                </c:pt>
                <c:pt idx="8077">
                  <c:v>6.0089322275005694E+44</c:v>
                </c:pt>
                <c:pt idx="8078">
                  <c:v>6.0690215497755759E+44</c:v>
                </c:pt>
                <c:pt idx="8079">
                  <c:v>6.1297117652733296E+44</c:v>
                </c:pt>
                <c:pt idx="8080">
                  <c:v>6.1910088829260657E+44</c:v>
                </c:pt>
                <c:pt idx="8081">
                  <c:v>6.2529189717553262E+44</c:v>
                </c:pt>
                <c:pt idx="8082">
                  <c:v>6.3154481614728797E+44</c:v>
                </c:pt>
                <c:pt idx="8083">
                  <c:v>6.3786026430876062E+44</c:v>
                </c:pt>
                <c:pt idx="8084">
                  <c:v>6.4423886695184825E+44</c:v>
                </c:pt>
                <c:pt idx="8085">
                  <c:v>6.5068125562136681E+44</c:v>
                </c:pt>
                <c:pt idx="8086">
                  <c:v>6.5718806817758059E+44</c:v>
                </c:pt>
                <c:pt idx="8087">
                  <c:v>6.637599488593563E+44</c:v>
                </c:pt>
                <c:pt idx="8088">
                  <c:v>6.7039754834795001E+44</c:v>
                </c:pt>
                <c:pt idx="8089">
                  <c:v>6.7710152383142969E+44</c:v>
                </c:pt>
                <c:pt idx="8090">
                  <c:v>6.8387253906974382E+44</c:v>
                </c:pt>
                <c:pt idx="8091">
                  <c:v>6.907112644604411E+44</c:v>
                </c:pt>
                <c:pt idx="8092">
                  <c:v>6.9761837710504535E+44</c:v>
                </c:pt>
                <c:pt idx="8093">
                  <c:v>7.0459456087609605E+44</c:v>
                </c:pt>
                <c:pt idx="8094">
                  <c:v>7.1164050648485693E+44</c:v>
                </c:pt>
                <c:pt idx="8095">
                  <c:v>7.1875691154970547E+44</c:v>
                </c:pt>
                <c:pt idx="8096">
                  <c:v>7.2594448066520273E+44</c:v>
                </c:pt>
                <c:pt idx="8097">
                  <c:v>7.3320392547185476E+44</c:v>
                </c:pt>
                <c:pt idx="8098">
                  <c:v>7.4053596472657329E+44</c:v>
                </c:pt>
                <c:pt idx="8099">
                  <c:v>7.4794132437383877E+44</c:v>
                </c:pt>
                <c:pt idx="8100">
                  <c:v>7.5542073761757733E+44</c:v>
                </c:pt>
                <c:pt idx="8101">
                  <c:v>7.6297494499375309E+44</c:v>
                </c:pt>
                <c:pt idx="8102">
                  <c:v>7.7060469444369063E+44</c:v>
                </c:pt>
                <c:pt idx="8103">
                  <c:v>7.7831074138812756E+44</c:v>
                </c:pt>
                <c:pt idx="8104">
                  <c:v>7.8609384880200899E+44</c:v>
                </c:pt>
                <c:pt idx="8105">
                  <c:v>7.9395478729002912E+44</c:v>
                </c:pt>
                <c:pt idx="8106">
                  <c:v>8.018943351629295E+44</c:v>
                </c:pt>
                <c:pt idx="8107">
                  <c:v>8.0991327851455857E+44</c:v>
                </c:pt>
                <c:pt idx="8108">
                  <c:v>8.1801241129970416E+44</c:v>
                </c:pt>
                <c:pt idx="8109">
                  <c:v>8.2619253541270111E+44</c:v>
                </c:pt>
                <c:pt idx="8110">
                  <c:v>8.3445446076682836E+44</c:v>
                </c:pt>
                <c:pt idx="8111">
                  <c:v>8.4279900537449624E+44</c:v>
                </c:pt>
                <c:pt idx="8112">
                  <c:v>8.512269954282416E+44</c:v>
                </c:pt>
                <c:pt idx="8113">
                  <c:v>8.5973926538252406E+44</c:v>
                </c:pt>
                <c:pt idx="8114">
                  <c:v>8.6833665803634922E+44</c:v>
                </c:pt>
                <c:pt idx="8115">
                  <c:v>8.7702002461671265E+44</c:v>
                </c:pt>
                <c:pt idx="8116">
                  <c:v>8.8579022486287985E+44</c:v>
                </c:pt>
                <c:pt idx="8117">
                  <c:v>8.9464812711150827E+44</c:v>
                </c:pt>
                <c:pt idx="8118">
                  <c:v>9.0359460838262377E+44</c:v>
                </c:pt>
                <c:pt idx="8119">
                  <c:v>9.1263055446644979E+44</c:v>
                </c:pt>
                <c:pt idx="8120">
                  <c:v>9.2175686001111467E+44</c:v>
                </c:pt>
                <c:pt idx="8121">
                  <c:v>9.3097442861122587E+44</c:v>
                </c:pt>
                <c:pt idx="8122">
                  <c:v>9.4028417289733809E+44</c:v>
                </c:pt>
                <c:pt idx="8123">
                  <c:v>9.4968701462631119E+44</c:v>
                </c:pt>
                <c:pt idx="8124">
                  <c:v>9.5918388477257459E+44</c:v>
                </c:pt>
                <c:pt idx="8125">
                  <c:v>9.6877572362030002E+44</c:v>
                </c:pt>
                <c:pt idx="8126">
                  <c:v>9.7846348085650333E+44</c:v>
                </c:pt>
                <c:pt idx="8127">
                  <c:v>9.8824811566506804E+44</c:v>
                </c:pt>
                <c:pt idx="8128">
                  <c:v>9.9813059682171882E+44</c:v>
                </c:pt>
                <c:pt idx="8129">
                  <c:v>1.0081119027899362E+45</c:v>
                </c:pt>
                <c:pt idx="8130">
                  <c:v>1.0181930218178356E+45</c:v>
                </c:pt>
                <c:pt idx="8131">
                  <c:v>1.0283749520360139E+45</c:v>
                </c:pt>
                <c:pt idx="8132">
                  <c:v>1.0386587015563739E+45</c:v>
                </c:pt>
                <c:pt idx="8133">
                  <c:v>1.0490452885719376E+45</c:v>
                </c:pt>
                <c:pt idx="8134">
                  <c:v>1.0595357414576572E+45</c:v>
                </c:pt>
                <c:pt idx="8135">
                  <c:v>1.0701310988722332E+45</c:v>
                </c:pt>
                <c:pt idx="8136">
                  <c:v>1.0808324098609561E+45</c:v>
                </c:pt>
                <c:pt idx="8137">
                  <c:v>1.0916407339595659E+45</c:v>
                </c:pt>
                <c:pt idx="8138">
                  <c:v>1.1025571412991611E+45</c:v>
                </c:pt>
                <c:pt idx="8139">
                  <c:v>1.1135827127121528E+45</c:v>
                </c:pt>
                <c:pt idx="8140">
                  <c:v>1.1247185398392744E+45</c:v>
                </c:pt>
                <c:pt idx="8141">
                  <c:v>1.1359657252376669E+45</c:v>
                </c:pt>
                <c:pt idx="8142">
                  <c:v>1.1473253824900439E+45</c:v>
                </c:pt>
                <c:pt idx="8143">
                  <c:v>1.1587986363149441E+45</c:v>
                </c:pt>
                <c:pt idx="8144">
                  <c:v>1.1703866226780941E+45</c:v>
                </c:pt>
                <c:pt idx="8145">
                  <c:v>1.1820904889048747E+45</c:v>
                </c:pt>
                <c:pt idx="8146">
                  <c:v>1.1939113937939238E+45</c:v>
                </c:pt>
                <c:pt idx="8147">
                  <c:v>1.205850507731863E+45</c:v>
                </c:pt>
                <c:pt idx="8148">
                  <c:v>1.2179090128091818E+45</c:v>
                </c:pt>
                <c:pt idx="8149">
                  <c:v>1.2300881029372729E+45</c:v>
                </c:pt>
                <c:pt idx="8150">
                  <c:v>1.2423889839666463E+45</c:v>
                </c:pt>
                <c:pt idx="8151">
                  <c:v>1.2548128738063123E+45</c:v>
                </c:pt>
                <c:pt idx="8152">
                  <c:v>1.2673610025443755E+45</c:v>
                </c:pt>
                <c:pt idx="8153">
                  <c:v>1.2800346125698197E+45</c:v>
                </c:pt>
                <c:pt idx="8154">
                  <c:v>1.2928349586955183E+45</c:v>
                </c:pt>
                <c:pt idx="8155">
                  <c:v>1.305763308282473E+45</c:v>
                </c:pt>
                <c:pt idx="8156">
                  <c:v>1.3188209413652975E+45</c:v>
                </c:pt>
                <c:pt idx="8157">
                  <c:v>1.3320091507789504E+45</c:v>
                </c:pt>
                <c:pt idx="8158">
                  <c:v>1.3453292422867405E+45</c:v>
                </c:pt>
                <c:pt idx="8159">
                  <c:v>1.3587825347096072E+45</c:v>
                </c:pt>
                <c:pt idx="8160">
                  <c:v>1.3723703600567038E+45</c:v>
                </c:pt>
                <c:pt idx="8161">
                  <c:v>1.3860940636572708E+45</c:v>
                </c:pt>
                <c:pt idx="8162">
                  <c:v>1.3999550042938432E+45</c:v>
                </c:pt>
                <c:pt idx="8163">
                  <c:v>1.4139545543367816E+45</c:v>
                </c:pt>
                <c:pt idx="8164">
                  <c:v>1.4280940998801495E+45</c:v>
                </c:pt>
                <c:pt idx="8165">
                  <c:v>1.4423750408789511E+45</c:v>
                </c:pt>
                <c:pt idx="8166">
                  <c:v>1.4567987912877407E+45</c:v>
                </c:pt>
                <c:pt idx="8167">
                  <c:v>1.4713667792006178E+45</c:v>
                </c:pt>
                <c:pt idx="8168">
                  <c:v>1.4860804469926247E+45</c:v>
                </c:pt>
                <c:pt idx="8169">
                  <c:v>1.50094125146255E+45</c:v>
                </c:pt>
                <c:pt idx="8170">
                  <c:v>1.5159506639771764E+45</c:v>
                </c:pt>
                <c:pt idx="8171">
                  <c:v>1.5311101706169475E+45</c:v>
                </c:pt>
                <c:pt idx="8172">
                  <c:v>1.5464212723231175E+45</c:v>
                </c:pt>
                <c:pt idx="8173">
                  <c:v>1.5618854850463487E+45</c:v>
                </c:pt>
                <c:pt idx="8174">
                  <c:v>1.5775043398968122E+45</c:v>
                </c:pt>
                <c:pt idx="8175">
                  <c:v>1.5932793832957798E+45</c:v>
                </c:pt>
                <c:pt idx="8176">
                  <c:v>1.6092121771287381E+45</c:v>
                </c:pt>
                <c:pt idx="8177">
                  <c:v>1.6253042989000257E+45</c:v>
                </c:pt>
                <c:pt idx="8178">
                  <c:v>1.641557341889026E+45</c:v>
                </c:pt>
                <c:pt idx="8179">
                  <c:v>1.6579729153079162E+45</c:v>
                </c:pt>
                <c:pt idx="8180">
                  <c:v>1.6745526444609954E+45</c:v>
                </c:pt>
                <c:pt idx="8181">
                  <c:v>1.6912981709056049E+45</c:v>
                </c:pt>
                <c:pt idx="8182">
                  <c:v>1.7082111526146614E+45</c:v>
                </c:pt>
                <c:pt idx="8183">
                  <c:v>1.7252932641408077E+45</c:v>
                </c:pt>
                <c:pt idx="8184">
                  <c:v>1.742546196782216E+45</c:v>
                </c:pt>
                <c:pt idx="8185">
                  <c:v>1.7599716587500384E+45</c:v>
                </c:pt>
                <c:pt idx="8186">
                  <c:v>1.7775713753375384E+45</c:v>
                </c:pt>
                <c:pt idx="8187">
                  <c:v>1.7953470890909138E+45</c:v>
                </c:pt>
                <c:pt idx="8188">
                  <c:v>1.813300559981823E+45</c:v>
                </c:pt>
                <c:pt idx="8189">
                  <c:v>1.8314335655816409E+45</c:v>
                </c:pt>
                <c:pt idx="8190">
                  <c:v>1.8497479012374579E+45</c:v>
                </c:pt>
                <c:pt idx="8191">
                  <c:v>1.8682453802498321E+45</c:v>
                </c:pt>
                <c:pt idx="8192">
                  <c:v>1.886927834052331E+45</c:v>
                </c:pt>
                <c:pt idx="8193">
                  <c:v>1.9057971123928544E+45</c:v>
                </c:pt>
                <c:pt idx="8194">
                  <c:v>1.924855083516783E+45</c:v>
                </c:pt>
                <c:pt idx="8195">
                  <c:v>1.9441036343519504E+45</c:v>
                </c:pt>
                <c:pt idx="8196">
                  <c:v>1.9635446706954703E+45</c:v>
                </c:pt>
                <c:pt idx="8197">
                  <c:v>1.9831801174024247E+45</c:v>
                </c:pt>
                <c:pt idx="8198">
                  <c:v>2.0030119185764494E+45</c:v>
                </c:pt>
                <c:pt idx="8199">
                  <c:v>2.0230420377622134E+45</c:v>
                </c:pt>
                <c:pt idx="8200">
                  <c:v>2.043272458139836E+45</c:v>
                </c:pt>
                <c:pt idx="8201">
                  <c:v>2.0637051827212347E+45</c:v>
                </c:pt>
                <c:pt idx="8202">
                  <c:v>2.0843422345484471E+45</c:v>
                </c:pt>
                <c:pt idx="8203">
                  <c:v>2.105185656893931E+45</c:v>
                </c:pt>
                <c:pt idx="8204">
                  <c:v>2.1262375134628701E+45</c:v>
                </c:pt>
                <c:pt idx="8205">
                  <c:v>2.1474998885974992E+45</c:v>
                </c:pt>
                <c:pt idx="8206">
                  <c:v>2.1689748874834743E+45</c:v>
                </c:pt>
                <c:pt idx="8207">
                  <c:v>2.1906646363583083E+45</c:v>
                </c:pt>
                <c:pt idx="8208">
                  <c:v>2.2125712827218924E+45</c:v>
                </c:pt>
                <c:pt idx="8209">
                  <c:v>2.2346969955491115E+45</c:v>
                </c:pt>
                <c:pt idx="8210">
                  <c:v>2.2570439655046027E+45</c:v>
                </c:pt>
                <c:pt idx="8211">
                  <c:v>2.279614405159648E+45</c:v>
                </c:pt>
                <c:pt idx="8212">
                  <c:v>2.3024105492112448E+45</c:v>
                </c:pt>
                <c:pt idx="8213">
                  <c:v>2.325434654703357E+45</c:v>
                </c:pt>
                <c:pt idx="8214">
                  <c:v>2.3486890012503912E+45</c:v>
                </c:pt>
                <c:pt idx="8215">
                  <c:v>2.3721758912628946E+45</c:v>
                </c:pt>
                <c:pt idx="8216">
                  <c:v>2.3958976501755241E+45</c:v>
                </c:pt>
                <c:pt idx="8217">
                  <c:v>2.4198566266772795E+45</c:v>
                </c:pt>
                <c:pt idx="8218">
                  <c:v>2.4440551929440523E+45</c:v>
                </c:pt>
                <c:pt idx="8219">
                  <c:v>2.468495744873492E+45</c:v>
                </c:pt>
                <c:pt idx="8220">
                  <c:v>2.493180702322227E+45</c:v>
                </c:pt>
                <c:pt idx="8221">
                  <c:v>2.5181125093454497E+45</c:v>
                </c:pt>
                <c:pt idx="8222">
                  <c:v>2.5432936344389045E+45</c:v>
                </c:pt>
                <c:pt idx="8223">
                  <c:v>2.5687265707832927E+45</c:v>
                </c:pt>
                <c:pt idx="8224">
                  <c:v>2.5944138364911266E+45</c:v>
                </c:pt>
                <c:pt idx="8225">
                  <c:v>2.6203579748560378E+45</c:v>
                </c:pt>
                <c:pt idx="8226">
                  <c:v>2.6465615546045978E+45</c:v>
                </c:pt>
                <c:pt idx="8227">
                  <c:v>2.6730271701506436E+45</c:v>
                </c:pt>
                <c:pt idx="8228">
                  <c:v>2.6997574418521504E+45</c:v>
                </c:pt>
                <c:pt idx="8229">
                  <c:v>2.7267550162706716E+45</c:v>
                </c:pt>
                <c:pt idx="8230">
                  <c:v>2.754022566433379E+45</c:v>
                </c:pt>
                <c:pt idx="8231">
                  <c:v>2.7815627920977118E+45</c:v>
                </c:pt>
                <c:pt idx="8232">
                  <c:v>2.8093784200186897E+45</c:v>
                </c:pt>
                <c:pt idx="8233">
                  <c:v>2.837472204218877E+45</c:v>
                </c:pt>
                <c:pt idx="8234">
                  <c:v>2.8658469262610656E+45</c:v>
                </c:pt>
                <c:pt idx="8235">
                  <c:v>2.8945053955236762E+45</c:v>
                </c:pt>
                <c:pt idx="8236">
                  <c:v>2.9234504494789128E+45</c:v>
                </c:pt>
                <c:pt idx="8237">
                  <c:v>2.9526849539737018E+45</c:v>
                </c:pt>
                <c:pt idx="8238">
                  <c:v>2.9822118035134394E+45</c:v>
                </c:pt>
                <c:pt idx="8239">
                  <c:v>3.0120339215485732E+45</c:v>
                </c:pt>
                <c:pt idx="8240">
                  <c:v>3.0421542607640595E+45</c:v>
                </c:pt>
                <c:pt idx="8241">
                  <c:v>3.0725758033717002E+45</c:v>
                </c:pt>
                <c:pt idx="8242">
                  <c:v>3.1033015614054175E+45</c:v>
                </c:pt>
                <c:pt idx="8243">
                  <c:v>3.134334577019471E+45</c:v>
                </c:pt>
                <c:pt idx="8244">
                  <c:v>3.1656779227896657E+45</c:v>
                </c:pt>
                <c:pt idx="8245">
                  <c:v>3.197334702017562E+45</c:v>
                </c:pt>
                <c:pt idx="8246">
                  <c:v>3.2293080490377392E+45</c:v>
                </c:pt>
                <c:pt idx="8247">
                  <c:v>3.2616011295281152E+45</c:v>
                </c:pt>
                <c:pt idx="8248">
                  <c:v>3.2942171408233973E+45</c:v>
                </c:pt>
                <c:pt idx="8249">
                  <c:v>3.3271593122316317E+45</c:v>
                </c:pt>
                <c:pt idx="8250">
                  <c:v>3.3604309053539478E+45</c:v>
                </c:pt>
                <c:pt idx="8251">
                  <c:v>3.3940352144074863E+45</c:v>
                </c:pt>
                <c:pt idx="8252">
                  <c:v>3.4279755665515614E+45</c:v>
                </c:pt>
                <c:pt idx="8253">
                  <c:v>3.4622553222170773E+45</c:v>
                </c:pt>
                <c:pt idx="8254">
                  <c:v>3.4968778754392483E+45</c:v>
                </c:pt>
                <c:pt idx="8255">
                  <c:v>3.5318466541936397E+45</c:v>
                </c:pt>
                <c:pt idx="8256">
                  <c:v>3.5671651207355775E+45</c:v>
                </c:pt>
                <c:pt idx="8257">
                  <c:v>3.6028367719429334E+45</c:v>
                </c:pt>
                <c:pt idx="8258">
                  <c:v>3.6388651396623627E+45</c:v>
                </c:pt>
                <c:pt idx="8259">
                  <c:v>3.6752537910589859E+45</c:v>
                </c:pt>
                <c:pt idx="8260">
                  <c:v>3.7120063289695758E+45</c:v>
                </c:pt>
                <c:pt idx="8261">
                  <c:v>3.7491263922592714E+45</c:v>
                </c:pt>
                <c:pt idx="8262">
                  <c:v>3.7866176561818649E+45</c:v>
                </c:pt>
                <c:pt idx="8263">
                  <c:v>3.8244838327436818E+45</c:v>
                </c:pt>
                <c:pt idx="8264">
                  <c:v>3.8627286710711198E+45</c:v>
                </c:pt>
                <c:pt idx="8265">
                  <c:v>3.9013559577818314E+45</c:v>
                </c:pt>
                <c:pt idx="8266">
                  <c:v>3.9403695173596501E+45</c:v>
                </c:pt>
                <c:pt idx="8267">
                  <c:v>3.9797732125332452E+45</c:v>
                </c:pt>
                <c:pt idx="8268">
                  <c:v>4.0195709446585781E+45</c:v>
                </c:pt>
                <c:pt idx="8269">
                  <c:v>4.059766654105164E+45</c:v>
                </c:pt>
                <c:pt idx="8270">
                  <c:v>4.1003643206462166E+45</c:v>
                </c:pt>
                <c:pt idx="8271">
                  <c:v>4.1413679638526773E+45</c:v>
                </c:pt>
                <c:pt idx="8272">
                  <c:v>4.1827816434912057E+45</c:v>
                </c:pt>
                <c:pt idx="8273">
                  <c:v>4.2246094599261177E+45</c:v>
                </c:pt>
                <c:pt idx="8274">
                  <c:v>4.2668555545253793E+45</c:v>
                </c:pt>
                <c:pt idx="8275">
                  <c:v>4.3095241100706325E+45</c:v>
                </c:pt>
                <c:pt idx="8276">
                  <c:v>4.3526193511713389E+45</c:v>
                </c:pt>
                <c:pt idx="8277">
                  <c:v>4.3961455446830509E+45</c:v>
                </c:pt>
                <c:pt idx="8278">
                  <c:v>4.4401070001298828E+45</c:v>
                </c:pt>
                <c:pt idx="8279">
                  <c:v>4.4845080701311808E+45</c:v>
                </c:pt>
                <c:pt idx="8280">
                  <c:v>4.5293531508324943E+45</c:v>
                </c:pt>
                <c:pt idx="8281">
                  <c:v>4.5746466823408197E+45</c:v>
                </c:pt>
                <c:pt idx="8282">
                  <c:v>4.6203931491642276E+45</c:v>
                </c:pt>
                <c:pt idx="8283">
                  <c:v>4.6665970806558685E+45</c:v>
                </c:pt>
                <c:pt idx="8284">
                  <c:v>4.713263051462427E+45</c:v>
                </c:pt>
                <c:pt idx="8285">
                  <c:v>4.7603956819770519E+45</c:v>
                </c:pt>
                <c:pt idx="8286">
                  <c:v>4.8079996387968235E+45</c:v>
                </c:pt>
                <c:pt idx="8287">
                  <c:v>4.8560796351847904E+45</c:v>
                </c:pt>
                <c:pt idx="8288">
                  <c:v>4.904640431536639E+45</c:v>
                </c:pt>
                <c:pt idx="8289">
                  <c:v>4.9536868358520058E+45</c:v>
                </c:pt>
                <c:pt idx="8290">
                  <c:v>5.0032237042105256E+45</c:v>
                </c:pt>
                <c:pt idx="8291">
                  <c:v>5.0532559412526303E+45</c:v>
                </c:pt>
                <c:pt idx="8292">
                  <c:v>5.1037885006651565E+45</c:v>
                </c:pt>
                <c:pt idx="8293">
                  <c:v>5.1548263856718087E+45</c:v>
                </c:pt>
                <c:pt idx="8294">
                  <c:v>5.2063746495285278E+45</c:v>
                </c:pt>
                <c:pt idx="8295">
                  <c:v>5.2584383960238111E+45</c:v>
                </c:pt>
                <c:pt idx="8296">
                  <c:v>5.3110227799840503E+45</c:v>
                </c:pt>
                <c:pt idx="8297">
                  <c:v>5.364133007783891E+45</c:v>
                </c:pt>
                <c:pt idx="8298">
                  <c:v>5.417774337861731E+45</c:v>
                </c:pt>
                <c:pt idx="8299">
                  <c:v>5.4719520812403468E+45</c:v>
                </c:pt>
                <c:pt idx="8300">
                  <c:v>5.5266716020527514E+45</c:v>
                </c:pt>
                <c:pt idx="8301">
                  <c:v>5.581938318073279E+45</c:v>
                </c:pt>
                <c:pt idx="8302">
                  <c:v>5.6377577012540126E+45</c:v>
                </c:pt>
                <c:pt idx="8303">
                  <c:v>5.6941352782665499E+45</c:v>
                </c:pt>
                <c:pt idx="8304">
                  <c:v>5.7510766310492167E+45</c:v>
                </c:pt>
                <c:pt idx="8305">
                  <c:v>5.8085873973597102E+45</c:v>
                </c:pt>
                <c:pt idx="8306">
                  <c:v>5.8666732713333068E+45</c:v>
                </c:pt>
                <c:pt idx="8307">
                  <c:v>5.9253400040466398E+45</c:v>
                </c:pt>
                <c:pt idx="8308">
                  <c:v>5.9845934040871061E+45</c:v>
                </c:pt>
                <c:pt idx="8309">
                  <c:v>6.0444393381279765E+45</c:v>
                </c:pt>
                <c:pt idx="8310">
                  <c:v>6.1048837315092584E+45</c:v>
                </c:pt>
                <c:pt idx="8311">
                  <c:v>6.1659325688243482E+45</c:v>
                </c:pt>
                <c:pt idx="8312">
                  <c:v>6.2275918945125943E+45</c:v>
                </c:pt>
                <c:pt idx="8313">
                  <c:v>6.289867813457721E+45</c:v>
                </c:pt>
                <c:pt idx="8314">
                  <c:v>6.3527664915922974E+45</c:v>
                </c:pt>
                <c:pt idx="8315">
                  <c:v>6.416294156508219E+45</c:v>
                </c:pt>
                <c:pt idx="8316">
                  <c:v>6.4804570980733016E+45</c:v>
                </c:pt>
                <c:pt idx="8317">
                  <c:v>6.5452616690540355E+45</c:v>
                </c:pt>
                <c:pt idx="8318">
                  <c:v>6.6107142857445764E+45</c:v>
                </c:pt>
                <c:pt idx="8319">
                  <c:v>6.6768214286020203E+45</c:v>
                </c:pt>
                <c:pt idx="8320">
                  <c:v>6.7435896428880413E+45</c:v>
                </c:pt>
                <c:pt idx="8321">
                  <c:v>6.8110255393169217E+45</c:v>
                </c:pt>
                <c:pt idx="8322">
                  <c:v>6.8791357947100912E+45</c:v>
                </c:pt>
                <c:pt idx="8323">
                  <c:v>6.9479271526571913E+45</c:v>
                </c:pt>
                <c:pt idx="8324">
                  <c:v>7.0174064241837645E+45</c:v>
                </c:pt>
                <c:pt idx="8325">
                  <c:v>7.0875804884256003E+45</c:v>
                </c:pt>
                <c:pt idx="8326">
                  <c:v>7.1584562933098575E+45</c:v>
                </c:pt>
                <c:pt idx="8327">
                  <c:v>7.230040856242954E+45</c:v>
                </c:pt>
                <c:pt idx="8328">
                  <c:v>7.3023412648053859E+45</c:v>
                </c:pt>
                <c:pt idx="8329">
                  <c:v>7.3753646774534407E+45</c:v>
                </c:pt>
                <c:pt idx="8330">
                  <c:v>7.4491183242279764E+45</c:v>
                </c:pt>
                <c:pt idx="8331">
                  <c:v>7.5236095074702548E+45</c:v>
                </c:pt>
                <c:pt idx="8332">
                  <c:v>7.5988456025449562E+45</c:v>
                </c:pt>
                <c:pt idx="8333">
                  <c:v>7.6748340585704067E+45</c:v>
                </c:pt>
                <c:pt idx="8334">
                  <c:v>7.7515823991561108E+45</c:v>
                </c:pt>
                <c:pt idx="8335">
                  <c:v>7.8290982231476712E+45</c:v>
                </c:pt>
                <c:pt idx="8336">
                  <c:v>7.9073892053791494E+45</c:v>
                </c:pt>
                <c:pt idx="8337">
                  <c:v>7.9864630974329427E+45</c:v>
                </c:pt>
                <c:pt idx="8338">
                  <c:v>8.0663277284072714E+45</c:v>
                </c:pt>
                <c:pt idx="8339">
                  <c:v>8.1469910056913415E+45</c:v>
                </c:pt>
                <c:pt idx="8340">
                  <c:v>8.2284609157482573E+45</c:v>
                </c:pt>
                <c:pt idx="8341">
                  <c:v>8.3107455249057375E+45</c:v>
                </c:pt>
                <c:pt idx="8342">
                  <c:v>8.3938529801547972E+45</c:v>
                </c:pt>
                <c:pt idx="8343">
                  <c:v>8.4777915099563439E+45</c:v>
                </c:pt>
                <c:pt idx="8344">
                  <c:v>8.562569425055909E+45</c:v>
                </c:pt>
                <c:pt idx="8345">
                  <c:v>8.6481951193064699E+45</c:v>
                </c:pt>
                <c:pt idx="8346">
                  <c:v>8.7346770704995341E+45</c:v>
                </c:pt>
                <c:pt idx="8347">
                  <c:v>8.8220238412045272E+45</c:v>
                </c:pt>
                <c:pt idx="8348">
                  <c:v>8.9102440796165705E+45</c:v>
                </c:pt>
                <c:pt idx="8349">
                  <c:v>8.9993465204127389E+45</c:v>
                </c:pt>
                <c:pt idx="8350">
                  <c:v>9.0893399856168681E+45</c:v>
                </c:pt>
                <c:pt idx="8351">
                  <c:v>9.1802333854730322E+45</c:v>
                </c:pt>
                <c:pt idx="8352">
                  <c:v>9.2720357193277662E+45</c:v>
                </c:pt>
                <c:pt idx="8353">
                  <c:v>9.3647560765210432E+45</c:v>
                </c:pt>
                <c:pt idx="8354">
                  <c:v>9.4584036372862541E+45</c:v>
                </c:pt>
                <c:pt idx="8355">
                  <c:v>9.5529876736591148E+45</c:v>
                </c:pt>
                <c:pt idx="8356">
                  <c:v>9.6485175503957072E+45</c:v>
                </c:pt>
                <c:pt idx="8357">
                  <c:v>9.7450027258996646E+45</c:v>
                </c:pt>
                <c:pt idx="8358">
                  <c:v>9.842452753158662E+45</c:v>
                </c:pt>
                <c:pt idx="8359">
                  <c:v>9.9408772806902451E+45</c:v>
                </c:pt>
                <c:pt idx="8360">
                  <c:v>1.004028605349715E+46</c:v>
                </c:pt>
                <c:pt idx="8361">
                  <c:v>1.0140688914032125E+46</c:v>
                </c:pt>
                <c:pt idx="8362">
                  <c:v>1.0242095803172446E+46</c:v>
                </c:pt>
                <c:pt idx="8363">
                  <c:v>1.0344516761204166E+46</c:v>
                </c:pt>
                <c:pt idx="8364">
                  <c:v>1.0447961928816209E+46</c:v>
                </c:pt>
                <c:pt idx="8365">
                  <c:v>1.0552441548104371E+46</c:v>
                </c:pt>
                <c:pt idx="8366">
                  <c:v>1.0657965963585418E+46</c:v>
                </c:pt>
                <c:pt idx="8367">
                  <c:v>1.0764545623221267E+46</c:v>
                </c:pt>
                <c:pt idx="8368">
                  <c:v>1.0872191079453484E+46</c:v>
                </c:pt>
                <c:pt idx="8369">
                  <c:v>1.0980912990248018E+46</c:v>
                </c:pt>
                <c:pt idx="8370">
                  <c:v>1.1090722120150499E+46</c:v>
                </c:pt>
                <c:pt idx="8371">
                  <c:v>1.1201629341352005E+46</c:v>
                </c:pt>
                <c:pt idx="8372">
                  <c:v>1.1313645634765524E+46</c:v>
                </c:pt>
                <c:pt idx="8373">
                  <c:v>1.1426782091113176E+46</c:v>
                </c:pt>
                <c:pt idx="8374">
                  <c:v>1.1541049912024313E+46</c:v>
                </c:pt>
                <c:pt idx="8375">
                  <c:v>1.1656460411144554E+46</c:v>
                </c:pt>
                <c:pt idx="8376">
                  <c:v>1.1773025015256002E+46</c:v>
                </c:pt>
                <c:pt idx="8377">
                  <c:v>1.1890755265408564E+46</c:v>
                </c:pt>
                <c:pt idx="8378">
                  <c:v>1.200966281806265E+46</c:v>
                </c:pt>
                <c:pt idx="8379">
                  <c:v>1.2129759446243271E+46</c:v>
                </c:pt>
                <c:pt idx="8380">
                  <c:v>1.2251057040705704E+46</c:v>
                </c:pt>
                <c:pt idx="8381">
                  <c:v>1.2373567611112762E+46</c:v>
                </c:pt>
                <c:pt idx="8382">
                  <c:v>1.249730328722389E+46</c:v>
                </c:pt>
                <c:pt idx="8383">
                  <c:v>1.2622276320096129E+46</c:v>
                </c:pt>
                <c:pt idx="8384">
                  <c:v>1.2748499083297091E+46</c:v>
                </c:pt>
                <c:pt idx="8385">
                  <c:v>1.2875984074130062E+46</c:v>
                </c:pt>
                <c:pt idx="8386">
                  <c:v>1.3004743914871365E+46</c:v>
                </c:pt>
                <c:pt idx="8387">
                  <c:v>1.3134791354020075E+46</c:v>
                </c:pt>
                <c:pt idx="8388">
                  <c:v>1.3266139267560276E+46</c:v>
                </c:pt>
                <c:pt idx="8389">
                  <c:v>1.3398800660235879E+46</c:v>
                </c:pt>
                <c:pt idx="8390">
                  <c:v>1.3532788666838243E+46</c:v>
                </c:pt>
                <c:pt idx="8391">
                  <c:v>1.3668116553506617E+46</c:v>
                </c:pt>
                <c:pt idx="8392">
                  <c:v>1.3804797719041689E+46</c:v>
                </c:pt>
                <c:pt idx="8393">
                  <c:v>1.3942845696232106E+46</c:v>
                </c:pt>
                <c:pt idx="8394">
                  <c:v>1.4082274153194428E+46</c:v>
                </c:pt>
                <c:pt idx="8395">
                  <c:v>1.422309689472637E+46</c:v>
                </c:pt>
                <c:pt idx="8396">
                  <c:v>1.4365327863673633E+46</c:v>
                </c:pt>
                <c:pt idx="8397">
                  <c:v>1.450898114231037E+46</c:v>
                </c:pt>
                <c:pt idx="8398">
                  <c:v>1.4654070953733474E+46</c:v>
                </c:pt>
                <c:pt idx="8399">
                  <c:v>1.4800611663270807E+46</c:v>
                </c:pt>
                <c:pt idx="8400">
                  <c:v>1.4948617779903519E+46</c:v>
                </c:pt>
                <c:pt idx="8401">
                  <c:v>1.5098103957702554E+46</c:v>
                </c:pt>
                <c:pt idx="8402">
                  <c:v>1.5249084997279583E+46</c:v>
                </c:pt>
                <c:pt idx="8403">
                  <c:v>1.5401575847252375E+46</c:v>
                </c:pt>
                <c:pt idx="8404">
                  <c:v>1.5555591605724901E+46</c:v>
                </c:pt>
                <c:pt idx="8405">
                  <c:v>1.5711147521782146E+46</c:v>
                </c:pt>
                <c:pt idx="8406">
                  <c:v>1.5868258996999974E+46</c:v>
                </c:pt>
                <c:pt idx="8407">
                  <c:v>1.6026941586969967E+46</c:v>
                </c:pt>
                <c:pt idx="8408">
                  <c:v>1.6187211002839672E+46</c:v>
                </c:pt>
                <c:pt idx="8409">
                  <c:v>1.6349083112868071E+46</c:v>
                </c:pt>
                <c:pt idx="8410">
                  <c:v>1.6512573943996753E+46</c:v>
                </c:pt>
                <c:pt idx="8411">
                  <c:v>1.6677699683436716E+46</c:v>
                </c:pt>
                <c:pt idx="8412">
                  <c:v>1.6844476680271083E+46</c:v>
                </c:pt>
                <c:pt idx="8413">
                  <c:v>1.7012921447073792E+46</c:v>
                </c:pt>
                <c:pt idx="8414">
                  <c:v>1.7183050661544535E+46</c:v>
                </c:pt>
                <c:pt idx="8415">
                  <c:v>1.7354881168159977E+46</c:v>
                </c:pt>
                <c:pt idx="8416">
                  <c:v>1.7528429979841579E+46</c:v>
                </c:pt>
                <c:pt idx="8417">
                  <c:v>1.7703714279639993E+46</c:v>
                </c:pt>
                <c:pt idx="8418">
                  <c:v>1.7880751422436394E+46</c:v>
                </c:pt>
                <c:pt idx="8419">
                  <c:v>1.8059558936660757E+46</c:v>
                </c:pt>
                <c:pt idx="8420">
                  <c:v>1.8240154526027364E+46</c:v>
                </c:pt>
                <c:pt idx="8421">
                  <c:v>1.8422556071287639E+46</c:v>
                </c:pt>
                <c:pt idx="8422">
                  <c:v>1.8606781632000518E+46</c:v>
                </c:pt>
                <c:pt idx="8423">
                  <c:v>1.8792849448320515E+46</c:v>
                </c:pt>
                <c:pt idx="8424">
                  <c:v>1.8980777942803727E+46</c:v>
                </c:pt>
                <c:pt idx="8425">
                  <c:v>1.9170585722231764E+46</c:v>
                </c:pt>
                <c:pt idx="8426">
                  <c:v>1.9362291579454088E+46</c:v>
                </c:pt>
                <c:pt idx="8427">
                  <c:v>1.9555914495248619E+46</c:v>
                </c:pt>
                <c:pt idx="8428">
                  <c:v>1.9751473640201109E+46</c:v>
                </c:pt>
                <c:pt idx="8429">
                  <c:v>1.9948988376603123E+46</c:v>
                </c:pt>
                <c:pt idx="8430">
                  <c:v>2.0148478260369157E+46</c:v>
                </c:pt>
                <c:pt idx="8431">
                  <c:v>2.0349963042972839E+46</c:v>
                </c:pt>
                <c:pt idx="8432">
                  <c:v>2.0553462673402574E+46</c:v>
                </c:pt>
                <c:pt idx="8433">
                  <c:v>2.0758997300136605E+46</c:v>
                </c:pt>
                <c:pt idx="8434">
                  <c:v>2.0966587273137969E+46</c:v>
                </c:pt>
                <c:pt idx="8435">
                  <c:v>2.1176253145869344E+46</c:v>
                </c:pt>
                <c:pt idx="8436">
                  <c:v>2.1388015677328038E+46</c:v>
                </c:pt>
                <c:pt idx="8437">
                  <c:v>2.1601895834101319E+46</c:v>
                </c:pt>
                <c:pt idx="8438">
                  <c:v>2.1817914792442337E+46</c:v>
                </c:pt>
                <c:pt idx="8439">
                  <c:v>2.2036093940366753E+46</c:v>
                </c:pt>
                <c:pt idx="8440">
                  <c:v>2.2256454879770429E+46</c:v>
                </c:pt>
                <c:pt idx="8441">
                  <c:v>2.2479019428568137E+46</c:v>
                </c:pt>
                <c:pt idx="8442">
                  <c:v>2.2703809622853814E+46</c:v>
                </c:pt>
                <c:pt idx="8443">
                  <c:v>2.2930847719082349E+46</c:v>
                </c:pt>
                <c:pt idx="8444">
                  <c:v>2.3160156196273172E+46</c:v>
                </c:pt>
                <c:pt idx="8445">
                  <c:v>2.3391757758235903E+46</c:v>
                </c:pt>
                <c:pt idx="8446">
                  <c:v>2.3625675335818269E+46</c:v>
                </c:pt>
                <c:pt idx="8447">
                  <c:v>2.386193208917644E+46</c:v>
                </c:pt>
                <c:pt idx="8448">
                  <c:v>2.4100551410068209E+46</c:v>
                </c:pt>
                <c:pt idx="8449">
                  <c:v>2.4341556924168897E+46</c:v>
                </c:pt>
                <c:pt idx="8450">
                  <c:v>2.4584972493410583E+46</c:v>
                </c:pt>
                <c:pt idx="8451">
                  <c:v>2.4830822218344684E+46</c:v>
                </c:pt>
                <c:pt idx="8452">
                  <c:v>2.5079130440528139E+46</c:v>
                </c:pt>
                <c:pt idx="8453">
                  <c:v>2.5329921744933414E+46</c:v>
                </c:pt>
                <c:pt idx="8454">
                  <c:v>2.5583220962382754E+46</c:v>
                </c:pt>
                <c:pt idx="8455">
                  <c:v>2.5839053172006576E+46</c:v>
                </c:pt>
                <c:pt idx="8456">
                  <c:v>2.6097443703726645E+46</c:v>
                </c:pt>
                <c:pt idx="8457">
                  <c:v>2.6358418140763919E+46</c:v>
                </c:pt>
                <c:pt idx="8458">
                  <c:v>2.6622002322171556E+46</c:v>
                </c:pt>
                <c:pt idx="8459">
                  <c:v>2.6888222345393265E+46</c:v>
                </c:pt>
                <c:pt idx="8460">
                  <c:v>2.7157104568847203E+46</c:v>
                </c:pt>
                <c:pt idx="8461">
                  <c:v>2.7428675614535674E+46</c:v>
                </c:pt>
                <c:pt idx="8462">
                  <c:v>2.7702962370681034E+46</c:v>
                </c:pt>
                <c:pt idx="8463">
                  <c:v>2.7979991994387836E+46</c:v>
                </c:pt>
                <c:pt idx="8464">
                  <c:v>2.8259791914331727E+46</c:v>
                </c:pt>
                <c:pt idx="8465">
                  <c:v>2.8542389833475044E+46</c:v>
                </c:pt>
                <c:pt idx="8466">
                  <c:v>2.8827813731809788E+46</c:v>
                </c:pt>
                <c:pt idx="8467">
                  <c:v>2.9116091869127884E+46</c:v>
                </c:pt>
                <c:pt idx="8468">
                  <c:v>2.9407252787819168E+46</c:v>
                </c:pt>
                <c:pt idx="8469">
                  <c:v>2.9701325315697353E+46</c:v>
                </c:pt>
                <c:pt idx="8470">
                  <c:v>2.9998338568854337E+46</c:v>
                </c:pt>
                <c:pt idx="8471">
                  <c:v>3.0298321954542875E+46</c:v>
                </c:pt>
                <c:pt idx="8472">
                  <c:v>3.0601305174088309E+46</c:v>
                </c:pt>
                <c:pt idx="8473">
                  <c:v>3.0907318225829196E+46</c:v>
                </c:pt>
                <c:pt idx="8474">
                  <c:v>3.1216391408087489E+46</c:v>
                </c:pt>
                <c:pt idx="8475">
                  <c:v>3.1528555322168352E+46</c:v>
                </c:pt>
                <c:pt idx="8476">
                  <c:v>3.1843840875390035E+46</c:v>
                </c:pt>
                <c:pt idx="8477">
                  <c:v>3.216227928414394E+46</c:v>
                </c:pt>
                <c:pt idx="8478">
                  <c:v>3.2483902076985385E+46</c:v>
                </c:pt>
                <c:pt idx="8479">
                  <c:v>3.2808741097755231E+46</c:v>
                </c:pt>
                <c:pt idx="8480">
                  <c:v>3.3136828508732786E+46</c:v>
                </c:pt>
                <c:pt idx="8481">
                  <c:v>3.3468196793820114E+46</c:v>
                </c:pt>
                <c:pt idx="8482">
                  <c:v>3.3802878761758321E+46</c:v>
                </c:pt>
                <c:pt idx="8483">
                  <c:v>3.4140907549375895E+46</c:v>
                </c:pt>
                <c:pt idx="8484">
                  <c:v>3.4482316624869659E+46</c:v>
                </c:pt>
                <c:pt idx="8485">
                  <c:v>3.4827139791118353E+46</c:v>
                </c:pt>
                <c:pt idx="8486">
                  <c:v>3.5175411189029542E+46</c:v>
                </c:pt>
                <c:pt idx="8487">
                  <c:v>3.5527165300919828E+46</c:v>
                </c:pt>
                <c:pt idx="8488">
                  <c:v>3.5882436953929035E+46</c:v>
                </c:pt>
                <c:pt idx="8489">
                  <c:v>3.6241261323468331E+46</c:v>
                </c:pt>
                <c:pt idx="8490">
                  <c:v>3.6603673936703013E+46</c:v>
                </c:pt>
                <c:pt idx="8491">
                  <c:v>3.696971067607004E+46</c:v>
                </c:pt>
                <c:pt idx="8492">
                  <c:v>3.7339407782830741E+46</c:v>
                </c:pt>
                <c:pt idx="8493">
                  <c:v>3.7712801860659049E+46</c:v>
                </c:pt>
                <c:pt idx="8494">
                  <c:v>3.8089929879265643E+46</c:v>
                </c:pt>
                <c:pt idx="8495">
                  <c:v>3.8470829178058285E+46</c:v>
                </c:pt>
                <c:pt idx="8496">
                  <c:v>3.8855537469838883E+46</c:v>
                </c:pt>
                <c:pt idx="8497">
                  <c:v>3.9244092844537271E+46</c:v>
                </c:pt>
                <c:pt idx="8498">
                  <c:v>3.963653377298265E+46</c:v>
                </c:pt>
                <c:pt idx="8499">
                  <c:v>4.0032899110712468E+46</c:v>
                </c:pt>
                <c:pt idx="8500">
                  <c:v>4.0433228101819602E+46</c:v>
                </c:pt>
                <c:pt idx="8501">
                  <c:v>4.0837560382837789E+46</c:v>
                </c:pt>
                <c:pt idx="8502">
                  <c:v>4.1245935986666173E+46</c:v>
                </c:pt>
                <c:pt idx="8503">
                  <c:v>4.1658395346532827E+46</c:v>
                </c:pt>
                <c:pt idx="8504">
                  <c:v>4.2074979299998173E+46</c:v>
                </c:pt>
                <c:pt idx="8505">
                  <c:v>4.2495729092998156E+46</c:v>
                </c:pt>
                <c:pt idx="8506">
                  <c:v>4.2920686383928134E+46</c:v>
                </c:pt>
                <c:pt idx="8507">
                  <c:v>4.3349893247767397E+46</c:v>
                </c:pt>
                <c:pt idx="8508">
                  <c:v>4.3783392180245076E+46</c:v>
                </c:pt>
                <c:pt idx="8509">
                  <c:v>4.4221226102047528E+46</c:v>
                </c:pt>
                <c:pt idx="8510">
                  <c:v>4.466343836306801E+46</c:v>
                </c:pt>
                <c:pt idx="8511">
                  <c:v>4.5110072746698681E+46</c:v>
                </c:pt>
                <c:pt idx="8512">
                  <c:v>4.5561173474165678E+46</c:v>
                </c:pt>
                <c:pt idx="8513">
                  <c:v>4.6016785208907331E+46</c:v>
                </c:pt>
                <c:pt idx="8514">
                  <c:v>4.64769530609964E+46</c:v>
                </c:pt>
                <c:pt idx="8515">
                  <c:v>4.6941722591606363E+46</c:v>
                </c:pt>
                <c:pt idx="8516">
                  <c:v>4.7411139817522434E+46</c:v>
                </c:pt>
                <c:pt idx="8517">
                  <c:v>4.7885251215697665E+46</c:v>
                </c:pt>
                <c:pt idx="8518">
                  <c:v>4.8364103727854646E+46</c:v>
                </c:pt>
                <c:pt idx="8519">
                  <c:v>4.8847744765133174E+46</c:v>
                </c:pt>
                <c:pt idx="8520">
                  <c:v>4.9336222212784517E+46</c:v>
                </c:pt>
                <c:pt idx="8521">
                  <c:v>4.9829584434912375E+46</c:v>
                </c:pt>
                <c:pt idx="8522">
                  <c:v>5.0327880279261491E+46</c:v>
                </c:pt>
                <c:pt idx="8523">
                  <c:v>5.0831159082054094E+46</c:v>
                </c:pt>
                <c:pt idx="8524">
                  <c:v>5.1339470672874644E+46</c:v>
                </c:pt>
                <c:pt idx="8525">
                  <c:v>5.1852865379603387E+46</c:v>
                </c:pt>
                <c:pt idx="8526">
                  <c:v>5.2371394033399426E+46</c:v>
                </c:pt>
                <c:pt idx="8527">
                  <c:v>5.2895107973733408E+46</c:v>
                </c:pt>
                <c:pt idx="8528">
                  <c:v>5.3424059053470761E+46</c:v>
                </c:pt>
                <c:pt idx="8529">
                  <c:v>5.3958299644005467E+46</c:v>
                </c:pt>
                <c:pt idx="8530">
                  <c:v>5.4497882640445533E+46</c:v>
                </c:pt>
                <c:pt idx="8531">
                  <c:v>5.5042861466849969E+46</c:v>
                </c:pt>
                <c:pt idx="8532">
                  <c:v>5.5593290081518483E+46</c:v>
                </c:pt>
                <c:pt idx="8533">
                  <c:v>5.6149222982333646E+46</c:v>
                </c:pt>
                <c:pt idx="8534">
                  <c:v>5.6710715212157001E+46</c:v>
                </c:pt>
                <c:pt idx="8535">
                  <c:v>5.7277822364278556E+46</c:v>
                </c:pt>
                <c:pt idx="8536">
                  <c:v>5.7850600587921358E+46</c:v>
                </c:pt>
                <c:pt idx="8537">
                  <c:v>5.8429106593800586E+46</c:v>
                </c:pt>
                <c:pt idx="8538">
                  <c:v>5.9013397659738595E+46</c:v>
                </c:pt>
                <c:pt idx="8539">
                  <c:v>5.9603531636335959E+46</c:v>
                </c:pt>
                <c:pt idx="8540">
                  <c:v>6.0199566952699314E+46</c:v>
                </c:pt>
                <c:pt idx="8541">
                  <c:v>6.0801562622226316E+46</c:v>
                </c:pt>
                <c:pt idx="8542">
                  <c:v>6.1409578248448601E+46</c:v>
                </c:pt>
                <c:pt idx="8543">
                  <c:v>6.202367403093306E+46</c:v>
                </c:pt>
                <c:pt idx="8544">
                  <c:v>6.2643910771242406E+46</c:v>
                </c:pt>
                <c:pt idx="8545">
                  <c:v>6.3270349878954828E+46</c:v>
                </c:pt>
                <c:pt idx="8546">
                  <c:v>6.3903053377744375E+46</c:v>
                </c:pt>
                <c:pt idx="8547">
                  <c:v>6.4542083911521803E+46</c:v>
                </c:pt>
                <c:pt idx="8548">
                  <c:v>6.5187504750637031E+46</c:v>
                </c:pt>
                <c:pt idx="8549">
                  <c:v>6.58393797981434E+46</c:v>
                </c:pt>
                <c:pt idx="8550">
                  <c:v>6.6497773596124847E+46</c:v>
                </c:pt>
                <c:pt idx="8551">
                  <c:v>6.7162751332086073E+46</c:v>
                </c:pt>
                <c:pt idx="8552">
                  <c:v>6.7834378845406945E+46</c:v>
                </c:pt>
                <c:pt idx="8553">
                  <c:v>6.8512722633861035E+46</c:v>
                </c:pt>
                <c:pt idx="8554">
                  <c:v>6.9197849860199649E+46</c:v>
                </c:pt>
                <c:pt idx="8555">
                  <c:v>6.9889828358801625E+46</c:v>
                </c:pt>
                <c:pt idx="8556">
                  <c:v>7.0588726642389644E+46</c:v>
                </c:pt>
                <c:pt idx="8557">
                  <c:v>7.1294613908813545E+46</c:v>
                </c:pt>
                <c:pt idx="8558">
                  <c:v>7.2007560047901696E+46</c:v>
                </c:pt>
                <c:pt idx="8559">
                  <c:v>7.2727635648380681E+46</c:v>
                </c:pt>
                <c:pt idx="8560">
                  <c:v>7.3454912004864499E+46</c:v>
                </c:pt>
                <c:pt idx="8561">
                  <c:v>7.4189461124913165E+46</c:v>
                </c:pt>
                <c:pt idx="8562">
                  <c:v>7.4931355736162291E+46</c:v>
                </c:pt>
                <c:pt idx="8563">
                  <c:v>7.568066929352391E+46</c:v>
                </c:pt>
                <c:pt idx="8564">
                  <c:v>7.6437475986459143E+46</c:v>
                </c:pt>
                <c:pt idx="8565">
                  <c:v>7.7201850746323731E+46</c:v>
                </c:pt>
                <c:pt idx="8566">
                  <c:v>7.7973869253786999E+46</c:v>
                </c:pt>
                <c:pt idx="8567">
                  <c:v>7.8753607946324848E+46</c:v>
                </c:pt>
                <c:pt idx="8568">
                  <c:v>7.9541144025788105E+46</c:v>
                </c:pt>
                <c:pt idx="8569">
                  <c:v>8.033655546604599E+46</c:v>
                </c:pt>
                <c:pt idx="8570">
                  <c:v>8.1139921020706452E+46</c:v>
                </c:pt>
                <c:pt idx="8571">
                  <c:v>8.1951320230913498E+46</c:v>
                </c:pt>
                <c:pt idx="8572">
                  <c:v>8.277083343322263E+46</c:v>
                </c:pt>
                <c:pt idx="8573">
                  <c:v>8.3598541767554876E+46</c:v>
                </c:pt>
                <c:pt idx="8574">
                  <c:v>8.4434527185230421E+46</c:v>
                </c:pt>
                <c:pt idx="8575">
                  <c:v>8.5278872457082703E+46</c:v>
                </c:pt>
                <c:pt idx="8576">
                  <c:v>8.6131661181653552E+46</c:v>
                </c:pt>
                <c:pt idx="8577">
                  <c:v>8.6992977793470078E+46</c:v>
                </c:pt>
                <c:pt idx="8578">
                  <c:v>8.7862907571404807E+46</c:v>
                </c:pt>
                <c:pt idx="8579">
                  <c:v>8.8741536647118829E+46</c:v>
                </c:pt>
                <c:pt idx="8580">
                  <c:v>8.9628952013590025E+46</c:v>
                </c:pt>
                <c:pt idx="8581">
                  <c:v>9.0525241533725904E+46</c:v>
                </c:pt>
                <c:pt idx="8582">
                  <c:v>9.1430493949063182E+46</c:v>
                </c:pt>
                <c:pt idx="8583">
                  <c:v>9.2344798888553796E+46</c:v>
                </c:pt>
                <c:pt idx="8584">
                  <c:v>9.3268246877439353E+46</c:v>
                </c:pt>
                <c:pt idx="8585">
                  <c:v>9.4200929346213747E+46</c:v>
                </c:pt>
                <c:pt idx="8586">
                  <c:v>9.514293863967589E+46</c:v>
                </c:pt>
                <c:pt idx="8587">
                  <c:v>9.6094368026072665E+46</c:v>
                </c:pt>
                <c:pt idx="8588">
                  <c:v>9.7055311706333382E+46</c:v>
                </c:pt>
                <c:pt idx="8589">
                  <c:v>9.8025864823396726E+46</c:v>
                </c:pt>
                <c:pt idx="8590">
                  <c:v>9.9006123471630677E+46</c:v>
                </c:pt>
                <c:pt idx="8591">
                  <c:v>9.9996184706346971E+46</c:v>
                </c:pt>
                <c:pt idx="8592">
                  <c:v>1.0099614655341048E+47</c:v>
                </c:pt>
                <c:pt idx="8593">
                  <c:v>1.0200610801894459E+47</c:v>
                </c:pt>
                <c:pt idx="8594">
                  <c:v>1.0302616909913403E+47</c:v>
                </c:pt>
                <c:pt idx="8595">
                  <c:v>1.0405643079012534E+47</c:v>
                </c:pt>
                <c:pt idx="8596">
                  <c:v>1.0509699509802662E+47</c:v>
                </c:pt>
                <c:pt idx="8597">
                  <c:v>1.0614796504900686E+47</c:v>
                </c:pt>
                <c:pt idx="8598">
                  <c:v>1.0720944469949697E+47</c:v>
                </c:pt>
                <c:pt idx="8599">
                  <c:v>1.0828153914649191E+47</c:v>
                </c:pt>
                <c:pt idx="8600">
                  <c:v>1.0936435453795686E+47</c:v>
                </c:pt>
                <c:pt idx="8601">
                  <c:v>1.1045799808333646E+47</c:v>
                </c:pt>
                <c:pt idx="8602">
                  <c:v>1.115625780641698E+47</c:v>
                </c:pt>
                <c:pt idx="8603">
                  <c:v>1.1267820384481146E+47</c:v>
                </c:pt>
                <c:pt idx="8604">
                  <c:v>1.1380498588325956E+47</c:v>
                </c:pt>
                <c:pt idx="8605">
                  <c:v>1.149430357420922E+47</c:v>
                </c:pt>
                <c:pt idx="8606">
                  <c:v>1.1609246609951313E+47</c:v>
                </c:pt>
                <c:pt idx="8607">
                  <c:v>1.1725339076050822E+47</c:v>
                </c:pt>
                <c:pt idx="8608">
                  <c:v>1.1842592466811335E+47</c:v>
                </c:pt>
                <c:pt idx="8609">
                  <c:v>1.1961018391479446E+47</c:v>
                </c:pt>
                <c:pt idx="8610">
                  <c:v>1.2080628575394243E+47</c:v>
                </c:pt>
                <c:pt idx="8611">
                  <c:v>1.2201434861148181E+47</c:v>
                </c:pt>
                <c:pt idx="8612">
                  <c:v>1.2323449209759666E+47</c:v>
                </c:pt>
                <c:pt idx="8613">
                  <c:v>1.2446683701857263E+47</c:v>
                </c:pt>
                <c:pt idx="8614">
                  <c:v>1.2571150538875837E+47</c:v>
                </c:pt>
                <c:pt idx="8615">
                  <c:v>1.2696862044264591E+47</c:v>
                </c:pt>
                <c:pt idx="8616">
                  <c:v>1.282383066470724E+47</c:v>
                </c:pt>
                <c:pt idx="8617">
                  <c:v>1.2952068971354315E+47</c:v>
                </c:pt>
                <c:pt idx="8618">
                  <c:v>1.308158966106786E+47</c:v>
                </c:pt>
                <c:pt idx="8619">
                  <c:v>1.3212405557678534E+47</c:v>
                </c:pt>
                <c:pt idx="8620">
                  <c:v>1.334452961325532E+47</c:v>
                </c:pt>
                <c:pt idx="8621">
                  <c:v>1.3477974909387872E+47</c:v>
                </c:pt>
                <c:pt idx="8622">
                  <c:v>1.3612754658481755E+47</c:v>
                </c:pt>
                <c:pt idx="8623">
                  <c:v>1.3748882205066566E+47</c:v>
                </c:pt>
                <c:pt idx="8624">
                  <c:v>1.3886371027117236E+47</c:v>
                </c:pt>
                <c:pt idx="8625">
                  <c:v>1.4025234737388409E+47</c:v>
                </c:pt>
                <c:pt idx="8626">
                  <c:v>1.4165487084762295E+47</c:v>
                </c:pt>
                <c:pt idx="8627">
                  <c:v>1.4307141955609916E+47</c:v>
                </c:pt>
                <c:pt idx="8628">
                  <c:v>1.4450213375166015E+47</c:v>
                </c:pt>
                <c:pt idx="8629">
                  <c:v>1.4594715508917672E+47</c:v>
                </c:pt>
                <c:pt idx="8630">
                  <c:v>1.4740662664006853E+47</c:v>
                </c:pt>
                <c:pt idx="8631">
                  <c:v>1.4888069290646918E+47</c:v>
                </c:pt>
                <c:pt idx="8632">
                  <c:v>1.5036949983553393E+47</c:v>
                </c:pt>
                <c:pt idx="8633">
                  <c:v>1.518731948338893E+47</c:v>
                </c:pt>
                <c:pt idx="8634">
                  <c:v>1.5339192678222817E+47</c:v>
                </c:pt>
                <c:pt idx="8635">
                  <c:v>1.549258460500504E+47</c:v>
                </c:pt>
                <c:pt idx="8636">
                  <c:v>1.5647510451055093E+47</c:v>
                </c:pt>
                <c:pt idx="8637">
                  <c:v>1.5803985555565642E+47</c:v>
                </c:pt>
                <c:pt idx="8638">
                  <c:v>1.5962025411121301E+47</c:v>
                </c:pt>
                <c:pt idx="8639">
                  <c:v>1.6121645665232513E+47</c:v>
                </c:pt>
                <c:pt idx="8640">
                  <c:v>1.6282862121884836E+47</c:v>
                </c:pt>
                <c:pt idx="8641">
                  <c:v>1.6445690743103689E+47</c:v>
                </c:pt>
                <c:pt idx="8642">
                  <c:v>1.6610147650534726E+47</c:v>
                </c:pt>
                <c:pt idx="8643">
                  <c:v>1.677624912704007E+47</c:v>
                </c:pt>
                <c:pt idx="8644">
                  <c:v>1.6944011618310473E+47</c:v>
                </c:pt>
                <c:pt idx="8645">
                  <c:v>1.7113451734493577E+47</c:v>
                </c:pt>
                <c:pt idx="8646">
                  <c:v>1.7284586251838518E+47</c:v>
                </c:pt>
                <c:pt idx="8647">
                  <c:v>1.7457432114356893E+47</c:v>
                </c:pt>
                <c:pt idx="8648">
                  <c:v>1.763200643550047E+47</c:v>
                </c:pt>
                <c:pt idx="8649">
                  <c:v>1.7808326499855476E+47</c:v>
                </c:pt>
                <c:pt idx="8650">
                  <c:v>1.7986409764854027E+47</c:v>
                </c:pt>
                <c:pt idx="8651">
                  <c:v>1.8166273862502566E+47</c:v>
                </c:pt>
                <c:pt idx="8652">
                  <c:v>1.8347936601127589E+47</c:v>
                </c:pt>
                <c:pt idx="8653">
                  <c:v>1.8531415967138867E+47</c:v>
                </c:pt>
                <c:pt idx="8654">
                  <c:v>1.871673012681026E+47</c:v>
                </c:pt>
                <c:pt idx="8655">
                  <c:v>1.8903897428078357E+47</c:v>
                </c:pt>
                <c:pt idx="8656">
                  <c:v>1.9092936402359149E+47</c:v>
                </c:pt>
                <c:pt idx="8657">
                  <c:v>1.9283865766382739E+47</c:v>
                </c:pt>
                <c:pt idx="8658">
                  <c:v>1.9476704424046574E+47</c:v>
                </c:pt>
                <c:pt idx="8659">
                  <c:v>1.9671471468287028E+47</c:v>
                </c:pt>
                <c:pt idx="8660">
                  <c:v>1.9868186182969905E+47</c:v>
                </c:pt>
                <c:pt idx="8661">
                  <c:v>2.0066868044799594E+47</c:v>
                </c:pt>
                <c:pt idx="8662">
                  <c:v>2.0267536725247602E+47</c:v>
                </c:pt>
                <c:pt idx="8663">
                  <c:v>2.0470212092500072E+47</c:v>
                </c:pt>
                <c:pt idx="8664">
                  <c:v>2.0674914213425078E+47</c:v>
                </c:pt>
                <c:pt idx="8665">
                  <c:v>2.0881663355559329E+47</c:v>
                </c:pt>
                <c:pt idx="8666">
                  <c:v>2.1090479989114929E+47</c:v>
                </c:pt>
                <c:pt idx="8667">
                  <c:v>2.1301384789006069E+47</c:v>
                </c:pt>
                <c:pt idx="8668">
                  <c:v>2.1514398636896131E+47</c:v>
                </c:pt>
                <c:pt idx="8669">
                  <c:v>2.1729542623265091E+47</c:v>
                </c:pt>
                <c:pt idx="8670">
                  <c:v>2.1946838049497747E+47</c:v>
                </c:pt>
                <c:pt idx="8671">
                  <c:v>2.2166306429992718E+47</c:v>
                </c:pt>
                <c:pt idx="8672">
                  <c:v>2.2387969494292648E+47</c:v>
                </c:pt>
                <c:pt idx="8673">
                  <c:v>2.2611849189235577E+47</c:v>
                </c:pt>
                <c:pt idx="8674">
                  <c:v>2.283796768112793E+47</c:v>
                </c:pt>
                <c:pt idx="8675">
                  <c:v>2.3066347357939208E+47</c:v>
                </c:pt>
                <c:pt idx="8676">
                  <c:v>2.3297010831518598E+47</c:v>
                </c:pt>
                <c:pt idx="8677">
                  <c:v>2.3529980939833787E+47</c:v>
                </c:pt>
                <c:pt idx="8678">
                  <c:v>2.3765280749232128E+47</c:v>
                </c:pt>
                <c:pt idx="8679">
                  <c:v>2.4002933556724441E+47</c:v>
                </c:pt>
                <c:pt idx="8680">
                  <c:v>2.4242962892291698E+47</c:v>
                </c:pt>
                <c:pt idx="8681">
                  <c:v>2.4485392521214605E+47</c:v>
                </c:pt>
                <c:pt idx="8682">
                  <c:v>2.4730246446426761E+47</c:v>
                </c:pt>
                <c:pt idx="8683">
                  <c:v>2.4977548910891015E+47</c:v>
                </c:pt>
                <c:pt idx="8684">
                  <c:v>2.5227324399999931E+47</c:v>
                </c:pt>
                <c:pt idx="8685">
                  <c:v>2.5479597643999938E+47</c:v>
                </c:pt>
                <c:pt idx="8686">
                  <c:v>2.5734393620439937E+47</c:v>
                </c:pt>
                <c:pt idx="8687">
                  <c:v>2.5991737556644328E+47</c:v>
                </c:pt>
                <c:pt idx="8688">
                  <c:v>2.6251654932210782E+47</c:v>
                </c:pt>
                <c:pt idx="8689">
                  <c:v>2.6514171481532894E+47</c:v>
                </c:pt>
                <c:pt idx="8690">
                  <c:v>2.6779313196348219E+47</c:v>
                </c:pt>
                <c:pt idx="8691">
                  <c:v>2.7047106328311696E+47</c:v>
                </c:pt>
                <c:pt idx="8692">
                  <c:v>2.7317577391594818E+47</c:v>
                </c:pt>
                <c:pt idx="8693">
                  <c:v>2.7590753165510762E+47</c:v>
                </c:pt>
                <c:pt idx="8694">
                  <c:v>2.7866660697165873E+47</c:v>
                </c:pt>
                <c:pt idx="8695">
                  <c:v>2.8145327304137528E+47</c:v>
                </c:pt>
                <c:pt idx="8696">
                  <c:v>2.8426780577178911E+47</c:v>
                </c:pt>
                <c:pt idx="8697">
                  <c:v>2.8711048382950698E+47</c:v>
                </c:pt>
                <c:pt idx="8698">
                  <c:v>2.8998158866780207E+47</c:v>
                </c:pt>
                <c:pt idx="8699">
                  <c:v>2.9288140455448002E+47</c:v>
                </c:pt>
                <c:pt idx="8700">
                  <c:v>2.9581021860002482E+47</c:v>
                </c:pt>
                <c:pt idx="8701">
                  <c:v>2.9876832078602507E+47</c:v>
                </c:pt>
                <c:pt idx="8702">
                  <c:v>3.0175600399388535E+47</c:v>
                </c:pt>
                <c:pt idx="8703">
                  <c:v>3.0477356403382417E+47</c:v>
                </c:pt>
                <c:pt idx="8704">
                  <c:v>3.0782129967416248E+47</c:v>
                </c:pt>
                <c:pt idx="8705">
                  <c:v>3.1089951267090409E+47</c:v>
                </c:pt>
                <c:pt idx="8706">
                  <c:v>3.1400850779761315E+47</c:v>
                </c:pt>
                <c:pt idx="8707">
                  <c:v>3.1714859287558927E+47</c:v>
                </c:pt>
                <c:pt idx="8708">
                  <c:v>3.2032007880434517E+47</c:v>
                </c:pt>
                <c:pt idx="8709">
                  <c:v>3.2352327959238861E+47</c:v>
                </c:pt>
                <c:pt idx="8710">
                  <c:v>3.2675851238831257E+47</c:v>
                </c:pt>
                <c:pt idx="8711">
                  <c:v>3.3002609751219561E+47</c:v>
                </c:pt>
                <c:pt idx="8712">
                  <c:v>3.3332635848731761E+47</c:v>
                </c:pt>
                <c:pt idx="8713">
                  <c:v>3.3665962207219084E+47</c:v>
                </c:pt>
                <c:pt idx="8714">
                  <c:v>3.4002621829291279E+47</c:v>
                </c:pt>
                <c:pt idx="8715">
                  <c:v>3.4342648047584183E+47</c:v>
                </c:pt>
                <c:pt idx="8716">
                  <c:v>3.4686074528060022E+47</c:v>
                </c:pt>
                <c:pt idx="8717">
                  <c:v>3.5032935273340627E+47</c:v>
                </c:pt>
                <c:pt idx="8718">
                  <c:v>3.538326462607404E+47</c:v>
                </c:pt>
                <c:pt idx="8719">
                  <c:v>3.5737097272334764E+47</c:v>
                </c:pt>
                <c:pt idx="8720">
                  <c:v>3.6094468245058127E+47</c:v>
                </c:pt>
                <c:pt idx="8721">
                  <c:v>3.6455412927508711E+47</c:v>
                </c:pt>
                <c:pt idx="8722">
                  <c:v>3.6819967056783794E+47</c:v>
                </c:pt>
                <c:pt idx="8723">
                  <c:v>3.7188166727351629E+47</c:v>
                </c:pt>
                <c:pt idx="8724">
                  <c:v>3.7560048394625147E+47</c:v>
                </c:pt>
                <c:pt idx="8725">
                  <c:v>3.7935648878571398E+47</c:v>
                </c:pt>
                <c:pt idx="8726">
                  <c:v>3.8315005367357116E+47</c:v>
                </c:pt>
                <c:pt idx="8727">
                  <c:v>3.8698155421030676E+47</c:v>
                </c:pt>
                <c:pt idx="8728">
                  <c:v>3.9085136975240998E+47</c:v>
                </c:pt>
                <c:pt idx="8729">
                  <c:v>3.947598834499341E+47</c:v>
                </c:pt>
                <c:pt idx="8730">
                  <c:v>3.9870748228443346E+47</c:v>
                </c:pt>
                <c:pt idx="8731">
                  <c:v>4.0269455710727768E+47</c:v>
                </c:pt>
                <c:pt idx="8732">
                  <c:v>4.0672150267835043E+47</c:v>
                </c:pt>
                <c:pt idx="8733">
                  <c:v>4.1078871770513392E+47</c:v>
                </c:pt>
                <c:pt idx="8734">
                  <c:v>4.1489660488218541E+47</c:v>
                </c:pt>
                <c:pt idx="8735">
                  <c:v>4.1904557093100712E+47</c:v>
                </c:pt>
                <c:pt idx="8736">
                  <c:v>4.2323602664031728E+47</c:v>
                </c:pt>
                <c:pt idx="8737">
                  <c:v>4.2746838690672046E+47</c:v>
                </c:pt>
                <c:pt idx="8738">
                  <c:v>4.3174307077578767E+47</c:v>
                </c:pt>
                <c:pt idx="8739">
                  <c:v>4.3606050148354552E+47</c:v>
                </c:pt>
                <c:pt idx="8740">
                  <c:v>4.4042110649838096E+47</c:v>
                </c:pt>
                <c:pt idx="8741">
                  <c:v>4.4482531756336484E+47</c:v>
                </c:pt>
                <c:pt idx="8742">
                  <c:v>4.4927357073899848E+47</c:v>
                </c:pt>
                <c:pt idx="8743">
                  <c:v>4.5376630644638831E+47</c:v>
                </c:pt>
                <c:pt idx="8744">
                  <c:v>4.5830396951085236E+47</c:v>
                </c:pt>
                <c:pt idx="8745">
                  <c:v>4.6288700920596087E+47</c:v>
                </c:pt>
                <c:pt idx="8746">
                  <c:v>4.6751587929802064E+47</c:v>
                </c:pt>
                <c:pt idx="8747">
                  <c:v>4.7219103809100072E+47</c:v>
                </c:pt>
                <c:pt idx="8748">
                  <c:v>4.7691294847191072E+47</c:v>
                </c:pt>
                <c:pt idx="8749">
                  <c:v>4.8168207795662984E+47</c:v>
                </c:pt>
                <c:pt idx="8750">
                  <c:v>4.8649889873619616E+47</c:v>
                </c:pt>
                <c:pt idx="8751">
                  <c:v>4.9136388772355795E+47</c:v>
                </c:pt>
                <c:pt idx="8752">
                  <c:v>4.9627752660079378E+47</c:v>
                </c:pt>
                <c:pt idx="8753">
                  <c:v>5.0124030186680166E+47</c:v>
                </c:pt>
                <c:pt idx="8754">
                  <c:v>5.0625270488546974E+47</c:v>
                </c:pt>
                <c:pt idx="8755">
                  <c:v>5.1131523193432432E+47</c:v>
                </c:pt>
                <c:pt idx="8756">
                  <c:v>5.1642838425366767E+47</c:v>
                </c:pt>
                <c:pt idx="8757">
                  <c:v>5.2159266809620427E+47</c:v>
                </c:pt>
                <c:pt idx="8758">
                  <c:v>5.2680859477716647E+47</c:v>
                </c:pt>
                <c:pt idx="8759">
                  <c:v>5.3207668072493798E+47</c:v>
                </c:pt>
                <c:pt idx="8760">
                  <c:v>5.3739744753218745E+47</c:v>
                </c:pt>
                <c:pt idx="8761">
                  <c:v>5.4277142200750937E+47</c:v>
                </c:pt>
                <c:pt idx="8762">
                  <c:v>5.4819913622758448E+47</c:v>
                </c:pt>
                <c:pt idx="8763">
                  <c:v>5.5368112758986024E+47</c:v>
                </c:pt>
                <c:pt idx="8764">
                  <c:v>5.5921793886575886E+47</c:v>
                </c:pt>
                <c:pt idx="8765">
                  <c:v>5.6481011825441638E+47</c:v>
                </c:pt>
                <c:pt idx="8766">
                  <c:v>5.7045821943696072E+47</c:v>
                </c:pt>
                <c:pt idx="8767">
                  <c:v>5.7616280163133001E+47</c:v>
                </c:pt>
                <c:pt idx="8768">
                  <c:v>5.8192442964764359E+47</c:v>
                </c:pt>
                <c:pt idx="8769">
                  <c:v>5.8774367394412002E+47</c:v>
                </c:pt>
                <c:pt idx="8770">
                  <c:v>5.9362111068356118E+47</c:v>
                </c:pt>
                <c:pt idx="8771">
                  <c:v>5.9955732179039676E+47</c:v>
                </c:pt>
                <c:pt idx="8772">
                  <c:v>6.0555289500830079E+47</c:v>
                </c:pt>
                <c:pt idx="8773">
                  <c:v>6.1160842395838376E+47</c:v>
                </c:pt>
                <c:pt idx="8774">
                  <c:v>6.1772450819796777E+47</c:v>
                </c:pt>
                <c:pt idx="8775">
                  <c:v>6.2390175327994712E+47</c:v>
                </c:pt>
                <c:pt idx="8776">
                  <c:v>6.3014077081274683E+47</c:v>
                </c:pt>
                <c:pt idx="8777">
                  <c:v>6.3644217852087434E+47</c:v>
                </c:pt>
                <c:pt idx="8778">
                  <c:v>6.4280660030608312E+47</c:v>
                </c:pt>
                <c:pt idx="8779">
                  <c:v>6.4923466630914367E+47</c:v>
                </c:pt>
                <c:pt idx="8780">
                  <c:v>6.5572701297223525E+47</c:v>
                </c:pt>
                <c:pt idx="8781">
                  <c:v>6.622842831019577E+47</c:v>
                </c:pt>
                <c:pt idx="8782">
                  <c:v>6.6890712593297727E+47</c:v>
                </c:pt>
                <c:pt idx="8783">
                  <c:v>6.7559619719230682E+47</c:v>
                </c:pt>
                <c:pt idx="8784">
                  <c:v>6.8235215916423016E+47</c:v>
                </c:pt>
                <c:pt idx="8785">
                  <c:v>6.8917568075587252E+47</c:v>
                </c:pt>
                <c:pt idx="8786">
                  <c:v>6.960674375634313E+47</c:v>
                </c:pt>
                <c:pt idx="8787">
                  <c:v>7.0302811193906532E+47</c:v>
                </c:pt>
                <c:pt idx="8788">
                  <c:v>7.1005839305845623E+47</c:v>
                </c:pt>
                <c:pt idx="8789">
                  <c:v>7.1715897698904048E+47</c:v>
                </c:pt>
                <c:pt idx="8790">
                  <c:v>7.2433056675893114E+47</c:v>
                </c:pt>
                <c:pt idx="8791">
                  <c:v>7.3157387242652019E+47</c:v>
                </c:pt>
                <c:pt idx="8792">
                  <c:v>7.3888961115078572E+47</c:v>
                </c:pt>
                <c:pt idx="8793">
                  <c:v>7.4627850726229373E+47</c:v>
                </c:pt>
                <c:pt idx="8794">
                  <c:v>7.5374129233491669E+47</c:v>
                </c:pt>
                <c:pt idx="8795">
                  <c:v>7.6127870525826563E+47</c:v>
                </c:pt>
                <c:pt idx="8796">
                  <c:v>7.6889149231084818E+47</c:v>
                </c:pt>
                <c:pt idx="8797">
                  <c:v>7.7658040723395673E+47</c:v>
                </c:pt>
                <c:pt idx="8798">
                  <c:v>7.8434621130629646E+47</c:v>
                </c:pt>
                <c:pt idx="8799">
                  <c:v>7.9218967341935907E+47</c:v>
                </c:pt>
                <c:pt idx="8800">
                  <c:v>8.0011157015355282E+47</c:v>
                </c:pt>
                <c:pt idx="8801">
                  <c:v>8.0811268585508862E+47</c:v>
                </c:pt>
                <c:pt idx="8802">
                  <c:v>8.1619381271363929E+47</c:v>
                </c:pt>
                <c:pt idx="8803">
                  <c:v>8.2435575084077566E+47</c:v>
                </c:pt>
                <c:pt idx="8804">
                  <c:v>8.3259930834918353E+47</c:v>
                </c:pt>
                <c:pt idx="8805">
                  <c:v>8.4092530143267529E+47</c:v>
                </c:pt>
                <c:pt idx="8806">
                  <c:v>8.4933455444700226E+47</c:v>
                </c:pt>
                <c:pt idx="8807">
                  <c:v>8.5782789999147201E+47</c:v>
                </c:pt>
                <c:pt idx="8808">
                  <c:v>8.6640617899138678E+47</c:v>
                </c:pt>
                <c:pt idx="8809">
                  <c:v>8.7507024078130074E+47</c:v>
                </c:pt>
                <c:pt idx="8810">
                  <c:v>8.8382094318911401E+47</c:v>
                </c:pt>
                <c:pt idx="8811">
                  <c:v>8.9265915262100474E+47</c:v>
                </c:pt>
                <c:pt idx="8812">
                  <c:v>9.0158574414721494E+47</c:v>
                </c:pt>
                <c:pt idx="8813">
                  <c:v>9.106016015886873E+47</c:v>
                </c:pt>
                <c:pt idx="8814">
                  <c:v>9.1970761760457432E+47</c:v>
                </c:pt>
                <c:pt idx="8815">
                  <c:v>9.2890469378061954E+47</c:v>
                </c:pt>
                <c:pt idx="8816">
                  <c:v>9.3819374071842599E+47</c:v>
                </c:pt>
                <c:pt idx="8817">
                  <c:v>9.4757567812561036E+47</c:v>
                </c:pt>
                <c:pt idx="8818">
                  <c:v>9.5705143490686664E+47</c:v>
                </c:pt>
                <c:pt idx="8819">
                  <c:v>9.6662194925593498E+47</c:v>
                </c:pt>
                <c:pt idx="8820">
                  <c:v>9.7628816874849435E+47</c:v>
                </c:pt>
                <c:pt idx="8821">
                  <c:v>9.8605105043597921E+47</c:v>
                </c:pt>
                <c:pt idx="8822">
                  <c:v>9.9591156094033941E+47</c:v>
                </c:pt>
                <c:pt idx="8823">
                  <c:v>1.0058706765497425E+48</c:v>
                </c:pt>
                <c:pt idx="8824">
                  <c:v>1.0159293833152402E+48</c:v>
                </c:pt>
                <c:pt idx="8825">
                  <c:v>1.0260886771483926E+48</c:v>
                </c:pt>
                <c:pt idx="8826">
                  <c:v>1.0363495639198766E+48</c:v>
                </c:pt>
                <c:pt idx="8827">
                  <c:v>1.0467130595590752E+48</c:v>
                </c:pt>
                <c:pt idx="8828">
                  <c:v>1.0571801901546659E+48</c:v>
                </c:pt>
                <c:pt idx="8829">
                  <c:v>1.0677519920562125E+48</c:v>
                </c:pt>
                <c:pt idx="8830">
                  <c:v>1.0784295119767749E+48</c:v>
                </c:pt>
                <c:pt idx="8831">
                  <c:v>1.0892138070965423E+48</c:v>
                </c:pt>
                <c:pt idx="8832">
                  <c:v>1.100105945167508E+48</c:v>
                </c:pt>
                <c:pt idx="8833">
                  <c:v>1.111107004619183E+48</c:v>
                </c:pt>
                <c:pt idx="8834">
                  <c:v>1.1222180746653748E+48</c:v>
                </c:pt>
                <c:pt idx="8835">
                  <c:v>1.1334402554120284E+48</c:v>
                </c:pt>
                <c:pt idx="8836">
                  <c:v>1.1447746579661489E+48</c:v>
                </c:pt>
                <c:pt idx="8837">
                  <c:v>1.1562224045458101E+48</c:v>
                </c:pt>
                <c:pt idx="8838">
                  <c:v>1.1677846285912685E+48</c:v>
                </c:pt>
                <c:pt idx="8839">
                  <c:v>1.1794624748771809E+48</c:v>
                </c:pt>
                <c:pt idx="8840">
                  <c:v>1.191257099625953E+48</c:v>
                </c:pt>
                <c:pt idx="8841">
                  <c:v>1.2031696706222126E+48</c:v>
                </c:pt>
                <c:pt idx="8842">
                  <c:v>1.2152013673284349E+48</c:v>
                </c:pt>
                <c:pt idx="8843">
                  <c:v>1.2273533810017188E+48</c:v>
                </c:pt>
                <c:pt idx="8844">
                  <c:v>1.2396269148117362E+48</c:v>
                </c:pt>
                <c:pt idx="8845">
                  <c:v>1.2520231839598537E+48</c:v>
                </c:pt>
                <c:pt idx="8846">
                  <c:v>1.2645434157994521E+48</c:v>
                </c:pt>
                <c:pt idx="8847">
                  <c:v>1.2771888499574466E+48</c:v>
                </c:pt>
                <c:pt idx="8848">
                  <c:v>1.2899607384570215E+48</c:v>
                </c:pt>
                <c:pt idx="8849">
                  <c:v>1.3028603458415917E+48</c:v>
                </c:pt>
                <c:pt idx="8850">
                  <c:v>1.3158889493000076E+48</c:v>
                </c:pt>
                <c:pt idx="8851">
                  <c:v>1.3290478387930071E+48</c:v>
                </c:pt>
                <c:pt idx="8852">
                  <c:v>1.3423383171809377E+48</c:v>
                </c:pt>
                <c:pt idx="8853">
                  <c:v>1.3557617003527465E+48</c:v>
                </c:pt>
                <c:pt idx="8854">
                  <c:v>1.3693193173562745E+48</c:v>
                </c:pt>
                <c:pt idx="8855">
                  <c:v>1.3830125105298369E+48</c:v>
                </c:pt>
                <c:pt idx="8856">
                  <c:v>1.3968426356351357E+48</c:v>
                </c:pt>
                <c:pt idx="8857">
                  <c:v>1.4108110619914874E+48</c:v>
                </c:pt>
                <c:pt idx="8858">
                  <c:v>1.4249191726114023E+48</c:v>
                </c:pt>
                <c:pt idx="8859">
                  <c:v>1.4391683643375159E+48</c:v>
                </c:pt>
                <c:pt idx="8860">
                  <c:v>1.453560047980891E+48</c:v>
                </c:pt>
                <c:pt idx="8861">
                  <c:v>1.4680956484607002E+48</c:v>
                </c:pt>
                <c:pt idx="8862">
                  <c:v>1.4827766049453073E+48</c:v>
                </c:pt>
                <c:pt idx="8863">
                  <c:v>1.49760437099476E+48</c:v>
                </c:pt>
                <c:pt idx="8864">
                  <c:v>1.5125804147047078E+48</c:v>
                </c:pt>
                <c:pt idx="8865">
                  <c:v>1.5277062188517547E+48</c:v>
                </c:pt>
                <c:pt idx="8866">
                  <c:v>1.5429832810402723E+48</c:v>
                </c:pt>
                <c:pt idx="8867">
                  <c:v>1.5584131138506749E+48</c:v>
                </c:pt>
                <c:pt idx="8868">
                  <c:v>1.5739972449891819E+48</c:v>
                </c:pt>
                <c:pt idx="8869">
                  <c:v>1.5897372174390737E+48</c:v>
                </c:pt>
                <c:pt idx="8870">
                  <c:v>1.6056345896134645E+48</c:v>
                </c:pt>
                <c:pt idx="8871">
                  <c:v>1.6216909355095989E+48</c:v>
                </c:pt>
                <c:pt idx="8872">
                  <c:v>1.637907844864695E+48</c:v>
                </c:pt>
                <c:pt idx="8873">
                  <c:v>1.6542869233133423E+48</c:v>
                </c:pt>
                <c:pt idx="8874">
                  <c:v>1.670829792546476E+48</c:v>
                </c:pt>
                <c:pt idx="8875">
                  <c:v>1.6875380904719403E+48</c:v>
                </c:pt>
                <c:pt idx="8876">
                  <c:v>1.7044134713766599E+48</c:v>
                </c:pt>
                <c:pt idx="8877">
                  <c:v>1.7214576060904262E+48</c:v>
                </c:pt>
                <c:pt idx="8878">
                  <c:v>1.738672182151331E+48</c:v>
                </c:pt>
                <c:pt idx="8879">
                  <c:v>1.7560589039728435E+48</c:v>
                </c:pt>
                <c:pt idx="8880">
                  <c:v>1.7736194930125725E+48</c:v>
                </c:pt>
                <c:pt idx="8881">
                  <c:v>1.7913556879426985E+48</c:v>
                </c:pt>
                <c:pt idx="8882">
                  <c:v>1.8092692448221256E+48</c:v>
                </c:pt>
                <c:pt idx="8883">
                  <c:v>1.8273619372703465E+48</c:v>
                </c:pt>
                <c:pt idx="8884">
                  <c:v>1.84563555664305E+48</c:v>
                </c:pt>
                <c:pt idx="8885">
                  <c:v>1.8640919122094803E+48</c:v>
                </c:pt>
                <c:pt idx="8886">
                  <c:v>1.8827328313315752E+48</c:v>
                </c:pt>
                <c:pt idx="8887">
                  <c:v>1.9015601596448909E+48</c:v>
                </c:pt>
                <c:pt idx="8888">
                  <c:v>1.9205757612413402E+48</c:v>
                </c:pt>
                <c:pt idx="8889">
                  <c:v>1.9397815188537539E+48</c:v>
                </c:pt>
                <c:pt idx="8890">
                  <c:v>1.9591793340422913E+48</c:v>
                </c:pt>
                <c:pt idx="8891">
                  <c:v>1.9787711273827139E+48</c:v>
                </c:pt>
                <c:pt idx="8892">
                  <c:v>1.9985588386565406E+48</c:v>
                </c:pt>
                <c:pt idx="8893">
                  <c:v>2.0185444270431065E+48</c:v>
                </c:pt>
                <c:pt idx="8894">
                  <c:v>2.0387298713135377E+48</c:v>
                </c:pt>
                <c:pt idx="8895">
                  <c:v>2.0591171700266725E+48</c:v>
                </c:pt>
                <c:pt idx="8896">
                  <c:v>2.0797083417269401E+48</c:v>
                </c:pt>
                <c:pt idx="8897">
                  <c:v>2.1005054251442091E+48</c:v>
                </c:pt>
                <c:pt idx="8898">
                  <c:v>2.1215104793956514E+48</c:v>
                </c:pt>
                <c:pt idx="8899">
                  <c:v>2.1427255841896074E+48</c:v>
                </c:pt>
                <c:pt idx="8900">
                  <c:v>2.1641528400315041E+48</c:v>
                </c:pt>
                <c:pt idx="8901">
                  <c:v>2.1857943684318189E+48</c:v>
                </c:pt>
                <c:pt idx="8902">
                  <c:v>2.2076523121161376E+48</c:v>
                </c:pt>
                <c:pt idx="8903">
                  <c:v>2.2297288352372977E+48</c:v>
                </c:pt>
                <c:pt idx="8904">
                  <c:v>2.252026123589672E+48</c:v>
                </c:pt>
                <c:pt idx="8905">
                  <c:v>2.2745463848255682E+48</c:v>
                </c:pt>
                <c:pt idx="8906">
                  <c:v>2.297291848673824E+48</c:v>
                </c:pt>
                <c:pt idx="8907">
                  <c:v>2.3202647671605622E+48</c:v>
                </c:pt>
                <c:pt idx="8908">
                  <c:v>2.3434674148321681E+48</c:v>
                </c:pt>
                <c:pt idx="8909">
                  <c:v>2.3669020889804894E+48</c:v>
                </c:pt>
                <c:pt idx="8910">
                  <c:v>2.3905711098702944E+48</c:v>
                </c:pt>
                <c:pt idx="8911">
                  <c:v>2.4144768209689968E+48</c:v>
                </c:pt>
                <c:pt idx="8912">
                  <c:v>2.4386215891786879E+48</c:v>
                </c:pt>
                <c:pt idx="8913">
                  <c:v>2.4630078050704742E+48</c:v>
                </c:pt>
                <c:pt idx="8914">
                  <c:v>2.4876378831211798E+48</c:v>
                </c:pt>
                <c:pt idx="8915">
                  <c:v>2.5125142619523908E+48</c:v>
                </c:pt>
                <c:pt idx="8916">
                  <c:v>2.5376394045719155E+48</c:v>
                </c:pt>
                <c:pt idx="8917">
                  <c:v>2.5630157986176334E+48</c:v>
                </c:pt>
                <c:pt idx="8918">
                  <c:v>2.588645956603811E+48</c:v>
                </c:pt>
                <c:pt idx="8919">
                  <c:v>2.6145324161698486E+48</c:v>
                </c:pt>
                <c:pt idx="8920">
                  <c:v>2.6406777403315474E+48</c:v>
                </c:pt>
                <c:pt idx="8921">
                  <c:v>2.667084517734864E+48</c:v>
                </c:pt>
                <c:pt idx="8922">
                  <c:v>2.6937553629122124E+48</c:v>
                </c:pt>
                <c:pt idx="8923">
                  <c:v>2.7206929165413331E+48</c:v>
                </c:pt>
                <c:pt idx="8924">
                  <c:v>2.7478998457067468E+48</c:v>
                </c:pt>
                <c:pt idx="8925">
                  <c:v>2.7753788441638145E+48</c:v>
                </c:pt>
                <c:pt idx="8926">
                  <c:v>2.8031326326054531E+48</c:v>
                </c:pt>
                <c:pt idx="8927">
                  <c:v>2.8311639589315067E+48</c:v>
                </c:pt>
                <c:pt idx="8928">
                  <c:v>2.8594755985208225E+48</c:v>
                </c:pt>
                <c:pt idx="8929">
                  <c:v>2.8880703545060308E+48</c:v>
                </c:pt>
                <c:pt idx="8930">
                  <c:v>2.9169510580510909E+48</c:v>
                </c:pt>
                <c:pt idx="8931">
                  <c:v>2.9461205686316018E+48</c:v>
                </c:pt>
                <c:pt idx="8932">
                  <c:v>2.9755817743179178E+48</c:v>
                </c:pt>
                <c:pt idx="8933">
                  <c:v>3.0053375920610968E+48</c:v>
                </c:pt>
                <c:pt idx="8934">
                  <c:v>3.0353909679817079E+48</c:v>
                </c:pt>
                <c:pt idx="8935">
                  <c:v>3.0657448776615242E+48</c:v>
                </c:pt>
                <c:pt idx="8936">
                  <c:v>3.0964023264381408E+48</c:v>
                </c:pt>
                <c:pt idx="8937">
                  <c:v>3.1273663497025215E+48</c:v>
                </c:pt>
                <c:pt idx="8938">
                  <c:v>3.1586400131995482E+48</c:v>
                </c:pt>
                <c:pt idx="8939">
                  <c:v>3.190226413331542E+48</c:v>
                </c:pt>
                <c:pt idx="8940">
                  <c:v>3.2221286774648584E+48</c:v>
                </c:pt>
                <c:pt idx="8941">
                  <c:v>3.2543499642395074E+48</c:v>
                </c:pt>
                <c:pt idx="8942">
                  <c:v>3.2868934638819024E+48</c:v>
                </c:pt>
                <c:pt idx="8943">
                  <c:v>3.3197623985207203E+48</c:v>
                </c:pt>
                <c:pt idx="8944">
                  <c:v>3.3529600225059283E+48</c:v>
                </c:pt>
                <c:pt idx="8945">
                  <c:v>3.3864896227309884E+48</c:v>
                </c:pt>
                <c:pt idx="8946">
                  <c:v>3.4203545189582983E+48</c:v>
                </c:pt>
                <c:pt idx="8947">
                  <c:v>3.4545580641478807E+48</c:v>
                </c:pt>
                <c:pt idx="8948">
                  <c:v>3.4891036447893592E+48</c:v>
                </c:pt>
                <c:pt idx="8949">
                  <c:v>3.5239946812372529E+48</c:v>
                </c:pt>
                <c:pt idx="8950">
                  <c:v>3.5592346280496265E+48</c:v>
                </c:pt>
                <c:pt idx="8951">
                  <c:v>3.5948269743301215E+48</c:v>
                </c:pt>
                <c:pt idx="8952">
                  <c:v>3.6307752440734235E+48</c:v>
                </c:pt>
                <c:pt idx="8953">
                  <c:v>3.6670829965141584E+48</c:v>
                </c:pt>
                <c:pt idx="8954">
                  <c:v>3.7037538264792992E+48</c:v>
                </c:pt>
                <c:pt idx="8955">
                  <c:v>3.7407913647440914E+48</c:v>
                </c:pt>
                <c:pt idx="8956">
                  <c:v>3.7781992783915331E+48</c:v>
                </c:pt>
                <c:pt idx="8957">
                  <c:v>3.8159812711754484E+48</c:v>
                </c:pt>
                <c:pt idx="8958">
                  <c:v>3.8541410838872034E+48</c:v>
                </c:pt>
                <c:pt idx="8959">
                  <c:v>3.8926824947260738E+48</c:v>
                </c:pt>
                <c:pt idx="8960">
                  <c:v>3.9316093196733354E+48</c:v>
                </c:pt>
                <c:pt idx="8961">
                  <c:v>3.9709254128700697E+48</c:v>
                </c:pt>
                <c:pt idx="8962">
                  <c:v>4.0106346669987693E+48</c:v>
                </c:pt>
                <c:pt idx="8963">
                  <c:v>4.0507410136687572E+48</c:v>
                </c:pt>
                <c:pt idx="8964">
                  <c:v>4.0912484238054452E+48</c:v>
                </c:pt>
                <c:pt idx="8965">
                  <c:v>4.1321609080434998E+48</c:v>
                </c:pt>
                <c:pt idx="8966">
                  <c:v>4.1734825171239357E+48</c:v>
                </c:pt>
                <c:pt idx="8967">
                  <c:v>4.2152173422951732E+48</c:v>
                </c:pt>
                <c:pt idx="8968">
                  <c:v>4.2573695157181267E+48</c:v>
                </c:pt>
                <c:pt idx="8969">
                  <c:v>4.2999432108753084E+48</c:v>
                </c:pt>
                <c:pt idx="8970">
                  <c:v>4.3429426429840603E+48</c:v>
                </c:pt>
                <c:pt idx="8971">
                  <c:v>4.3863720694139002E+48</c:v>
                </c:pt>
                <c:pt idx="8972">
                  <c:v>4.4302357901080403E+48</c:v>
                </c:pt>
                <c:pt idx="8973">
                  <c:v>4.4745381480091208E+48</c:v>
                </c:pt>
                <c:pt idx="8974">
                  <c:v>4.5192835294892125E+48</c:v>
                </c:pt>
                <c:pt idx="8975">
                  <c:v>4.5644763647841037E+48</c:v>
                </c:pt>
                <c:pt idx="8976">
                  <c:v>4.610121128431946E+48</c:v>
                </c:pt>
                <c:pt idx="8977">
                  <c:v>4.6562223397162649E+48</c:v>
                </c:pt>
                <c:pt idx="8978">
                  <c:v>4.7027845631134277E+48</c:v>
                </c:pt>
                <c:pt idx="8979">
                  <c:v>4.7498124087445609E+48</c:v>
                </c:pt>
                <c:pt idx="8980">
                  <c:v>4.7973105328320074E+48</c:v>
                </c:pt>
                <c:pt idx="8981">
                  <c:v>4.8452836381603264E+48</c:v>
                </c:pt>
                <c:pt idx="8982">
                  <c:v>4.8937364745419303E+48</c:v>
                </c:pt>
                <c:pt idx="8983">
                  <c:v>4.9426738392873499E+48</c:v>
                </c:pt>
                <c:pt idx="8984">
                  <c:v>4.9921005776802244E+48</c:v>
                </c:pt>
                <c:pt idx="8985">
                  <c:v>5.0420215834570271E+48</c:v>
                </c:pt>
                <c:pt idx="8986">
                  <c:v>5.0924417992915979E+48</c:v>
                </c:pt>
                <c:pt idx="8987">
                  <c:v>5.1433662172845125E+48</c:v>
                </c:pt>
                <c:pt idx="8988">
                  <c:v>5.1947998794573566E+48</c:v>
                </c:pt>
                <c:pt idx="8989">
                  <c:v>5.2467478782519308E+48</c:v>
                </c:pt>
                <c:pt idx="8990">
                  <c:v>5.2992153570344522E+48</c:v>
                </c:pt>
                <c:pt idx="8991">
                  <c:v>5.3522075106047943E+48</c:v>
                </c:pt>
                <c:pt idx="8992">
                  <c:v>5.405729585710844E+48</c:v>
                </c:pt>
                <c:pt idx="8993">
                  <c:v>5.4597868815679523E+48</c:v>
                </c:pt>
                <c:pt idx="8994">
                  <c:v>5.5143847503836321E+48</c:v>
                </c:pt>
                <c:pt idx="8995">
                  <c:v>5.5695285978874669E+48</c:v>
                </c:pt>
                <c:pt idx="8996">
                  <c:v>5.6252238838663414E+48</c:v>
                </c:pt>
                <c:pt idx="8997">
                  <c:v>5.681476122705005E+48</c:v>
                </c:pt>
                <c:pt idx="8998">
                  <c:v>5.7382908839320569E+48</c:v>
                </c:pt>
                <c:pt idx="8999">
                  <c:v>5.7956737927713746E+48</c:v>
                </c:pt>
                <c:pt idx="9000">
                  <c:v>5.8536305306990904E+48</c:v>
                </c:pt>
                <c:pt idx="9001">
                  <c:v>5.9121668360060814E+48</c:v>
                </c:pt>
                <c:pt idx="9002">
                  <c:v>5.9712885043661435E+48</c:v>
                </c:pt>
                <c:pt idx="9003">
                  <c:v>6.0310013894098035E+48</c:v>
                </c:pt>
                <c:pt idx="9004">
                  <c:v>6.0913114033039022E+48</c:v>
                </c:pt>
                <c:pt idx="9005">
                  <c:v>6.1522245173369417E+48</c:v>
                </c:pt>
                <c:pt idx="9006">
                  <c:v>6.213746762510311E+48</c:v>
                </c:pt>
                <c:pt idx="9007">
                  <c:v>6.2758842301354109E+48</c:v>
                </c:pt>
                <c:pt idx="9008">
                  <c:v>6.3386430724367681E+48</c:v>
                </c:pt>
                <c:pt idx="9009">
                  <c:v>6.4020295031611361E+48</c:v>
                </c:pt>
                <c:pt idx="9010">
                  <c:v>6.4660497981927484E+48</c:v>
                </c:pt>
                <c:pt idx="9011">
                  <c:v>6.5307102961746748E+48</c:v>
                </c:pt>
                <c:pt idx="9012">
                  <c:v>6.5960173991364211E+48</c:v>
                </c:pt>
                <c:pt idx="9013">
                  <c:v>6.6619775731277837E+48</c:v>
                </c:pt>
                <c:pt idx="9014">
                  <c:v>6.7285973488590641E+48</c:v>
                </c:pt>
                <c:pt idx="9015">
                  <c:v>6.7958833223476548E+48</c:v>
                </c:pt>
                <c:pt idx="9016">
                  <c:v>6.8638421555711318E+48</c:v>
                </c:pt>
                <c:pt idx="9017">
                  <c:v>6.9324805771268451E+48</c:v>
                </c:pt>
                <c:pt idx="9018">
                  <c:v>7.0018053828981123E+48</c:v>
                </c:pt>
                <c:pt idx="9019">
                  <c:v>7.0718234367270897E+48</c:v>
                </c:pt>
                <c:pt idx="9020">
                  <c:v>7.1425416710943624E+48</c:v>
                </c:pt>
                <c:pt idx="9021">
                  <c:v>7.2139670878053072E+48</c:v>
                </c:pt>
                <c:pt idx="9022">
                  <c:v>7.2861067586833604E+48</c:v>
                </c:pt>
                <c:pt idx="9023">
                  <c:v>7.3589678262701926E+48</c:v>
                </c:pt>
                <c:pt idx="9024">
                  <c:v>7.4325575045328958E+48</c:v>
                </c:pt>
                <c:pt idx="9025">
                  <c:v>7.5068830795782262E+48</c:v>
                </c:pt>
                <c:pt idx="9026">
                  <c:v>7.5819519103740068E+48</c:v>
                </c:pt>
                <c:pt idx="9027">
                  <c:v>7.6577714294777465E+48</c:v>
                </c:pt>
                <c:pt idx="9028">
                  <c:v>7.7343491437725241E+48</c:v>
                </c:pt>
                <c:pt idx="9029">
                  <c:v>7.8116926352102491E+48</c:v>
                </c:pt>
                <c:pt idx="9030">
                  <c:v>7.8898095615623547E+48</c:v>
                </c:pt>
                <c:pt idx="9031">
                  <c:v>7.9687076571779735E+48</c:v>
                </c:pt>
                <c:pt idx="9032">
                  <c:v>8.0483947337497563E+48</c:v>
                </c:pt>
                <c:pt idx="9033">
                  <c:v>8.1288786810872554E+48</c:v>
                </c:pt>
                <c:pt idx="9034">
                  <c:v>8.2101674678981269E+48</c:v>
                </c:pt>
                <c:pt idx="9035">
                  <c:v>8.2922691425771059E+48</c:v>
                </c:pt>
                <c:pt idx="9036">
                  <c:v>8.3751918340028782E+48</c:v>
                </c:pt>
                <c:pt idx="9037">
                  <c:v>8.4589437523429065E+48</c:v>
                </c:pt>
                <c:pt idx="9038">
                  <c:v>8.543533189866338E+48</c:v>
                </c:pt>
                <c:pt idx="9039">
                  <c:v>8.6289685217649973E+48</c:v>
                </c:pt>
                <c:pt idx="9040">
                  <c:v>8.7152582069826508E+48</c:v>
                </c:pt>
                <c:pt idx="9041">
                  <c:v>8.8024107890524786E+48</c:v>
                </c:pt>
                <c:pt idx="9042">
                  <c:v>8.8904348969430037E+48</c:v>
                </c:pt>
                <c:pt idx="9043">
                  <c:v>8.9793392459124323E+48</c:v>
                </c:pt>
                <c:pt idx="9044">
                  <c:v>9.0691326383715566E+48</c:v>
                </c:pt>
                <c:pt idx="9045">
                  <c:v>9.1598239647552714E+48</c:v>
                </c:pt>
                <c:pt idx="9046">
                  <c:v>9.2514222044028267E+48</c:v>
                </c:pt>
                <c:pt idx="9047">
                  <c:v>9.3439364264468505E+48</c:v>
                </c:pt>
                <c:pt idx="9048">
                  <c:v>9.4373757907113221E+48</c:v>
                </c:pt>
                <c:pt idx="9049">
                  <c:v>9.5317495486184374E+48</c:v>
                </c:pt>
                <c:pt idx="9050">
                  <c:v>9.6270670441046216E+48</c:v>
                </c:pt>
                <c:pt idx="9051">
                  <c:v>9.7233377145456647E+48</c:v>
                </c:pt>
                <c:pt idx="9052">
                  <c:v>9.8205710916911227E+48</c:v>
                </c:pt>
                <c:pt idx="9053">
                  <c:v>9.9187768026080322E+48</c:v>
                </c:pt>
                <c:pt idx="9054">
                  <c:v>1.0017964570634119E+49</c:v>
                </c:pt>
                <c:pt idx="9055">
                  <c:v>1.0118144216340455E+49</c:v>
                </c:pt>
                <c:pt idx="9056">
                  <c:v>1.0219325658503863E+49</c:v>
                </c:pt>
                <c:pt idx="9057">
                  <c:v>1.0321518915088901E+49</c:v>
                </c:pt>
                <c:pt idx="9058">
                  <c:v>1.0424734104239789E+49</c:v>
                </c:pt>
                <c:pt idx="9059">
                  <c:v>1.0528981445282184E+49</c:v>
                </c:pt>
                <c:pt idx="9060">
                  <c:v>1.0634271259735008E+49</c:v>
                </c:pt>
                <c:pt idx="9061">
                  <c:v>1.0740613972332358E+49</c:v>
                </c:pt>
                <c:pt idx="9062">
                  <c:v>1.0848020112055684E+49</c:v>
                </c:pt>
                <c:pt idx="9063">
                  <c:v>1.0956500313176236E+49</c:v>
                </c:pt>
                <c:pt idx="9064">
                  <c:v>1.1066065316308001E+49</c:v>
                </c:pt>
                <c:pt idx="9065">
                  <c:v>1.1176725969471084E+49</c:v>
                </c:pt>
                <c:pt idx="9066">
                  <c:v>1.1288493229165796E+49</c:v>
                </c:pt>
                <c:pt idx="9067">
                  <c:v>1.1401378161457452E+49</c:v>
                </c:pt>
                <c:pt idx="9068">
                  <c:v>1.1515391943072028E+49</c:v>
                </c:pt>
                <c:pt idx="9069">
                  <c:v>1.1630545862502746E+49</c:v>
                </c:pt>
                <c:pt idx="9070">
                  <c:v>1.1746851321127776E+49</c:v>
                </c:pt>
                <c:pt idx="9071">
                  <c:v>1.186431983433905E+49</c:v>
                </c:pt>
                <c:pt idx="9072">
                  <c:v>1.1982963032682443E+49</c:v>
                </c:pt>
                <c:pt idx="9073">
                  <c:v>1.210279266300927E+49</c:v>
                </c:pt>
                <c:pt idx="9074">
                  <c:v>1.2223820589639359E+49</c:v>
                </c:pt>
                <c:pt idx="9075">
                  <c:v>1.2346058795535752E+49</c:v>
                </c:pt>
                <c:pt idx="9076">
                  <c:v>1.2469519383491108E+49</c:v>
                </c:pt>
                <c:pt idx="9077">
                  <c:v>1.2594214577326022E+49</c:v>
                </c:pt>
                <c:pt idx="9078">
                  <c:v>1.2720156723099287E+49</c:v>
                </c:pt>
                <c:pt idx="9079">
                  <c:v>1.2847358290330275E+49</c:v>
                </c:pt>
                <c:pt idx="9080">
                  <c:v>1.2975831873233579E+49</c:v>
                </c:pt>
                <c:pt idx="9081">
                  <c:v>1.3105590191965916E+49</c:v>
                </c:pt>
                <c:pt idx="9082">
                  <c:v>1.3236646093885576E+49</c:v>
                </c:pt>
                <c:pt idx="9083">
                  <c:v>1.3369012554824429E+49</c:v>
                </c:pt>
                <c:pt idx="9084">
                  <c:v>1.3502702680372672E+49</c:v>
                </c:pt>
                <c:pt idx="9085">
                  <c:v>1.3637729707176401E+49</c:v>
                </c:pt>
                <c:pt idx="9086">
                  <c:v>1.3774107004248165E+49</c:v>
                </c:pt>
                <c:pt idx="9087">
                  <c:v>1.3911848074290644E+49</c:v>
                </c:pt>
                <c:pt idx="9088">
                  <c:v>1.4050966555033555E+49</c:v>
                </c:pt>
                <c:pt idx="9089">
                  <c:v>1.4191476220583889E+49</c:v>
                </c:pt>
                <c:pt idx="9090">
                  <c:v>1.4333390982789729E+49</c:v>
                </c:pt>
                <c:pt idx="9091">
                  <c:v>1.4476724892617625E+49</c:v>
                </c:pt>
                <c:pt idx="9092">
                  <c:v>1.4621492141543802E+49</c:v>
                </c:pt>
                <c:pt idx="9093">
                  <c:v>1.4767707062959235E+49</c:v>
                </c:pt>
                <c:pt idx="9094">
                  <c:v>1.4915384133588832E+49</c:v>
                </c:pt>
                <c:pt idx="9095">
                  <c:v>1.5064537974924718E+49</c:v>
                </c:pt>
                <c:pt idx="9096">
                  <c:v>1.521518335467397E+49</c:v>
                </c:pt>
                <c:pt idx="9097">
                  <c:v>1.536733518822071E+49</c:v>
                </c:pt>
                <c:pt idx="9098">
                  <c:v>1.5521008540102918E+49</c:v>
                </c:pt>
                <c:pt idx="9099">
                  <c:v>1.5676218625503943E+49</c:v>
                </c:pt>
                <c:pt idx="9100">
                  <c:v>1.5832980811758983E+49</c:v>
                </c:pt>
                <c:pt idx="9101">
                  <c:v>1.5991310619876574E+49</c:v>
                </c:pt>
                <c:pt idx="9102">
                  <c:v>1.6151223726075343E+49</c:v>
                </c:pt>
                <c:pt idx="9103">
                  <c:v>1.6312735963336094E+49</c:v>
                </c:pt>
                <c:pt idx="9104">
                  <c:v>1.6475863322969457E+49</c:v>
                </c:pt>
                <c:pt idx="9105">
                  <c:v>1.6640621956199153E+49</c:v>
                </c:pt>
                <c:pt idx="9106">
                  <c:v>1.6807028175761143E+49</c:v>
                </c:pt>
                <c:pt idx="9107">
                  <c:v>1.6975098457518753E+49</c:v>
                </c:pt>
                <c:pt idx="9108">
                  <c:v>1.7144849442093941E+49</c:v>
                </c:pt>
                <c:pt idx="9109">
                  <c:v>1.731629793651488E+49</c:v>
                </c:pt>
                <c:pt idx="9110">
                  <c:v>1.7489460915880035E+49</c:v>
                </c:pt>
                <c:pt idx="9111">
                  <c:v>1.7664355525038829E+49</c:v>
                </c:pt>
                <c:pt idx="9112">
                  <c:v>1.7840999080289223E+49</c:v>
                </c:pt>
                <c:pt idx="9113">
                  <c:v>1.8019409071092117E+49</c:v>
                </c:pt>
                <c:pt idx="9114">
                  <c:v>1.8199603161803037E+49</c:v>
                </c:pt>
                <c:pt idx="9115">
                  <c:v>1.8381599193421062E+49</c:v>
                </c:pt>
                <c:pt idx="9116">
                  <c:v>1.856541518535527E+49</c:v>
                </c:pt>
                <c:pt idx="9117">
                  <c:v>1.8751069337208827E+49</c:v>
                </c:pt>
                <c:pt idx="9118">
                  <c:v>1.8938580030580917E+49</c:v>
                </c:pt>
                <c:pt idx="9119">
                  <c:v>1.9127965830886721E+49</c:v>
                </c:pt>
                <c:pt idx="9120">
                  <c:v>1.9319245489195595E+49</c:v>
                </c:pt>
                <c:pt idx="9121">
                  <c:v>1.9512437944087547E+49</c:v>
                </c:pt>
                <c:pt idx="9122">
                  <c:v>1.9707562323528428E+49</c:v>
                </c:pt>
                <c:pt idx="9123">
                  <c:v>1.9904637946763707E+49</c:v>
                </c:pt>
                <c:pt idx="9124">
                  <c:v>2.0103684326231345E+49</c:v>
                </c:pt>
                <c:pt idx="9125">
                  <c:v>2.030472116949366E+49</c:v>
                </c:pt>
                <c:pt idx="9126">
                  <c:v>2.0507768381188598E+49</c:v>
                </c:pt>
                <c:pt idx="9127">
                  <c:v>2.0712846065000482E+49</c:v>
                </c:pt>
                <c:pt idx="9128">
                  <c:v>2.0919974525650493E+49</c:v>
                </c:pt>
                <c:pt idx="9129">
                  <c:v>2.1129174270906996E+49</c:v>
                </c:pt>
                <c:pt idx="9130">
                  <c:v>2.134046601361607E+49</c:v>
                </c:pt>
                <c:pt idx="9131">
                  <c:v>2.1553870673752224E+49</c:v>
                </c:pt>
                <c:pt idx="9132">
                  <c:v>2.1769409380489745E+49</c:v>
                </c:pt>
                <c:pt idx="9133">
                  <c:v>2.1987103474294642E+49</c:v>
                </c:pt>
                <c:pt idx="9134">
                  <c:v>2.2206974509037593E+49</c:v>
                </c:pt>
                <c:pt idx="9135">
                  <c:v>2.2429044254127958E+49</c:v>
                </c:pt>
                <c:pt idx="9136">
                  <c:v>2.2653334696669245E+49</c:v>
                </c:pt>
                <c:pt idx="9137">
                  <c:v>2.287986804363594E+49</c:v>
                </c:pt>
                <c:pt idx="9138">
                  <c:v>2.3108666724072304E+49</c:v>
                </c:pt>
                <c:pt idx="9139">
                  <c:v>2.3339753391313021E+49</c:v>
                </c:pt>
                <c:pt idx="9140">
                  <c:v>2.3573150925226152E+49</c:v>
                </c:pt>
                <c:pt idx="9141">
                  <c:v>2.380888243447841E+49</c:v>
                </c:pt>
                <c:pt idx="9142">
                  <c:v>2.4046971258823198E+49</c:v>
                </c:pt>
                <c:pt idx="9143">
                  <c:v>2.4287440971411425E+49</c:v>
                </c:pt>
                <c:pt idx="9144">
                  <c:v>2.4530315381125552E+49</c:v>
                </c:pt>
                <c:pt idx="9145">
                  <c:v>2.477561853493681E+49</c:v>
                </c:pt>
                <c:pt idx="9146">
                  <c:v>2.5023374720286172E+49</c:v>
                </c:pt>
                <c:pt idx="9147">
                  <c:v>2.527360846748903E+49</c:v>
                </c:pt>
                <c:pt idx="9148">
                  <c:v>2.5526344552163926E+49</c:v>
                </c:pt>
                <c:pt idx="9149">
                  <c:v>2.5781607997685557E+49</c:v>
                </c:pt>
                <c:pt idx="9150">
                  <c:v>2.6039424077662423E+49</c:v>
                </c:pt>
                <c:pt idx="9151">
                  <c:v>2.6299818318439042E+49</c:v>
                </c:pt>
                <c:pt idx="9152">
                  <c:v>2.6562816501623428E+49</c:v>
                </c:pt>
                <c:pt idx="9153">
                  <c:v>2.6828444666639673E+49</c:v>
                </c:pt>
                <c:pt idx="9154">
                  <c:v>2.7096729113306068E+49</c:v>
                </c:pt>
                <c:pt idx="9155">
                  <c:v>2.7367696404439126E+49</c:v>
                </c:pt>
                <c:pt idx="9156">
                  <c:v>2.7641373368483521E+49</c:v>
                </c:pt>
                <c:pt idx="9157">
                  <c:v>2.791778710216835E+49</c:v>
                </c:pt>
                <c:pt idx="9158">
                  <c:v>2.8196964973190039E+49</c:v>
                </c:pt>
                <c:pt idx="9159">
                  <c:v>2.8478934622921931E+49</c:v>
                </c:pt>
                <c:pt idx="9160">
                  <c:v>2.8763723969151157E+49</c:v>
                </c:pt>
                <c:pt idx="9161">
                  <c:v>2.9051361208842673E+49</c:v>
                </c:pt>
                <c:pt idx="9162">
                  <c:v>2.9341874820931095E+49</c:v>
                </c:pt>
                <c:pt idx="9163">
                  <c:v>2.9635293569140401E+49</c:v>
                </c:pt>
                <c:pt idx="9164">
                  <c:v>2.993164650483181E+49</c:v>
                </c:pt>
                <c:pt idx="9165">
                  <c:v>3.0230962969880122E+49</c:v>
                </c:pt>
                <c:pt idx="9166">
                  <c:v>3.053327259957893E+49</c:v>
                </c:pt>
                <c:pt idx="9167">
                  <c:v>3.0838605325574712E+49</c:v>
                </c:pt>
                <c:pt idx="9168">
                  <c:v>3.1146991378830474E+49</c:v>
                </c:pt>
                <c:pt idx="9169">
                  <c:v>3.1458461292618775E+49</c:v>
                </c:pt>
                <c:pt idx="9170">
                  <c:v>3.1773045905544967E+49</c:v>
                </c:pt>
                <c:pt idx="9171">
                  <c:v>3.2090776364600415E+49</c:v>
                </c:pt>
                <c:pt idx="9172">
                  <c:v>3.2411684128246424E+49</c:v>
                </c:pt>
                <c:pt idx="9173">
                  <c:v>3.2735800969528866E+49</c:v>
                </c:pt>
                <c:pt idx="9174">
                  <c:v>3.3063158979224179E+49</c:v>
                </c:pt>
                <c:pt idx="9175">
                  <c:v>3.3393790569016407E+49</c:v>
                </c:pt>
                <c:pt idx="9176">
                  <c:v>3.3727728474706578E+49</c:v>
                </c:pt>
                <c:pt idx="9177">
                  <c:v>3.4065005759453651E+49</c:v>
                </c:pt>
                <c:pt idx="9178">
                  <c:v>3.4405655817048191E+49</c:v>
                </c:pt>
                <c:pt idx="9179">
                  <c:v>3.4749712375218662E+49</c:v>
                </c:pt>
                <c:pt idx="9180">
                  <c:v>3.5097209498970847E+49</c:v>
                </c:pt>
                <c:pt idx="9181">
                  <c:v>3.5448181593960555E+49</c:v>
                </c:pt>
                <c:pt idx="9182">
                  <c:v>3.5802663409900171E+49</c:v>
                </c:pt>
                <c:pt idx="9183">
                  <c:v>3.6160690043999157E+49</c:v>
                </c:pt>
                <c:pt idx="9184">
                  <c:v>3.6522296944439162E+49</c:v>
                </c:pt>
                <c:pt idx="9185">
                  <c:v>3.6887519913883555E+49</c:v>
                </c:pt>
                <c:pt idx="9186">
                  <c:v>3.7256395113022381E+49</c:v>
                </c:pt>
                <c:pt idx="9187">
                  <c:v>3.7628959064152604E+49</c:v>
                </c:pt>
                <c:pt idx="9188">
                  <c:v>3.8005248654794136E+49</c:v>
                </c:pt>
                <c:pt idx="9189">
                  <c:v>3.8385301141342078E+49</c:v>
                </c:pt>
                <c:pt idx="9190">
                  <c:v>3.8769154152755503E+49</c:v>
                </c:pt>
                <c:pt idx="9191">
                  <c:v>3.915684569428305E+49</c:v>
                </c:pt>
                <c:pt idx="9192">
                  <c:v>3.954841415122589E+49</c:v>
                </c:pt>
                <c:pt idx="9193">
                  <c:v>3.9943898292738139E+49</c:v>
                </c:pt>
                <c:pt idx="9194">
                  <c:v>4.0343337275665533E+49</c:v>
                </c:pt>
                <c:pt idx="9195">
                  <c:v>4.0746770648422178E+49</c:v>
                </c:pt>
                <c:pt idx="9196">
                  <c:v>4.1154238354906399E+49</c:v>
                </c:pt>
                <c:pt idx="9197">
                  <c:v>4.1565780738455474E+49</c:v>
                </c:pt>
                <c:pt idx="9198">
                  <c:v>4.1981438545840031E+49</c:v>
                </c:pt>
                <c:pt idx="9199">
                  <c:v>4.2401252931298416E+49</c:v>
                </c:pt>
                <c:pt idx="9200">
                  <c:v>4.2825265460611418E+49</c:v>
                </c:pt>
                <c:pt idx="9201">
                  <c:v>4.3253518115217532E+49</c:v>
                </c:pt>
                <c:pt idx="9202">
                  <c:v>4.3686053296369701E+49</c:v>
                </c:pt>
                <c:pt idx="9203">
                  <c:v>4.4122913829333392E+49</c:v>
                </c:pt>
                <c:pt idx="9204">
                  <c:v>4.4564142967626732E+49</c:v>
                </c:pt>
                <c:pt idx="9205">
                  <c:v>4.5009784397303004E+49</c:v>
                </c:pt>
                <c:pt idx="9206">
                  <c:v>4.5459882241276032E+49</c:v>
                </c:pt>
                <c:pt idx="9207">
                  <c:v>4.5914481063688782E+49</c:v>
                </c:pt>
                <c:pt idx="9208">
                  <c:v>4.6373625874325686E+49</c:v>
                </c:pt>
                <c:pt idx="9209">
                  <c:v>4.6837362133068945E+49</c:v>
                </c:pt>
                <c:pt idx="9210">
                  <c:v>4.7305735754399633E+49</c:v>
                </c:pt>
                <c:pt idx="9211">
                  <c:v>4.7778793111943618E+49</c:v>
                </c:pt>
                <c:pt idx="9212">
                  <c:v>4.8256581043063071E+49</c:v>
                </c:pt>
                <c:pt idx="9213">
                  <c:v>4.8739146853493688E+49</c:v>
                </c:pt>
                <c:pt idx="9214">
                  <c:v>4.9226538322028633E+49</c:v>
                </c:pt>
                <c:pt idx="9215">
                  <c:v>4.9718803705248905E+49</c:v>
                </c:pt>
                <c:pt idx="9216">
                  <c:v>5.0215991742301416E+49</c:v>
                </c:pt>
                <c:pt idx="9217">
                  <c:v>5.0718151659724427E+49</c:v>
                </c:pt>
                <c:pt idx="9218">
                  <c:v>5.122533317632168E+49</c:v>
                </c:pt>
                <c:pt idx="9219">
                  <c:v>5.1737586508084882E+49</c:v>
                </c:pt>
                <c:pt idx="9220">
                  <c:v>5.2254962373165732E+49</c:v>
                </c:pt>
                <c:pt idx="9221">
                  <c:v>5.2777511996897388E+49</c:v>
                </c:pt>
                <c:pt idx="9222">
                  <c:v>5.3305287116866376E+49</c:v>
                </c:pt>
                <c:pt idx="9223">
                  <c:v>5.3838339988035019E+49</c:v>
                </c:pt>
                <c:pt idx="9224">
                  <c:v>5.4376723387915393E+49</c:v>
                </c:pt>
                <c:pt idx="9225">
                  <c:v>5.4920490621794547E+49</c:v>
                </c:pt>
                <c:pt idx="9226">
                  <c:v>5.546969552801249E+49</c:v>
                </c:pt>
                <c:pt idx="9227">
                  <c:v>5.6024392483292604E+49</c:v>
                </c:pt>
                <c:pt idx="9228">
                  <c:v>5.6584636408125528E+49</c:v>
                </c:pt>
                <c:pt idx="9229">
                  <c:v>5.7150482772206788E+49</c:v>
                </c:pt>
                <c:pt idx="9230">
                  <c:v>5.7721987599928867E+49</c:v>
                </c:pt>
                <c:pt idx="9231">
                  <c:v>5.8299207475928136E+49</c:v>
                </c:pt>
                <c:pt idx="9232">
                  <c:v>5.8882199550687448E+49</c:v>
                </c:pt>
                <c:pt idx="9233">
                  <c:v>5.9471021546194314E+49</c:v>
                </c:pt>
                <c:pt idx="9234">
                  <c:v>6.0065731761656256E+49</c:v>
                </c:pt>
                <c:pt idx="9235">
                  <c:v>6.0666389079272812E+49</c:v>
                </c:pt>
                <c:pt idx="9236">
                  <c:v>6.1273052970065549E+49</c:v>
                </c:pt>
                <c:pt idx="9237">
                  <c:v>6.1885783499766192E+49</c:v>
                </c:pt>
                <c:pt idx="9238">
                  <c:v>6.2504641334763879E+49</c:v>
                </c:pt>
                <c:pt idx="9239">
                  <c:v>6.3129687748111507E+49</c:v>
                </c:pt>
                <c:pt idx="9240">
                  <c:v>6.3760984625592633E+49</c:v>
                </c:pt>
                <c:pt idx="9241">
                  <c:v>6.4398594471848575E+49</c:v>
                </c:pt>
                <c:pt idx="9242">
                  <c:v>6.5042580416567053E+49</c:v>
                </c:pt>
                <c:pt idx="9243">
                  <c:v>6.5693006220732696E+49</c:v>
                </c:pt>
                <c:pt idx="9244">
                  <c:v>6.6349936282940023E+49</c:v>
                </c:pt>
                <c:pt idx="9245">
                  <c:v>6.7013435645769437E+49</c:v>
                </c:pt>
                <c:pt idx="9246">
                  <c:v>6.768357000222714E+49</c:v>
                </c:pt>
                <c:pt idx="9247">
                  <c:v>6.8360405702249386E+49</c:v>
                </c:pt>
                <c:pt idx="9248">
                  <c:v>6.90440097592719E+49</c:v>
                </c:pt>
                <c:pt idx="9249">
                  <c:v>6.9734449856864618E+49</c:v>
                </c:pt>
                <c:pt idx="9250">
                  <c:v>7.0431794355433275E+49</c:v>
                </c:pt>
                <c:pt idx="9251">
                  <c:v>7.1136112298987593E+49</c:v>
                </c:pt>
                <c:pt idx="9252">
                  <c:v>7.1847473421977473E+49</c:v>
                </c:pt>
                <c:pt idx="9253">
                  <c:v>7.2565948156197245E+49</c:v>
                </c:pt>
                <c:pt idx="9254">
                  <c:v>7.3291607637759228E+49</c:v>
                </c:pt>
                <c:pt idx="9255">
                  <c:v>7.4024523714136795E+49</c:v>
                </c:pt>
                <c:pt idx="9256">
                  <c:v>7.4764768951278189E+49</c:v>
                </c:pt>
                <c:pt idx="9257">
                  <c:v>7.5512416640790972E+49</c:v>
                </c:pt>
                <c:pt idx="9258">
                  <c:v>7.626754080719889E+49</c:v>
                </c:pt>
                <c:pt idx="9259">
                  <c:v>7.703021621527087E+49</c:v>
                </c:pt>
                <c:pt idx="9260">
                  <c:v>7.7800518377423571E+49</c:v>
                </c:pt>
                <c:pt idx="9261">
                  <c:v>7.857852356119781E+49</c:v>
                </c:pt>
                <c:pt idx="9262">
                  <c:v>7.9364308796809794E+49</c:v>
                </c:pt>
                <c:pt idx="9263">
                  <c:v>8.0157951884777865E+49</c:v>
                </c:pt>
                <c:pt idx="9264">
                  <c:v>8.095953140362568E+49</c:v>
                </c:pt>
                <c:pt idx="9265">
                  <c:v>8.1769126717661939E+49</c:v>
                </c:pt>
                <c:pt idx="9266">
                  <c:v>8.2586817984838572E+49</c:v>
                </c:pt>
                <c:pt idx="9267">
                  <c:v>8.3412686164686921E+49</c:v>
                </c:pt>
                <c:pt idx="9268">
                  <c:v>8.4246813026333814E+49</c:v>
                </c:pt>
                <c:pt idx="9269">
                  <c:v>8.5089281156597127E+49</c:v>
                </c:pt>
                <c:pt idx="9270">
                  <c:v>8.5940173968163124E+49</c:v>
                </c:pt>
                <c:pt idx="9271">
                  <c:v>8.6799575707844746E+49</c:v>
                </c:pt>
                <c:pt idx="9272">
                  <c:v>8.7667571464923219E+49</c:v>
                </c:pt>
                <c:pt idx="9273">
                  <c:v>8.8544247179572443E+49</c:v>
                </c:pt>
                <c:pt idx="9274">
                  <c:v>8.942968965136818E+49</c:v>
                </c:pt>
                <c:pt idx="9275">
                  <c:v>9.0323986547881824E+49</c:v>
                </c:pt>
                <c:pt idx="9276">
                  <c:v>9.1227226413360655E+49</c:v>
                </c:pt>
                <c:pt idx="9277">
                  <c:v>9.2139498677494264E+49</c:v>
                </c:pt>
                <c:pt idx="9278">
                  <c:v>9.3060893664269237E+49</c:v>
                </c:pt>
                <c:pt idx="9279">
                  <c:v>9.3991502600911885E+49</c:v>
                </c:pt>
                <c:pt idx="9280">
                  <c:v>9.493141762692103E+49</c:v>
                </c:pt>
                <c:pt idx="9281">
                  <c:v>9.5880731803190232E+49</c:v>
                </c:pt>
                <c:pt idx="9282">
                  <c:v>9.6839539121222126E+49</c:v>
                </c:pt>
                <c:pt idx="9283">
                  <c:v>9.7807934512434364E+49</c:v>
                </c:pt>
                <c:pt idx="9284">
                  <c:v>9.8786013857558712E+49</c:v>
                </c:pt>
                <c:pt idx="9285">
                  <c:v>9.9773873996134274E+49</c:v>
                </c:pt>
                <c:pt idx="9286">
                  <c:v>1.0077161273609567E+50</c:v>
                </c:pt>
                <c:pt idx="9287">
                  <c:v>1.0177932886345656E+50</c:v>
                </c:pt>
                <c:pt idx="9288">
                  <c:v>1.0279712215209117E+50</c:v>
                </c:pt>
                <c:pt idx="9289">
                  <c:v>1.0382509337361208E+50</c:v>
                </c:pt>
                <c:pt idx="9290">
                  <c:v>1.048633443073482E+50</c:v>
                </c:pt>
                <c:pt idx="9291">
                  <c:v>1.0591197775042167E+50</c:v>
                </c:pt>
                <c:pt idx="9292">
                  <c:v>1.0697109752792588E+50</c:v>
                </c:pt>
                <c:pt idx="9293">
                  <c:v>1.0804080850320514E+50</c:v>
                </c:pt>
                <c:pt idx="9294">
                  <c:v>1.0912121658823723E+50</c:v>
                </c:pt>
                <c:pt idx="9295">
                  <c:v>1.1021242875411954E+50</c:v>
                </c:pt>
                <c:pt idx="9296">
                  <c:v>1.1131455304166078E+50</c:v>
                </c:pt>
                <c:pt idx="9297">
                  <c:v>1.1242769857207741E+50</c:v>
                </c:pt>
                <c:pt idx="9298">
                  <c:v>1.1355197555779819E+50</c:v>
                </c:pt>
                <c:pt idx="9299">
                  <c:v>1.1468749531337614E+50</c:v>
                </c:pt>
                <c:pt idx="9300">
                  <c:v>1.1583437026650991E+50</c:v>
                </c:pt>
                <c:pt idx="9301">
                  <c:v>1.1699271396917498E+50</c:v>
                </c:pt>
                <c:pt idx="9302">
                  <c:v>1.1816264110886677E+50</c:v>
                </c:pt>
                <c:pt idx="9303">
                  <c:v>1.1934426751995541E+50</c:v>
                </c:pt>
                <c:pt idx="9304">
                  <c:v>1.2053771019515499E+50</c:v>
                </c:pt>
                <c:pt idx="9305">
                  <c:v>1.2174308729710656E+50</c:v>
                </c:pt>
                <c:pt idx="9306">
                  <c:v>1.2296051817007763E+50</c:v>
                </c:pt>
                <c:pt idx="9307">
                  <c:v>1.2419012335177837E+50</c:v>
                </c:pt>
                <c:pt idx="9308">
                  <c:v>1.2543202458529616E+50</c:v>
                </c:pt>
                <c:pt idx="9309">
                  <c:v>1.2668634483114912E+50</c:v>
                </c:pt>
                <c:pt idx="9310">
                  <c:v>1.2795320827946064E+50</c:v>
                </c:pt>
                <c:pt idx="9311">
                  <c:v>1.2923274036225524E+50</c:v>
                </c:pt>
                <c:pt idx="9312">
                  <c:v>1.3052506776587779E+50</c:v>
                </c:pt>
                <c:pt idx="9313">
                  <c:v>1.3183031844353658E+50</c:v>
                </c:pt>
                <c:pt idx="9314">
                  <c:v>1.3314862162797195E+50</c:v>
                </c:pt>
                <c:pt idx="9315">
                  <c:v>1.3448010784425164E+50</c:v>
                </c:pt>
                <c:pt idx="9316">
                  <c:v>1.3582490892269415E+50</c:v>
                </c:pt>
                <c:pt idx="9317">
                  <c:v>1.371831580119211E+50</c:v>
                </c:pt>
                <c:pt idx="9318">
                  <c:v>1.3855498959204033E+50</c:v>
                </c:pt>
                <c:pt idx="9319">
                  <c:v>1.3994053948796069E+50</c:v>
                </c:pt>
                <c:pt idx="9320">
                  <c:v>1.4133994488284034E+50</c:v>
                </c:pt>
                <c:pt idx="9321">
                  <c:v>1.4275334433166875E+50</c:v>
                </c:pt>
                <c:pt idx="9322">
                  <c:v>1.4418087777498546E+50</c:v>
                </c:pt>
                <c:pt idx="9323">
                  <c:v>1.4562268655273527E+50</c:v>
                </c:pt>
                <c:pt idx="9324">
                  <c:v>1.4707891341826264E+50</c:v>
                </c:pt>
                <c:pt idx="9325">
                  <c:v>1.4854970255244528E+50</c:v>
                </c:pt>
                <c:pt idx="9326">
                  <c:v>1.5003519957796977E+50</c:v>
                </c:pt>
                <c:pt idx="9327">
                  <c:v>1.5153555157374941E+50</c:v>
                </c:pt>
                <c:pt idx="9328">
                  <c:v>1.5305090708948691E+50</c:v>
                </c:pt>
                <c:pt idx="9329">
                  <c:v>1.545814161603818E+50</c:v>
                </c:pt>
                <c:pt idx="9330">
                  <c:v>1.5612723032198564E+50</c:v>
                </c:pt>
                <c:pt idx="9331">
                  <c:v>1.5768850262520548E+50</c:v>
                </c:pt>
                <c:pt idx="9332">
                  <c:v>1.5926538765145753E+50</c:v>
                </c:pt>
                <c:pt idx="9333">
                  <c:v>1.6085804152797211E+50</c:v>
                </c:pt>
                <c:pt idx="9334">
                  <c:v>1.6246662194325186E+50</c:v>
                </c:pt>
                <c:pt idx="9335">
                  <c:v>1.6409128816268433E+50</c:v>
                </c:pt>
                <c:pt idx="9336">
                  <c:v>1.6573220104431123E+50</c:v>
                </c:pt>
                <c:pt idx="9337">
                  <c:v>1.6738952305475434E+50</c:v>
                </c:pt>
                <c:pt idx="9338">
                  <c:v>1.6906341828530188E+50</c:v>
                </c:pt>
                <c:pt idx="9339">
                  <c:v>1.7075405246815486E+50</c:v>
                </c:pt>
                <c:pt idx="9340">
                  <c:v>1.724615929928364E+50</c:v>
                </c:pt>
                <c:pt idx="9341">
                  <c:v>1.7418620892276479E+50</c:v>
                </c:pt>
                <c:pt idx="9342">
                  <c:v>1.7592807101199248E+50</c:v>
                </c:pt>
                <c:pt idx="9343">
                  <c:v>1.7768735172211234E+50</c:v>
                </c:pt>
                <c:pt idx="9344">
                  <c:v>1.7946422523933351E+50</c:v>
                </c:pt>
                <c:pt idx="9345">
                  <c:v>1.8125886749172683E+50</c:v>
                </c:pt>
                <c:pt idx="9346">
                  <c:v>1.8307145616664408E+50</c:v>
                </c:pt>
                <c:pt idx="9347">
                  <c:v>1.8490217072831055E+50</c:v>
                </c:pt>
                <c:pt idx="9348">
                  <c:v>1.8675119243559364E+50</c:v>
                </c:pt>
                <c:pt idx="9349">
                  <c:v>1.8861870435994953E+50</c:v>
                </c:pt>
                <c:pt idx="9350">
                  <c:v>1.9050489140354912E+50</c:v>
                </c:pt>
                <c:pt idx="9351">
                  <c:v>1.9240994031758454E+50</c:v>
                </c:pt>
                <c:pt idx="9352">
                  <c:v>1.9433403972076044E+50</c:v>
                </c:pt>
                <c:pt idx="9353">
                  <c:v>1.9627738011796805E+50</c:v>
                </c:pt>
                <c:pt idx="9354">
                  <c:v>1.9824015391914774E+50</c:v>
                </c:pt>
                <c:pt idx="9355">
                  <c:v>2.0022255545833919E+50</c:v>
                </c:pt>
                <c:pt idx="9356">
                  <c:v>2.0222478101292259E+50</c:v>
                </c:pt>
                <c:pt idx="9357">
                  <c:v>2.0424702882305185E+50</c:v>
                </c:pt>
                <c:pt idx="9358">
                  <c:v>2.0628949911128233E+50</c:v>
                </c:pt>
                <c:pt idx="9359">
                  <c:v>2.0835239410239512E+50</c:v>
                </c:pt>
                <c:pt idx="9360">
                  <c:v>2.1043591804341913E+50</c:v>
                </c:pt>
                <c:pt idx="9361">
                  <c:v>2.1254027722385336E+50</c:v>
                </c:pt>
                <c:pt idx="9362">
                  <c:v>2.146656799960919E+50</c:v>
                </c:pt>
                <c:pt idx="9363">
                  <c:v>2.1681233679605273E+50</c:v>
                </c:pt>
                <c:pt idx="9364">
                  <c:v>2.1898046016401334E+50</c:v>
                </c:pt>
                <c:pt idx="9365">
                  <c:v>2.2117026476565338E+50</c:v>
                </c:pt>
                <c:pt idx="9366">
                  <c:v>2.2338196741330999E+50</c:v>
                </c:pt>
                <c:pt idx="9367">
                  <c:v>2.2561578708744307E+50</c:v>
                </c:pt>
                <c:pt idx="9368">
                  <c:v>2.2787194495831754E+50</c:v>
                </c:pt>
                <c:pt idx="9369">
                  <c:v>2.3015066440790071E+50</c:v>
                </c:pt>
                <c:pt idx="9370">
                  <c:v>2.3245217105197975E+50</c:v>
                </c:pt>
                <c:pt idx="9371">
                  <c:v>2.3477669276249947E+50</c:v>
                </c:pt>
                <c:pt idx="9372">
                  <c:v>2.3712445969012444E+50</c:v>
                </c:pt>
                <c:pt idx="9373">
                  <c:v>2.3949570428702574E+50</c:v>
                </c:pt>
                <c:pt idx="9374">
                  <c:v>2.4189066132989601E+50</c:v>
                </c:pt>
                <c:pt idx="9375">
                  <c:v>2.4430956794319493E+50</c:v>
                </c:pt>
                <c:pt idx="9376">
                  <c:v>2.4675266362262691E+50</c:v>
                </c:pt>
                <c:pt idx="9377">
                  <c:v>2.4922019025885318E+50</c:v>
                </c:pt>
                <c:pt idx="9378">
                  <c:v>2.5171239216144174E+50</c:v>
                </c:pt>
                <c:pt idx="9379">
                  <c:v>2.5422951608305604E+50</c:v>
                </c:pt>
                <c:pt idx="9380">
                  <c:v>2.5677181124388667E+50</c:v>
                </c:pt>
                <c:pt idx="9381">
                  <c:v>2.593395293563256E+50</c:v>
                </c:pt>
                <c:pt idx="9382">
                  <c:v>2.6193292464988885E+50</c:v>
                </c:pt>
                <c:pt idx="9383">
                  <c:v>2.6455225389638769E+50</c:v>
                </c:pt>
                <c:pt idx="9384">
                  <c:v>2.6719777643535163E+50</c:v>
                </c:pt>
                <c:pt idx="9385">
                  <c:v>2.6986975419970518E+50</c:v>
                </c:pt>
                <c:pt idx="9386">
                  <c:v>2.7256845174170221E+50</c:v>
                </c:pt>
                <c:pt idx="9387">
                  <c:v>2.7529413625911917E+50</c:v>
                </c:pt>
                <c:pt idx="9388">
                  <c:v>2.7804707762171044E+50</c:v>
                </c:pt>
                <c:pt idx="9389">
                  <c:v>2.8082754839792747E+50</c:v>
                </c:pt>
                <c:pt idx="9390">
                  <c:v>2.8363582388190687E+50</c:v>
                </c:pt>
                <c:pt idx="9391">
                  <c:v>2.8647218212072575E+50</c:v>
                </c:pt>
                <c:pt idx="9392">
                  <c:v>2.8933690394193315E+50</c:v>
                </c:pt>
                <c:pt idx="9393">
                  <c:v>2.9223027298135245E+50</c:v>
                </c:pt>
                <c:pt idx="9394">
                  <c:v>2.95152575711166E+50</c:v>
                </c:pt>
                <c:pt idx="9395">
                  <c:v>2.9810410146827765E+50</c:v>
                </c:pt>
                <c:pt idx="9396">
                  <c:v>3.0108514248296043E+50</c:v>
                </c:pt>
                <c:pt idx="9397">
                  <c:v>3.0409599390779E+50</c:v>
                </c:pt>
                <c:pt idx="9398">
                  <c:v>3.0713695384686796E+50</c:v>
                </c:pt>
                <c:pt idx="9399">
                  <c:v>3.1020832338533658E+50</c:v>
                </c:pt>
                <c:pt idx="9400">
                  <c:v>3.1331040661919002E+50</c:v>
                </c:pt>
                <c:pt idx="9401">
                  <c:v>3.1644351068538201E+50</c:v>
                </c:pt>
                <c:pt idx="9402">
                  <c:v>3.1960794579223583E+50</c:v>
                </c:pt>
                <c:pt idx="9403">
                  <c:v>3.2280402525015806E+50</c:v>
                </c:pt>
                <c:pt idx="9404">
                  <c:v>3.2603206550265962E+50</c:v>
                </c:pt>
                <c:pt idx="9405">
                  <c:v>3.2929238615768625E+50</c:v>
                </c:pt>
                <c:pt idx="9406">
                  <c:v>3.3258531001926317E+50</c:v>
                </c:pt>
                <c:pt idx="9407">
                  <c:v>3.3591116311945571E+50</c:v>
                </c:pt>
                <c:pt idx="9408">
                  <c:v>3.3927027475065034E+50</c:v>
                </c:pt>
                <c:pt idx="9409">
                  <c:v>3.4266297749815679E+50</c:v>
                </c:pt>
                <c:pt idx="9410">
                  <c:v>3.4608960727313841E+50</c:v>
                </c:pt>
                <c:pt idx="9411">
                  <c:v>3.4955050334586978E+50</c:v>
                </c:pt>
                <c:pt idx="9412">
                  <c:v>3.5304600837932847E+50</c:v>
                </c:pt>
                <c:pt idx="9413">
                  <c:v>3.5657646846312175E+50</c:v>
                </c:pt>
                <c:pt idx="9414">
                  <c:v>3.6014223314775305E+50</c:v>
                </c:pt>
                <c:pt idx="9415">
                  <c:v>3.6374365547923044E+50</c:v>
                </c:pt>
                <c:pt idx="9416">
                  <c:v>3.6738109203402289E+50</c:v>
                </c:pt>
                <c:pt idx="9417">
                  <c:v>3.7105490295436304E+50</c:v>
                </c:pt>
                <c:pt idx="9418">
                  <c:v>3.7476545198390677E+50</c:v>
                </c:pt>
                <c:pt idx="9419">
                  <c:v>3.7851310650374572E+50</c:v>
                </c:pt>
                <c:pt idx="9420">
                  <c:v>3.8229823756878323E+50</c:v>
                </c:pt>
                <c:pt idx="9421">
                  <c:v>3.8612121994447101E+50</c:v>
                </c:pt>
                <c:pt idx="9422">
                  <c:v>3.8998243214391579E+50</c:v>
                </c:pt>
                <c:pt idx="9423">
                  <c:v>3.9388225646535485E+50</c:v>
                </c:pt>
                <c:pt idx="9424">
                  <c:v>3.9782107903000857E+50</c:v>
                </c:pt>
                <c:pt idx="9425">
                  <c:v>4.0179928982030858E+50</c:v>
                </c:pt>
                <c:pt idx="9426">
                  <c:v>4.0581728271851178E+50</c:v>
                </c:pt>
                <c:pt idx="9427">
                  <c:v>4.0987545554569672E+50</c:v>
                </c:pt>
                <c:pt idx="9428">
                  <c:v>4.1397421010115393E+50</c:v>
                </c:pt>
                <c:pt idx="9429">
                  <c:v>4.1811395220216526E+50</c:v>
                </c:pt>
                <c:pt idx="9430">
                  <c:v>4.2229509172418706E+50</c:v>
                </c:pt>
                <c:pt idx="9431">
                  <c:v>4.2651804264142881E+50</c:v>
                </c:pt>
                <c:pt idx="9432">
                  <c:v>4.3078322306784318E+50</c:v>
                </c:pt>
                <c:pt idx="9433">
                  <c:v>4.3509105529852167E+50</c:v>
                </c:pt>
                <c:pt idx="9434">
                  <c:v>4.3944196585150696E+50</c:v>
                </c:pt>
                <c:pt idx="9435">
                  <c:v>4.4383638551002185E+50</c:v>
                </c:pt>
                <c:pt idx="9436">
                  <c:v>4.4827474936512209E+50</c:v>
                </c:pt>
                <c:pt idx="9437">
                  <c:v>4.5275749685877333E+50</c:v>
                </c:pt>
                <c:pt idx="9438">
                  <c:v>4.572850718273611E+50</c:v>
                </c:pt>
                <c:pt idx="9439">
                  <c:v>4.6185792254563464E+50</c:v>
                </c:pt>
                <c:pt idx="9440">
                  <c:v>4.6647650177109107E+50</c:v>
                </c:pt>
                <c:pt idx="9441">
                  <c:v>4.71141266788802E+50</c:v>
                </c:pt>
                <c:pt idx="9442">
                  <c:v>4.7585267945668993E+50</c:v>
                </c:pt>
                <c:pt idx="9443">
                  <c:v>4.8061120625125685E+50</c:v>
                </c:pt>
                <c:pt idx="9444">
                  <c:v>4.8541731831376947E+50</c:v>
                </c:pt>
                <c:pt idx="9445">
                  <c:v>4.9027149149690717E+50</c:v>
                </c:pt>
                <c:pt idx="9446">
                  <c:v>4.9517420641187621E+50</c:v>
                </c:pt>
                <c:pt idx="9447">
                  <c:v>5.001259484759948E+50</c:v>
                </c:pt>
                <c:pt idx="9448">
                  <c:v>5.0512720796075502E+50</c:v>
                </c:pt>
                <c:pt idx="9449">
                  <c:v>5.1017848004036249E+50</c:v>
                </c:pt>
                <c:pt idx="9450">
                  <c:v>5.1528026484076634E+50</c:v>
                </c:pt>
                <c:pt idx="9451">
                  <c:v>5.2043306748917371E+50</c:v>
                </c:pt>
                <c:pt idx="9452">
                  <c:v>5.2563739816406562E+50</c:v>
                </c:pt>
                <c:pt idx="9453">
                  <c:v>5.3089377214570626E+50</c:v>
                </c:pt>
                <c:pt idx="9454">
                  <c:v>5.3620270986716342E+50</c:v>
                </c:pt>
                <c:pt idx="9455">
                  <c:v>5.4156473696583481E+50</c:v>
                </c:pt>
                <c:pt idx="9456">
                  <c:v>5.4698038433549327E+50</c:v>
                </c:pt>
                <c:pt idx="9457">
                  <c:v>5.5245018817884834E+50</c:v>
                </c:pt>
                <c:pt idx="9458">
                  <c:v>5.5797469006063678E+50</c:v>
                </c:pt>
                <c:pt idx="9459">
                  <c:v>5.6355443696124315E+50</c:v>
                </c:pt>
                <c:pt idx="9460">
                  <c:v>5.6918998133085553E+50</c:v>
                </c:pt>
                <c:pt idx="9461">
                  <c:v>5.7488188114416407E+50</c:v>
                </c:pt>
                <c:pt idx="9462">
                  <c:v>5.8063069995560591E+50</c:v>
                </c:pt>
                <c:pt idx="9463">
                  <c:v>5.8643700695516173E+50</c:v>
                </c:pt>
                <c:pt idx="9464">
                  <c:v>5.9230137702471345E+50</c:v>
                </c:pt>
                <c:pt idx="9465">
                  <c:v>5.9822439079496071E+50</c:v>
                </c:pt>
                <c:pt idx="9466">
                  <c:v>6.0420663470291034E+50</c:v>
                </c:pt>
                <c:pt idx="9467">
                  <c:v>6.102487010499392E+50</c:v>
                </c:pt>
                <c:pt idx="9468">
                  <c:v>6.1635118806043874E+50</c:v>
                </c:pt>
                <c:pt idx="9469">
                  <c:v>6.2251469994104308E+50</c:v>
                </c:pt>
                <c:pt idx="9470">
                  <c:v>6.2873984694045355E+50</c:v>
                </c:pt>
                <c:pt idx="9471">
                  <c:v>6.350272454098579E+50</c:v>
                </c:pt>
                <c:pt idx="9472">
                  <c:v>6.4137751786395667E+50</c:v>
                </c:pt>
                <c:pt idx="9473">
                  <c:v>6.4779129304259627E+50</c:v>
                </c:pt>
                <c:pt idx="9474">
                  <c:v>6.5426920597302216E+50</c:v>
                </c:pt>
                <c:pt idx="9475">
                  <c:v>6.6081189803275238E+50</c:v>
                </c:pt>
                <c:pt idx="9476">
                  <c:v>6.6742001701307997E+50</c:v>
                </c:pt>
                <c:pt idx="9477">
                  <c:v>6.7409421718321077E+50</c:v>
                </c:pt>
                <c:pt idx="9478">
                  <c:v>6.8083515935504307E+50</c:v>
                </c:pt>
                <c:pt idx="9479">
                  <c:v>6.8764351094859327E+50</c:v>
                </c:pt>
                <c:pt idx="9480">
                  <c:v>6.945199460580793E+50</c:v>
                </c:pt>
                <c:pt idx="9481">
                  <c:v>7.0146514551866015E+50</c:v>
                </c:pt>
                <c:pt idx="9482">
                  <c:v>7.0847979697384674E+50</c:v>
                </c:pt>
                <c:pt idx="9483">
                  <c:v>7.15564594943585E+50</c:v>
                </c:pt>
                <c:pt idx="9484">
                  <c:v>7.2272024089302098E+50</c:v>
                </c:pt>
                <c:pt idx="9485">
                  <c:v>7.2994744330195118E+50</c:v>
                </c:pt>
                <c:pt idx="9486">
                  <c:v>7.3724691773497084E+50</c:v>
                </c:pt>
                <c:pt idx="9487">
                  <c:v>7.4461938691232023E+50</c:v>
                </c:pt>
                <c:pt idx="9488">
                  <c:v>7.5206558078144382E+50</c:v>
                </c:pt>
                <c:pt idx="9489">
                  <c:v>7.5958623658925821E+50</c:v>
                </c:pt>
                <c:pt idx="9490">
                  <c:v>7.671820989551509E+50</c:v>
                </c:pt>
                <c:pt idx="9491">
                  <c:v>7.7485391994470211E+50</c:v>
                </c:pt>
                <c:pt idx="9492">
                  <c:v>7.8260245914414928E+50</c:v>
                </c:pt>
                <c:pt idx="9493">
                  <c:v>7.9042848373559058E+50</c:v>
                </c:pt>
                <c:pt idx="9494">
                  <c:v>7.9833276857294666E+50</c:v>
                </c:pt>
                <c:pt idx="9495">
                  <c:v>8.0631609625867607E+50</c:v>
                </c:pt>
                <c:pt idx="9496">
                  <c:v>8.1437925722126306E+50</c:v>
                </c:pt>
                <c:pt idx="9497">
                  <c:v>8.2252304979347572E+50</c:v>
                </c:pt>
                <c:pt idx="9498">
                  <c:v>8.3074828029141072E+50</c:v>
                </c:pt>
                <c:pt idx="9499">
                  <c:v>8.3905576309432456E+50</c:v>
                </c:pt>
                <c:pt idx="9500">
                  <c:v>8.4744632072526767E+50</c:v>
                </c:pt>
                <c:pt idx="9501">
                  <c:v>8.5592078393252044E+50</c:v>
                </c:pt>
                <c:pt idx="9502">
                  <c:v>8.6447999177184582E+50</c:v>
                </c:pt>
                <c:pt idx="9503">
                  <c:v>8.7312479168956392E+50</c:v>
                </c:pt>
                <c:pt idx="9504">
                  <c:v>8.8185603960645969E+50</c:v>
                </c:pt>
                <c:pt idx="9505">
                  <c:v>8.9067460000252436E+50</c:v>
                </c:pt>
                <c:pt idx="9506">
                  <c:v>8.995813460025496E+50</c:v>
                </c:pt>
                <c:pt idx="9507">
                  <c:v>9.0857715946257482E+50</c:v>
                </c:pt>
                <c:pt idx="9508">
                  <c:v>9.1766293105720087E+50</c:v>
                </c:pt>
                <c:pt idx="9509">
                  <c:v>9.2683956036777284E+50</c:v>
                </c:pt>
                <c:pt idx="9510">
                  <c:v>9.3610795597145064E+50</c:v>
                </c:pt>
                <c:pt idx="9511">
                  <c:v>9.4546903553116498E+50</c:v>
                </c:pt>
                <c:pt idx="9512">
                  <c:v>9.5492372588647676E+50</c:v>
                </c:pt>
                <c:pt idx="9513">
                  <c:v>9.6447296314534168E+50</c:v>
                </c:pt>
                <c:pt idx="9514">
                  <c:v>9.7411769277679512E+50</c:v>
                </c:pt>
                <c:pt idx="9515">
                  <c:v>9.8385886970456301E+50</c:v>
                </c:pt>
                <c:pt idx="9516">
                  <c:v>9.9369745840160853E+50</c:v>
                </c:pt>
                <c:pt idx="9517">
                  <c:v>1.0036344329856246E+51</c:v>
                </c:pt>
                <c:pt idx="9518">
                  <c:v>1.0136707773154811E+51</c:v>
                </c:pt>
                <c:pt idx="9519">
                  <c:v>1.0238074850886354E+51</c:v>
                </c:pt>
                <c:pt idx="9520">
                  <c:v>1.0340455599395223E+51</c:v>
                </c:pt>
                <c:pt idx="9521">
                  <c:v>1.0443860155389175E+51</c:v>
                </c:pt>
                <c:pt idx="9522">
                  <c:v>1.0548298756943068E+51</c:v>
                </c:pt>
                <c:pt idx="9523">
                  <c:v>1.0653781744512496E+51</c:v>
                </c:pt>
                <c:pt idx="9524">
                  <c:v>1.0760319561957621E+51</c:v>
                </c:pt>
                <c:pt idx="9525">
                  <c:v>1.0867922757577196E+51</c:v>
                </c:pt>
                <c:pt idx="9526">
                  <c:v>1.0976601985152971E+51</c:v>
                </c:pt>
                <c:pt idx="9527">
                  <c:v>1.1086368005004499E+51</c:v>
                </c:pt>
                <c:pt idx="9528">
                  <c:v>1.1197231685054545E+51</c:v>
                </c:pt>
                <c:pt idx="9529">
                  <c:v>1.1309204001905094E+51</c:v>
                </c:pt>
                <c:pt idx="9530">
                  <c:v>1.1422296041924142E+51</c:v>
                </c:pt>
                <c:pt idx="9531">
                  <c:v>1.1536519002343382E+51</c:v>
                </c:pt>
                <c:pt idx="9532">
                  <c:v>1.1651884192366817E+51</c:v>
                </c:pt>
                <c:pt idx="9533">
                  <c:v>1.1768403034290483E+51</c:v>
                </c:pt>
                <c:pt idx="9534">
                  <c:v>1.1886087064633392E+51</c:v>
                </c:pt>
                <c:pt idx="9535">
                  <c:v>1.2004947935279722E+51</c:v>
                </c:pt>
                <c:pt idx="9536">
                  <c:v>1.2124997414632522E+51</c:v>
                </c:pt>
                <c:pt idx="9537">
                  <c:v>1.2246247388778847E+51</c:v>
                </c:pt>
                <c:pt idx="9538">
                  <c:v>1.2368709862666635E+51</c:v>
                </c:pt>
                <c:pt idx="9539">
                  <c:v>1.2492396961293302E+51</c:v>
                </c:pt>
                <c:pt idx="9540">
                  <c:v>1.2617320930906234E+51</c:v>
                </c:pt>
                <c:pt idx="9541">
                  <c:v>1.2743494140215299E+51</c:v>
                </c:pt>
                <c:pt idx="9542">
                  <c:v>1.2870929081617453E+51</c:v>
                </c:pt>
                <c:pt idx="9543">
                  <c:v>1.2999638372433623E+51</c:v>
                </c:pt>
                <c:pt idx="9544">
                  <c:v>1.3129634756157963E+51</c:v>
                </c:pt>
                <c:pt idx="9545">
                  <c:v>1.3260931103719543E+51</c:v>
                </c:pt>
                <c:pt idx="9546">
                  <c:v>1.339354041475674E+51</c:v>
                </c:pt>
                <c:pt idx="9547">
                  <c:v>1.3527475818904303E+51</c:v>
                </c:pt>
                <c:pt idx="9548">
                  <c:v>1.3662750577093348E+51</c:v>
                </c:pt>
                <c:pt idx="9549">
                  <c:v>1.3799378082864279E+51</c:v>
                </c:pt>
                <c:pt idx="9550">
                  <c:v>1.3937371863692924E+51</c:v>
                </c:pt>
                <c:pt idx="9551">
                  <c:v>1.4076745582329848E+51</c:v>
                </c:pt>
                <c:pt idx="9552">
                  <c:v>1.4217513038153154E+51</c:v>
                </c:pt>
                <c:pt idx="9553">
                  <c:v>1.4359688168534683E+51</c:v>
                </c:pt>
                <c:pt idx="9554">
                  <c:v>1.4503285050220036E+51</c:v>
                </c:pt>
                <c:pt idx="9555">
                  <c:v>1.4648317900722233E+51</c:v>
                </c:pt>
                <c:pt idx="9556">
                  <c:v>1.4794801079729454E+51</c:v>
                </c:pt>
                <c:pt idx="9557">
                  <c:v>1.4942749090526748E+51</c:v>
                </c:pt>
                <c:pt idx="9558">
                  <c:v>1.5092176581432019E+51</c:v>
                </c:pt>
                <c:pt idx="9559">
                  <c:v>1.5243098347246334E+51</c:v>
                </c:pt>
                <c:pt idx="9560">
                  <c:v>1.5395529330718799E+51</c:v>
                </c:pt>
                <c:pt idx="9561">
                  <c:v>1.5549484624025995E+51</c:v>
                </c:pt>
                <c:pt idx="9562">
                  <c:v>1.5704979470266252E+51</c:v>
                </c:pt>
                <c:pt idx="9563">
                  <c:v>1.5862029264968909E+51</c:v>
                </c:pt>
                <c:pt idx="9564">
                  <c:v>1.6020649557618599E+51</c:v>
                </c:pt>
                <c:pt idx="9565">
                  <c:v>1.6180856053194786E+51</c:v>
                </c:pt>
                <c:pt idx="9566">
                  <c:v>1.6342664613726741E+51</c:v>
                </c:pt>
                <c:pt idx="9567">
                  <c:v>1.6506091259864003E+51</c:v>
                </c:pt>
                <c:pt idx="9568">
                  <c:v>1.6671152172462647E+51</c:v>
                </c:pt>
                <c:pt idx="9569">
                  <c:v>1.6837863694187273E+51</c:v>
                </c:pt>
                <c:pt idx="9570">
                  <c:v>1.7006242331129142E+51</c:v>
                </c:pt>
                <c:pt idx="9571">
                  <c:v>1.7176304754440429E+51</c:v>
                </c:pt>
                <c:pt idx="9572">
                  <c:v>1.7348067801984838E+51</c:v>
                </c:pt>
                <c:pt idx="9573">
                  <c:v>1.7521548480004687E+51</c:v>
                </c:pt>
                <c:pt idx="9574">
                  <c:v>1.7696763964804736E+51</c:v>
                </c:pt>
                <c:pt idx="9575">
                  <c:v>1.7873731604452776E+51</c:v>
                </c:pt>
                <c:pt idx="9576">
                  <c:v>1.8052468920497308E+51</c:v>
                </c:pt>
                <c:pt idx="9577">
                  <c:v>1.8232993609702284E+51</c:v>
                </c:pt>
                <c:pt idx="9578">
                  <c:v>1.841532354579931E+51</c:v>
                </c:pt>
                <c:pt idx="9579">
                  <c:v>1.8599476781257299E+51</c:v>
                </c:pt>
                <c:pt idx="9580">
                  <c:v>1.8785471549069876E+51</c:v>
                </c:pt>
                <c:pt idx="9581">
                  <c:v>1.8973326264560575E+51</c:v>
                </c:pt>
                <c:pt idx="9582">
                  <c:v>1.9163059527206181E+51</c:v>
                </c:pt>
                <c:pt idx="9583">
                  <c:v>1.9354690122478236E+51</c:v>
                </c:pt>
                <c:pt idx="9584">
                  <c:v>1.9548237023703021E+51</c:v>
                </c:pt>
                <c:pt idx="9585">
                  <c:v>1.9743719393940055E+51</c:v>
                </c:pt>
                <c:pt idx="9586">
                  <c:v>1.9941156587879455E+51</c:v>
                </c:pt>
                <c:pt idx="9587">
                  <c:v>2.0140568153758248E+51</c:v>
                </c:pt>
                <c:pt idx="9588">
                  <c:v>2.0341973835295835E+51</c:v>
                </c:pt>
                <c:pt idx="9589">
                  <c:v>2.0545393573648785E+51</c:v>
                </c:pt>
                <c:pt idx="9590">
                  <c:v>2.0750847509385281E+51</c:v>
                </c:pt>
                <c:pt idx="9591">
                  <c:v>2.0958355984479127E+51</c:v>
                </c:pt>
                <c:pt idx="9592">
                  <c:v>2.1167939544323925E+51</c:v>
                </c:pt>
                <c:pt idx="9593">
                  <c:v>2.1379618939767167E+51</c:v>
                </c:pt>
                <c:pt idx="9594">
                  <c:v>2.1593415129164837E+51</c:v>
                </c:pt>
                <c:pt idx="9595">
                  <c:v>2.1809349280456481E+51</c:v>
                </c:pt>
                <c:pt idx="9596">
                  <c:v>2.2027442773261046E+51</c:v>
                </c:pt>
                <c:pt idx="9597">
                  <c:v>2.2247717200993661E+51</c:v>
                </c:pt>
                <c:pt idx="9598">
                  <c:v>2.24701943730036E+51</c:v>
                </c:pt>
                <c:pt idx="9599">
                  <c:v>2.2694896316733626E+51</c:v>
                </c:pt>
                <c:pt idx="9600">
                  <c:v>2.292184527990097E+51</c:v>
                </c:pt>
                <c:pt idx="9601">
                  <c:v>2.3151063732699979E+51</c:v>
                </c:pt>
                <c:pt idx="9602">
                  <c:v>2.3382574370026983E+51</c:v>
                </c:pt>
                <c:pt idx="9603">
                  <c:v>2.3616400113727244E+51</c:v>
                </c:pt>
                <c:pt idx="9604">
                  <c:v>2.385256411486452E+51</c:v>
                </c:pt>
                <c:pt idx="9605">
                  <c:v>2.4091089756013162E+51</c:v>
                </c:pt>
                <c:pt idx="9606">
                  <c:v>2.4332000653573296E+51</c:v>
                </c:pt>
                <c:pt idx="9607">
                  <c:v>2.4575320660109026E+51</c:v>
                </c:pt>
                <c:pt idx="9608">
                  <c:v>2.4821073866710119E+51</c:v>
                </c:pt>
                <c:pt idx="9609">
                  <c:v>2.5069284605377224E+51</c:v>
                </c:pt>
                <c:pt idx="9610">
                  <c:v>2.5319977451430999E+51</c:v>
                </c:pt>
                <c:pt idx="9611">
                  <c:v>2.5573177225945308E+51</c:v>
                </c:pt>
                <c:pt idx="9612">
                  <c:v>2.582890899820476E+51</c:v>
                </c:pt>
                <c:pt idx="9613">
                  <c:v>2.6087198088186807E+51</c:v>
                </c:pt>
                <c:pt idx="9614">
                  <c:v>2.6348070069068673E+51</c:v>
                </c:pt>
                <c:pt idx="9615">
                  <c:v>2.6611550769759357E+51</c:v>
                </c:pt>
                <c:pt idx="9616">
                  <c:v>2.6877666277456958E+51</c:v>
                </c:pt>
                <c:pt idx="9617">
                  <c:v>2.7146442940231532E+51</c:v>
                </c:pt>
                <c:pt idx="9618">
                  <c:v>2.7417907369633844E+51</c:v>
                </c:pt>
                <c:pt idx="9619">
                  <c:v>2.7692086443330176E+51</c:v>
                </c:pt>
                <c:pt idx="9620">
                  <c:v>2.7969007307763482E+51</c:v>
                </c:pt>
                <c:pt idx="9621">
                  <c:v>2.824869738084111E+51</c:v>
                </c:pt>
                <c:pt idx="9622">
                  <c:v>2.8531184354649536E+51</c:v>
                </c:pt>
                <c:pt idx="9623">
                  <c:v>2.8816496198196024E+51</c:v>
                </c:pt>
                <c:pt idx="9624">
                  <c:v>2.9104661160177989E+51</c:v>
                </c:pt>
                <c:pt idx="9625">
                  <c:v>2.9395707771779778E+51</c:v>
                </c:pt>
                <c:pt idx="9626">
                  <c:v>2.9689664849497569E+51</c:v>
                </c:pt>
                <c:pt idx="9627">
                  <c:v>2.9986561497992535E+51</c:v>
                </c:pt>
                <c:pt idx="9628">
                  <c:v>3.0286427112972457E+51</c:v>
                </c:pt>
                <c:pt idx="9629">
                  <c:v>3.0589291384102193E+51</c:v>
                </c:pt>
                <c:pt idx="9630">
                  <c:v>3.0895184297943213E+51</c:v>
                </c:pt>
                <c:pt idx="9631">
                  <c:v>3.1204136140922635E+51</c:v>
                </c:pt>
                <c:pt idx="9632">
                  <c:v>3.1516177502331878E+51</c:v>
                </c:pt>
                <c:pt idx="9633">
                  <c:v>3.1831339277355186E+51</c:v>
                </c:pt>
                <c:pt idx="9634">
                  <c:v>3.2149652670128742E+51</c:v>
                </c:pt>
                <c:pt idx="9635">
                  <c:v>3.2471149196830024E+51</c:v>
                </c:pt>
                <c:pt idx="9636">
                  <c:v>3.2795860688798337E+51</c:v>
                </c:pt>
                <c:pt idx="9637">
                  <c:v>3.3123819295686316E+51</c:v>
                </c:pt>
                <c:pt idx="9638">
                  <c:v>3.3455057488643186E+51</c:v>
                </c:pt>
                <c:pt idx="9639">
                  <c:v>3.3789608063529606E+51</c:v>
                </c:pt>
                <c:pt idx="9640">
                  <c:v>3.4127504144164908E+51</c:v>
                </c:pt>
                <c:pt idx="9641">
                  <c:v>3.4468779185606567E+51</c:v>
                </c:pt>
                <c:pt idx="9642">
                  <c:v>3.481346697746263E+51</c:v>
                </c:pt>
                <c:pt idx="9643">
                  <c:v>3.5161601647237248E+51</c:v>
                </c:pt>
                <c:pt idx="9644">
                  <c:v>3.5513217663709617E+51</c:v>
                </c:pt>
                <c:pt idx="9645">
                  <c:v>3.5868349840346716E+51</c:v>
                </c:pt>
                <c:pt idx="9646">
                  <c:v>3.6227033338750192E+51</c:v>
                </c:pt>
                <c:pt idx="9647">
                  <c:v>3.6589303672137681E+51</c:v>
                </c:pt>
                <c:pt idx="9648">
                  <c:v>3.6955196708859068E+51</c:v>
                </c:pt>
                <c:pt idx="9649">
                  <c:v>3.7324748675947656E+51</c:v>
                </c:pt>
                <c:pt idx="9650">
                  <c:v>3.769799616270714E+51</c:v>
                </c:pt>
                <c:pt idx="9651">
                  <c:v>3.8074976124334208E+51</c:v>
                </c:pt>
                <c:pt idx="9652">
                  <c:v>3.8455725885577551E+51</c:v>
                </c:pt>
                <c:pt idx="9653">
                  <c:v>3.8840283144433323E+51</c:v>
                </c:pt>
                <c:pt idx="9654">
                  <c:v>3.9228685975877663E+51</c:v>
                </c:pt>
                <c:pt idx="9655">
                  <c:v>3.962097283563642E+51</c:v>
                </c:pt>
                <c:pt idx="9656">
                  <c:v>4.0017182563992814E+51</c:v>
                </c:pt>
                <c:pt idx="9657">
                  <c:v>4.0417354389632742E+51</c:v>
                </c:pt>
                <c:pt idx="9658">
                  <c:v>4.0821527933529073E+51</c:v>
                </c:pt>
                <c:pt idx="9659">
                  <c:v>4.1229743212864337E+51</c:v>
                </c:pt>
                <c:pt idx="9660">
                  <c:v>4.1642040644992989E+51</c:v>
                </c:pt>
                <c:pt idx="9661">
                  <c:v>4.205846105144292E+51</c:v>
                </c:pt>
                <c:pt idx="9662">
                  <c:v>4.247904566195736E+51</c:v>
                </c:pt>
                <c:pt idx="9663">
                  <c:v>4.2903836118576922E+51</c:v>
                </c:pt>
                <c:pt idx="9664">
                  <c:v>4.333287447976269E+51</c:v>
                </c:pt>
                <c:pt idx="9665">
                  <c:v>4.3766203224560324E+51</c:v>
                </c:pt>
                <c:pt idx="9666">
                  <c:v>4.4203865256805928E+51</c:v>
                </c:pt>
                <c:pt idx="9667">
                  <c:v>4.4645903909373982E+51</c:v>
                </c:pt>
                <c:pt idx="9668">
                  <c:v>4.5092362948467732E+51</c:v>
                </c:pt>
                <c:pt idx="9669">
                  <c:v>4.5543286577952405E+51</c:v>
                </c:pt>
                <c:pt idx="9670">
                  <c:v>4.599871944373194E+51</c:v>
                </c:pt>
                <c:pt idx="9671">
                  <c:v>4.6458706638169235E+51</c:v>
                </c:pt>
                <c:pt idx="9672">
                  <c:v>4.6923293704550943E+51</c:v>
                </c:pt>
                <c:pt idx="9673">
                  <c:v>4.7392526641596455E+51</c:v>
                </c:pt>
                <c:pt idx="9674">
                  <c:v>4.7866451908012413E+51</c:v>
                </c:pt>
                <c:pt idx="9675">
                  <c:v>4.8345116427092535E+51</c:v>
                </c:pt>
                <c:pt idx="9676">
                  <c:v>4.8828567591363459E+51</c:v>
                </c:pt>
                <c:pt idx="9677">
                  <c:v>4.9316853267277089E+51</c:v>
                </c:pt>
                <c:pt idx="9678">
                  <c:v>4.9810021799949871E+51</c:v>
                </c:pt>
                <c:pt idx="9679">
                  <c:v>5.0308122017949361E+51</c:v>
                </c:pt>
                <c:pt idx="9680">
                  <c:v>5.0811203238128877E+51</c:v>
                </c:pt>
                <c:pt idx="9681">
                  <c:v>5.1319315270510162E+51</c:v>
                </c:pt>
                <c:pt idx="9682">
                  <c:v>5.1832508423215274E+51</c:v>
                </c:pt>
                <c:pt idx="9683">
                  <c:v>5.2350833507447408E+51</c:v>
                </c:pt>
                <c:pt idx="9684">
                  <c:v>5.2874341842521898E+51</c:v>
                </c:pt>
                <c:pt idx="9685">
                  <c:v>5.3403085260947086E+51</c:v>
                </c:pt>
                <c:pt idx="9686">
                  <c:v>5.3937116113556583E+51</c:v>
                </c:pt>
                <c:pt idx="9687">
                  <c:v>5.447648727469214E+51</c:v>
                </c:pt>
                <c:pt idx="9688">
                  <c:v>5.5021252147439076E+51</c:v>
                </c:pt>
                <c:pt idx="9689">
                  <c:v>5.5571464668913476E+51</c:v>
                </c:pt>
                <c:pt idx="9690">
                  <c:v>5.6127179315602617E+51</c:v>
                </c:pt>
                <c:pt idx="9691">
                  <c:v>5.6688451108758631E+51</c:v>
                </c:pt>
                <c:pt idx="9692">
                  <c:v>5.7255335619846215E+51</c:v>
                </c:pt>
                <c:pt idx="9693">
                  <c:v>5.782788897604467E+51</c:v>
                </c:pt>
                <c:pt idx="9694">
                  <c:v>5.8406167865805128E+51</c:v>
                </c:pt>
                <c:pt idx="9695">
                  <c:v>5.8990229544463152E+51</c:v>
                </c:pt>
                <c:pt idx="9696">
                  <c:v>5.9580131839907804E+51</c:v>
                </c:pt>
                <c:pt idx="9697">
                  <c:v>6.0175933158306881E+51</c:v>
                </c:pt>
                <c:pt idx="9698">
                  <c:v>6.0777692489889956E+51</c:v>
                </c:pt>
                <c:pt idx="9699">
                  <c:v>6.1385469414788828E+51</c:v>
                </c:pt>
                <c:pt idx="9700">
                  <c:v>6.1999324108936736E+51</c:v>
                </c:pt>
                <c:pt idx="9701">
                  <c:v>6.2619317350026099E+51</c:v>
                </c:pt>
                <c:pt idx="9702">
                  <c:v>6.3245510523526368E+51</c:v>
                </c:pt>
                <c:pt idx="9703">
                  <c:v>6.3877965628761617E+51</c:v>
                </c:pt>
                <c:pt idx="9704">
                  <c:v>6.4516745285049261E+51</c:v>
                </c:pt>
                <c:pt idx="9705">
                  <c:v>6.5161912737899738E+51</c:v>
                </c:pt>
                <c:pt idx="9706">
                  <c:v>6.581353186527874E+51</c:v>
                </c:pt>
                <c:pt idx="9707">
                  <c:v>6.6471667183931507E+51</c:v>
                </c:pt>
                <c:pt idx="9708">
                  <c:v>6.7136383855770842E+51</c:v>
                </c:pt>
                <c:pt idx="9709">
                  <c:v>6.7807747694328565E+51</c:v>
                </c:pt>
                <c:pt idx="9710">
                  <c:v>6.8485825171271845E+51</c:v>
                </c:pt>
                <c:pt idx="9711">
                  <c:v>6.9170683422984537E+51</c:v>
                </c:pt>
                <c:pt idx="9712">
                  <c:v>6.9862390257214428E+51</c:v>
                </c:pt>
                <c:pt idx="9713">
                  <c:v>7.0561014159786567E+51</c:v>
                </c:pt>
                <c:pt idx="9714">
                  <c:v>7.126662430138443E+51</c:v>
                </c:pt>
                <c:pt idx="9715">
                  <c:v>7.197929054439826E+51</c:v>
                </c:pt>
                <c:pt idx="9716">
                  <c:v>7.2699083449842253E+51</c:v>
                </c:pt>
                <c:pt idx="9717">
                  <c:v>7.3426074284340669E+51</c:v>
                </c:pt>
                <c:pt idx="9718">
                  <c:v>7.4160335027184088E+51</c:v>
                </c:pt>
                <c:pt idx="9719">
                  <c:v>7.4901938377455908E+51</c:v>
                </c:pt>
                <c:pt idx="9720">
                  <c:v>7.5650957761230485E+51</c:v>
                </c:pt>
                <c:pt idx="9721">
                  <c:v>7.6407467338842803E+51</c:v>
                </c:pt>
                <c:pt idx="9722">
                  <c:v>7.717154201223122E+51</c:v>
                </c:pt>
                <c:pt idx="9723">
                  <c:v>7.7943257432353513E+51</c:v>
                </c:pt>
                <c:pt idx="9724">
                  <c:v>7.872269000667706E+51</c:v>
                </c:pt>
                <c:pt idx="9725">
                  <c:v>7.9509916906743829E+51</c:v>
                </c:pt>
                <c:pt idx="9726">
                  <c:v>8.0305016075811278E+51</c:v>
                </c:pt>
                <c:pt idx="9727">
                  <c:v>8.1108066236569366E+51</c:v>
                </c:pt>
                <c:pt idx="9728">
                  <c:v>8.1919146898935092E+51</c:v>
                </c:pt>
                <c:pt idx="9729">
                  <c:v>8.2738338367924433E+51</c:v>
                </c:pt>
                <c:pt idx="9730">
                  <c:v>8.3565721751603696E+51</c:v>
                </c:pt>
                <c:pt idx="9731">
                  <c:v>8.4401378969119716E+51</c:v>
                </c:pt>
                <c:pt idx="9732">
                  <c:v>8.5245392758810924E+51</c:v>
                </c:pt>
                <c:pt idx="9733">
                  <c:v>8.609784668639902E+51</c:v>
                </c:pt>
                <c:pt idx="9734">
                  <c:v>8.6958825153263046E+51</c:v>
                </c:pt>
                <c:pt idx="9735">
                  <c:v>8.7828413404795644E+51</c:v>
                </c:pt>
                <c:pt idx="9736">
                  <c:v>8.8706697538843602E+51</c:v>
                </c:pt>
                <c:pt idx="9737">
                  <c:v>8.9593764514232056E+51</c:v>
                </c:pt>
                <c:pt idx="9738">
                  <c:v>9.0489702159374382E+51</c:v>
                </c:pt>
                <c:pt idx="9739">
                  <c:v>9.1394599180968113E+51</c:v>
                </c:pt>
                <c:pt idx="9740">
                  <c:v>9.2308545172777794E+51</c:v>
                </c:pt>
                <c:pt idx="9741">
                  <c:v>9.3231630624505579E+51</c:v>
                </c:pt>
                <c:pt idx="9742">
                  <c:v>9.4163946930750646E+51</c:v>
                </c:pt>
                <c:pt idx="9743">
                  <c:v>9.5105586400058135E+51</c:v>
                </c:pt>
                <c:pt idx="9744">
                  <c:v>9.6056642264058743E+51</c:v>
                </c:pt>
                <c:pt idx="9745">
                  <c:v>9.7017208686699325E+51</c:v>
                </c:pt>
                <c:pt idx="9746">
                  <c:v>9.7987380773566323E+51</c:v>
                </c:pt>
                <c:pt idx="9747">
                  <c:v>9.8967254581301976E+51</c:v>
                </c:pt>
                <c:pt idx="9748">
                  <c:v>9.9956927127114989E+51</c:v>
                </c:pt>
                <c:pt idx="9749">
                  <c:v>1.0095649639838613E+52</c:v>
                </c:pt>
                <c:pt idx="9750">
                  <c:v>1.0196606136237001E+52</c:v>
                </c:pt>
                <c:pt idx="9751">
                  <c:v>1.029857219759937E+52</c:v>
                </c:pt>
                <c:pt idx="9752">
                  <c:v>1.0401557919575366E+52</c:v>
                </c:pt>
                <c:pt idx="9753">
                  <c:v>1.0505573498771119E+52</c:v>
                </c:pt>
                <c:pt idx="9754">
                  <c:v>1.0610629233758833E+52</c:v>
                </c:pt>
                <c:pt idx="9755">
                  <c:v>1.0716735526096417E+52</c:v>
                </c:pt>
                <c:pt idx="9756">
                  <c:v>1.0823902881357381E+52</c:v>
                </c:pt>
                <c:pt idx="9757">
                  <c:v>1.0932141910170956E+52</c:v>
                </c:pt>
                <c:pt idx="9758">
                  <c:v>1.1041463329272667E+52</c:v>
                </c:pt>
                <c:pt idx="9759">
                  <c:v>1.1151877962565391E+52</c:v>
                </c:pt>
                <c:pt idx="9760">
                  <c:v>1.1263396742191047E+52</c:v>
                </c:pt>
                <c:pt idx="9761">
                  <c:v>1.1376030709612958E+52</c:v>
                </c:pt>
                <c:pt idx="9762">
                  <c:v>1.1489791016709088E+52</c:v>
                </c:pt>
                <c:pt idx="9763">
                  <c:v>1.1604688926876178E+52</c:v>
                </c:pt>
                <c:pt idx="9764">
                  <c:v>1.1720735816144939E+52</c:v>
                </c:pt>
                <c:pt idx="9765">
                  <c:v>1.1837943174306389E+52</c:v>
                </c:pt>
                <c:pt idx="9766">
                  <c:v>1.1956322606049454E+52</c:v>
                </c:pt>
                <c:pt idx="9767">
                  <c:v>1.2075885832109946E+52</c:v>
                </c:pt>
                <c:pt idx="9768">
                  <c:v>1.219664469043105E+52</c:v>
                </c:pt>
                <c:pt idx="9769">
                  <c:v>1.2318611137335359E+52</c:v>
                </c:pt>
                <c:pt idx="9770">
                  <c:v>1.2441797248708716E+52</c:v>
                </c:pt>
                <c:pt idx="9771">
                  <c:v>1.2566215221195801E+52</c:v>
                </c:pt>
                <c:pt idx="9772">
                  <c:v>1.2691877373407757E+52</c:v>
                </c:pt>
                <c:pt idx="9773">
                  <c:v>1.2818796147141837E+52</c:v>
                </c:pt>
                <c:pt idx="9774">
                  <c:v>1.2946984108613256E+52</c:v>
                </c:pt>
                <c:pt idx="9775">
                  <c:v>1.3076453949699382E+52</c:v>
                </c:pt>
                <c:pt idx="9776">
                  <c:v>1.3207218489196381E+52</c:v>
                </c:pt>
                <c:pt idx="9777">
                  <c:v>1.3339290674088344E+52</c:v>
                </c:pt>
                <c:pt idx="9778">
                  <c:v>1.3472683580829229E+52</c:v>
                </c:pt>
                <c:pt idx="9779">
                  <c:v>1.3607410416637522E+52</c:v>
                </c:pt>
                <c:pt idx="9780">
                  <c:v>1.3743484520803895E+52</c:v>
                </c:pt>
                <c:pt idx="9781">
                  <c:v>1.3880919366011933E+52</c:v>
                </c:pt>
                <c:pt idx="9782">
                  <c:v>1.4019728559672059E+52</c:v>
                </c:pt>
                <c:pt idx="9783">
                  <c:v>1.4159925845268773E+52</c:v>
                </c:pt>
                <c:pt idx="9784">
                  <c:v>1.4301525103721466E+52</c:v>
                </c:pt>
                <c:pt idx="9785">
                  <c:v>1.4444540354758681E+52</c:v>
                </c:pt>
                <c:pt idx="9786">
                  <c:v>1.4588985758306266E+52</c:v>
                </c:pt>
                <c:pt idx="9787">
                  <c:v>1.4734875615889327E+52</c:v>
                </c:pt>
                <c:pt idx="9788">
                  <c:v>1.4882224372048222E+52</c:v>
                </c:pt>
                <c:pt idx="9789">
                  <c:v>1.5031046615768702E+52</c:v>
                </c:pt>
                <c:pt idx="9790">
                  <c:v>1.5181357081926394E+52</c:v>
                </c:pt>
                <c:pt idx="9791">
                  <c:v>1.5333170652745649E+52</c:v>
                </c:pt>
                <c:pt idx="9792">
                  <c:v>1.5486502359273113E+52</c:v>
                </c:pt>
                <c:pt idx="9793">
                  <c:v>1.5641367382865844E+52</c:v>
                </c:pt>
                <c:pt idx="9794">
                  <c:v>1.5797781056694504E+52</c:v>
                </c:pt>
                <c:pt idx="9795">
                  <c:v>1.5955758867261448E+52</c:v>
                </c:pt>
                <c:pt idx="9796">
                  <c:v>1.6115316455934062E+52</c:v>
                </c:pt>
                <c:pt idx="9797">
                  <c:v>1.6276469620493401E+52</c:v>
                </c:pt>
                <c:pt idx="9798">
                  <c:v>1.6439234316698338E+52</c:v>
                </c:pt>
                <c:pt idx="9799">
                  <c:v>1.6603626659865314E+52</c:v>
                </c:pt>
                <c:pt idx="9800">
                  <c:v>1.6769662926463973E+52</c:v>
                </c:pt>
                <c:pt idx="9801">
                  <c:v>1.6937359555728614E+52</c:v>
                </c:pt>
                <c:pt idx="9802">
                  <c:v>1.7106733151285901E+52</c:v>
                </c:pt>
                <c:pt idx="9803">
                  <c:v>1.7277800482798755E+52</c:v>
                </c:pt>
                <c:pt idx="9804">
                  <c:v>1.7450578487626744E+52</c:v>
                </c:pt>
                <c:pt idx="9805">
                  <c:v>1.7625084272503012E+52</c:v>
                </c:pt>
                <c:pt idx="9806">
                  <c:v>1.7801335115228045E+52</c:v>
                </c:pt>
                <c:pt idx="9807">
                  <c:v>1.7979348466380318E+52</c:v>
                </c:pt>
                <c:pt idx="9808">
                  <c:v>1.815914195104413E+52</c:v>
                </c:pt>
                <c:pt idx="9809">
                  <c:v>1.834073337055457E+52</c:v>
                </c:pt>
                <c:pt idx="9810">
                  <c:v>1.8524140704260124E+52</c:v>
                </c:pt>
                <c:pt idx="9811">
                  <c:v>1.8709382111302714E+52</c:v>
                </c:pt>
                <c:pt idx="9812">
                  <c:v>1.8896475932415747E+52</c:v>
                </c:pt>
                <c:pt idx="9813">
                  <c:v>1.9085440691739899E+52</c:v>
                </c:pt>
                <c:pt idx="9814">
                  <c:v>1.9276295098657301E+52</c:v>
                </c:pt>
                <c:pt idx="9815">
                  <c:v>1.9469058049643868E+52</c:v>
                </c:pt>
                <c:pt idx="9816">
                  <c:v>1.9663748630140315E+52</c:v>
                </c:pt>
                <c:pt idx="9817">
                  <c:v>1.9860386116441723E+52</c:v>
                </c:pt>
                <c:pt idx="9818">
                  <c:v>2.0058989977606139E+52</c:v>
                </c:pt>
                <c:pt idx="9819">
                  <c:v>2.0259579877382198E+52</c:v>
                </c:pt>
                <c:pt idx="9820">
                  <c:v>2.0462175676156014E+52</c:v>
                </c:pt>
                <c:pt idx="9821">
                  <c:v>2.0666797432917577E+52</c:v>
                </c:pt>
                <c:pt idx="9822">
                  <c:v>2.0873465407246758E+52</c:v>
                </c:pt>
                <c:pt idx="9823">
                  <c:v>2.1082200061319221E+52</c:v>
                </c:pt>
                <c:pt idx="9824">
                  <c:v>2.1293022061932413E+52</c:v>
                </c:pt>
                <c:pt idx="9825">
                  <c:v>2.1505952282551743E+52</c:v>
                </c:pt>
                <c:pt idx="9826">
                  <c:v>2.1721011805377259E+52</c:v>
                </c:pt>
                <c:pt idx="9827">
                  <c:v>2.193822192343103E+52</c:v>
                </c:pt>
                <c:pt idx="9828">
                  <c:v>2.2157604142665342E+52</c:v>
                </c:pt>
                <c:pt idx="9829">
                  <c:v>2.2379180184091991E+52</c:v>
                </c:pt>
                <c:pt idx="9830">
                  <c:v>2.2602971985932915E+52</c:v>
                </c:pt>
                <c:pt idx="9831">
                  <c:v>2.2829001705792235E+52</c:v>
                </c:pt>
                <c:pt idx="9832">
                  <c:v>2.3057291722850164E+52</c:v>
                </c:pt>
                <c:pt idx="9833">
                  <c:v>2.3287864640078671E+52</c:v>
                </c:pt>
                <c:pt idx="9834">
                  <c:v>2.352074328647946E+52</c:v>
                </c:pt>
                <c:pt idx="9835">
                  <c:v>2.3755950719344249E+52</c:v>
                </c:pt>
                <c:pt idx="9836">
                  <c:v>2.3993510226537695E+52</c:v>
                </c:pt>
                <c:pt idx="9837">
                  <c:v>2.4233445328803072E+52</c:v>
                </c:pt>
                <c:pt idx="9838">
                  <c:v>2.4475779782091108E+52</c:v>
                </c:pt>
                <c:pt idx="9839">
                  <c:v>2.4720537579912005E+52</c:v>
                </c:pt>
                <c:pt idx="9840">
                  <c:v>2.4967742955711133E+52</c:v>
                </c:pt>
                <c:pt idx="9841">
                  <c:v>2.5217420385268243E+52</c:v>
                </c:pt>
                <c:pt idx="9842">
                  <c:v>2.5469594589120932E+52</c:v>
                </c:pt>
                <c:pt idx="9843">
                  <c:v>2.5724290535012136E+52</c:v>
                </c:pt>
                <c:pt idx="9844">
                  <c:v>2.5981533440362259E+52</c:v>
                </c:pt>
                <c:pt idx="9845">
                  <c:v>2.6241348774765877E+52</c:v>
                </c:pt>
                <c:pt idx="9846">
                  <c:v>2.6503762262513549E+52</c:v>
                </c:pt>
                <c:pt idx="9847">
                  <c:v>2.6768799885138676E+52</c:v>
                </c:pt>
                <c:pt idx="9848">
                  <c:v>2.7036487883990066E+52</c:v>
                </c:pt>
                <c:pt idx="9849">
                  <c:v>2.7306852762829972E+52</c:v>
                </c:pt>
                <c:pt idx="9850">
                  <c:v>2.7579921290458266E+52</c:v>
                </c:pt>
                <c:pt idx="9851">
                  <c:v>2.7855720503362847E+52</c:v>
                </c:pt>
                <c:pt idx="9852">
                  <c:v>2.8134277708396475E+52</c:v>
                </c:pt>
                <c:pt idx="9853">
                  <c:v>2.8415620485480441E+52</c:v>
                </c:pt>
                <c:pt idx="9854">
                  <c:v>2.8699776690335252E+52</c:v>
                </c:pt>
                <c:pt idx="9855">
                  <c:v>2.8986774457238592E+52</c:v>
                </c:pt>
                <c:pt idx="9856">
                  <c:v>2.9276642201810988E+52</c:v>
                </c:pt>
                <c:pt idx="9857">
                  <c:v>2.9569408623829089E+52</c:v>
                </c:pt>
                <c:pt idx="9858">
                  <c:v>2.9865102710067385E+52</c:v>
                </c:pt>
                <c:pt idx="9859">
                  <c:v>3.0163753737168056E+52</c:v>
                </c:pt>
                <c:pt idx="9860">
                  <c:v>3.0465391274539746E+52</c:v>
                </c:pt>
                <c:pt idx="9861">
                  <c:v>3.0770045187285131E+52</c:v>
                </c:pt>
                <c:pt idx="9862">
                  <c:v>3.1077745639157986E+52</c:v>
                </c:pt>
                <c:pt idx="9863">
                  <c:v>3.1388523095549564E+52</c:v>
                </c:pt>
                <c:pt idx="9864">
                  <c:v>3.1702408326505062E+52</c:v>
                </c:pt>
                <c:pt idx="9865">
                  <c:v>3.2019432409770123E+52</c:v>
                </c:pt>
                <c:pt idx="9866">
                  <c:v>3.2339626733867828E+52</c:v>
                </c:pt>
                <c:pt idx="9867">
                  <c:v>3.2663023001206491E+52</c:v>
                </c:pt>
                <c:pt idx="9868">
                  <c:v>3.2989653231218563E+52</c:v>
                </c:pt>
                <c:pt idx="9869">
                  <c:v>3.3319549763530749E+52</c:v>
                </c:pt>
                <c:pt idx="9870">
                  <c:v>3.3652745261166062E+52</c:v>
                </c:pt>
                <c:pt idx="9871">
                  <c:v>3.3989272713777715E+52</c:v>
                </c:pt>
                <c:pt idx="9872">
                  <c:v>3.4329165440915502E+52</c:v>
                </c:pt>
                <c:pt idx="9873">
                  <c:v>3.4672457095324658E+52</c:v>
                </c:pt>
                <c:pt idx="9874">
                  <c:v>3.5019181666277901E+52</c:v>
                </c:pt>
                <c:pt idx="9875">
                  <c:v>3.5369373482940672E+52</c:v>
                </c:pt>
                <c:pt idx="9876">
                  <c:v>3.5723067217770086E+52</c:v>
                </c:pt>
                <c:pt idx="9877">
                  <c:v>3.6080297889947783E+52</c:v>
                </c:pt>
                <c:pt idx="9878">
                  <c:v>3.6441100868847265E+52</c:v>
                </c:pt>
                <c:pt idx="9879">
                  <c:v>3.6805511877535736E+52</c:v>
                </c:pt>
                <c:pt idx="9880">
                  <c:v>3.7173566996311097E+52</c:v>
                </c:pt>
                <c:pt idx="9881">
                  <c:v>3.7545302666274213E+52</c:v>
                </c:pt>
                <c:pt idx="9882">
                  <c:v>3.7920755692936959E+52</c:v>
                </c:pt>
                <c:pt idx="9883">
                  <c:v>3.8299963249866311E+52</c:v>
                </c:pt>
                <c:pt idx="9884">
                  <c:v>3.8682962882364977E+52</c:v>
                </c:pt>
                <c:pt idx="9885">
                  <c:v>3.9069792511188636E+52</c:v>
                </c:pt>
                <c:pt idx="9886">
                  <c:v>3.9460490436300524E+52</c:v>
                </c:pt>
                <c:pt idx="9887">
                  <c:v>3.9855095340663523E+52</c:v>
                </c:pt>
                <c:pt idx="9888">
                  <c:v>4.0253646294070165E+52</c:v>
                </c:pt>
                <c:pt idx="9889">
                  <c:v>4.0656182757010862E+52</c:v>
                </c:pt>
                <c:pt idx="9890">
                  <c:v>4.1062744584580973E+52</c:v>
                </c:pt>
                <c:pt idx="9891">
                  <c:v>4.147337203042678E+52</c:v>
                </c:pt>
                <c:pt idx="9892">
                  <c:v>4.1888105750731051E+52</c:v>
                </c:pt>
                <c:pt idx="9893">
                  <c:v>4.2306986808238364E+52</c:v>
                </c:pt>
                <c:pt idx="9894">
                  <c:v>4.2730056676320756E+52</c:v>
                </c:pt>
                <c:pt idx="9895">
                  <c:v>4.3157357243083937E+52</c:v>
                </c:pt>
                <c:pt idx="9896">
                  <c:v>4.3588930815514796E+52</c:v>
                </c:pt>
                <c:pt idx="9897">
                  <c:v>4.402482012366995E+52</c:v>
                </c:pt>
                <c:pt idx="9898">
                  <c:v>4.4465068324906649E+52</c:v>
                </c:pt>
                <c:pt idx="9899">
                  <c:v>4.4909719008155701E+52</c:v>
                </c:pt>
                <c:pt idx="9900">
                  <c:v>4.5358816198237261E+52</c:v>
                </c:pt>
                <c:pt idx="9901">
                  <c:v>4.5812404360219634E+52</c:v>
                </c:pt>
                <c:pt idx="9902">
                  <c:v>4.6270528403821845E+52</c:v>
                </c:pt>
                <c:pt idx="9903">
                  <c:v>4.6733233687860034E+52</c:v>
                </c:pt>
                <c:pt idx="9904">
                  <c:v>4.7200566024738668E+52</c:v>
                </c:pt>
                <c:pt idx="9905">
                  <c:v>4.7672571684986052E+52</c:v>
                </c:pt>
                <c:pt idx="9906">
                  <c:v>4.8149297401835914E+52</c:v>
                </c:pt>
                <c:pt idx="9907">
                  <c:v>4.863079037585426E+52</c:v>
                </c:pt>
                <c:pt idx="9908">
                  <c:v>4.9117098279612817E+52</c:v>
                </c:pt>
                <c:pt idx="9909">
                  <c:v>4.9608269262408941E+52</c:v>
                </c:pt>
                <c:pt idx="9910">
                  <c:v>5.0104351955033029E+52</c:v>
                </c:pt>
                <c:pt idx="9911">
                  <c:v>5.0605395474583355E+52</c:v>
                </c:pt>
                <c:pt idx="9912">
                  <c:v>5.1111449429329206E+52</c:v>
                </c:pt>
                <c:pt idx="9913">
                  <c:v>5.1622563923622494E+52</c:v>
                </c:pt>
                <c:pt idx="9914">
                  <c:v>5.2138789562858724E+52</c:v>
                </c:pt>
                <c:pt idx="9915">
                  <c:v>5.266017745848729E+52</c:v>
                </c:pt>
                <c:pt idx="9916">
                  <c:v>5.3186779233072165E+52</c:v>
                </c:pt>
                <c:pt idx="9917">
                  <c:v>5.3718647025402889E+52</c:v>
                </c:pt>
                <c:pt idx="9918">
                  <c:v>5.4255833495656928E+52</c:v>
                </c:pt>
                <c:pt idx="9919">
                  <c:v>5.4798391830613481E+52</c:v>
                </c:pt>
                <c:pt idx="9920">
                  <c:v>5.5346375748919639E+52</c:v>
                </c:pt>
                <c:pt idx="9921">
                  <c:v>5.5899839506408823E+52</c:v>
                </c:pt>
                <c:pt idx="9922">
                  <c:v>5.6458837901472913E+52</c:v>
                </c:pt>
                <c:pt idx="9923">
                  <c:v>5.702342628048763E+52</c:v>
                </c:pt>
                <c:pt idx="9924">
                  <c:v>5.7593660543292522E+52</c:v>
                </c:pt>
                <c:pt idx="9925">
                  <c:v>5.8169597148725442E+52</c:v>
                </c:pt>
                <c:pt idx="9926">
                  <c:v>5.8751293120212718E+52</c:v>
                </c:pt>
                <c:pt idx="9927">
                  <c:v>5.9338806051414808E+52</c:v>
                </c:pt>
                <c:pt idx="9928">
                  <c:v>5.9932194111928977E+52</c:v>
                </c:pt>
                <c:pt idx="9929">
                  <c:v>6.0531516053048269E+52</c:v>
                </c:pt>
                <c:pt idx="9930">
                  <c:v>6.1136831213578757E+52</c:v>
                </c:pt>
                <c:pt idx="9931">
                  <c:v>6.1748199525714545E+52</c:v>
                </c:pt>
                <c:pt idx="9932">
                  <c:v>6.236568152097168E+52</c:v>
                </c:pt>
                <c:pt idx="9933">
                  <c:v>6.2989338336181394E+52</c:v>
                </c:pt>
                <c:pt idx="9934">
                  <c:v>6.3619231719543219E+52</c:v>
                </c:pt>
                <c:pt idx="9935">
                  <c:v>6.4255424036738643E+52</c:v>
                </c:pt>
                <c:pt idx="9936">
                  <c:v>6.4897978277106045E+52</c:v>
                </c:pt>
                <c:pt idx="9937">
                  <c:v>6.55469580598771E+52</c:v>
                </c:pt>
                <c:pt idx="9938">
                  <c:v>6.6202427640475895E+52</c:v>
                </c:pt>
                <c:pt idx="9939">
                  <c:v>6.6864451916880627E+52</c:v>
                </c:pt>
                <c:pt idx="9940">
                  <c:v>6.7533096436049451E+52</c:v>
                </c:pt>
                <c:pt idx="9941">
                  <c:v>6.820842740040991E+52</c:v>
                </c:pt>
                <c:pt idx="9942">
                  <c:v>6.8890511674414039E+52</c:v>
                </c:pt>
                <c:pt idx="9943">
                  <c:v>6.9579416791158164E+52</c:v>
                </c:pt>
                <c:pt idx="9944">
                  <c:v>7.027521095906976E+52</c:v>
                </c:pt>
                <c:pt idx="9945">
                  <c:v>7.0977963068660481E+52</c:v>
                </c:pt>
                <c:pt idx="9946">
                  <c:v>7.1687742699347079E+52</c:v>
                </c:pt>
                <c:pt idx="9947">
                  <c:v>7.2404620126340525E+52</c:v>
                </c:pt>
                <c:pt idx="9948">
                  <c:v>7.3128666327603934E+52</c:v>
                </c:pt>
                <c:pt idx="9949">
                  <c:v>7.3859952990879982E+52</c:v>
                </c:pt>
                <c:pt idx="9950">
                  <c:v>7.459855252078879E+52</c:v>
                </c:pt>
                <c:pt idx="9951">
                  <c:v>7.534453804599665E+52</c:v>
                </c:pt>
                <c:pt idx="9952">
                  <c:v>7.6097983426456636E+52</c:v>
                </c:pt>
                <c:pt idx="9953">
                  <c:v>7.685896326072121E+52</c:v>
                </c:pt>
                <c:pt idx="9954">
                  <c:v>7.7627552893328407E+52</c:v>
                </c:pt>
                <c:pt idx="9955">
                  <c:v>7.8403828422261695E+52</c:v>
                </c:pt>
                <c:pt idx="9956">
                  <c:v>7.9187866706484324E+52</c:v>
                </c:pt>
                <c:pt idx="9957">
                  <c:v>7.9979745373549151E+52</c:v>
                </c:pt>
                <c:pt idx="9958">
                  <c:v>8.0779542827284668E+52</c:v>
                </c:pt>
                <c:pt idx="9959">
                  <c:v>8.1587338255557482E+52</c:v>
                </c:pt>
                <c:pt idx="9960">
                  <c:v>8.2403211638113089E+52</c:v>
                </c:pt>
                <c:pt idx="9961">
                  <c:v>8.3227243754494207E+52</c:v>
                </c:pt>
                <c:pt idx="9962">
                  <c:v>8.4059516192039181E+52</c:v>
                </c:pt>
                <c:pt idx="9963">
                  <c:v>8.4900111353959548E+52</c:v>
                </c:pt>
                <c:pt idx="9964">
                  <c:v>8.5749112467499143E+52</c:v>
                </c:pt>
                <c:pt idx="9965">
                  <c:v>8.6606603592174132E+52</c:v>
                </c:pt>
                <c:pt idx="9966">
                  <c:v>8.7472669628095898E+52</c:v>
                </c:pt>
                <c:pt idx="9967">
                  <c:v>8.8347396324376827E+52</c:v>
                </c:pt>
                <c:pt idx="9968">
                  <c:v>8.9230870287620604E+52</c:v>
                </c:pt>
                <c:pt idx="9969">
                  <c:v>9.0123178990496826E+52</c:v>
                </c:pt>
                <c:pt idx="9970">
                  <c:v>9.1024410780401806E+52</c:v>
                </c:pt>
                <c:pt idx="9971">
                  <c:v>9.1934654888205817E+52</c:v>
                </c:pt>
                <c:pt idx="9972">
                  <c:v>9.2854001437087875E+52</c:v>
                </c:pt>
                <c:pt idx="9973">
                  <c:v>9.3782541451458731E+52</c:v>
                </c:pt>
                <c:pt idx="9974">
                  <c:v>9.4720366865973346E+52</c:v>
                </c:pt>
                <c:pt idx="9975">
                  <c:v>9.5667570534633048E+52</c:v>
                </c:pt>
                <c:pt idx="9976">
                  <c:v>9.6624246239979409E+52</c:v>
                </c:pt>
                <c:pt idx="9977">
                  <c:v>9.7590488702379203E+52</c:v>
                </c:pt>
                <c:pt idx="9978">
                  <c:v>9.8566393589402991E+52</c:v>
                </c:pt>
                <c:pt idx="9979">
                  <c:v>9.9552057525297005E+52</c:v>
                </c:pt>
                <c:pt idx="9980">
                  <c:v>1.0054757810054998E+53</c:v>
                </c:pt>
                <c:pt idx="9981">
                  <c:v>1.0155305388155549E+53</c:v>
                </c:pt>
                <c:pt idx="9982">
                  <c:v>1.0256858442037106E+53</c:v>
                </c:pt>
                <c:pt idx="9983">
                  <c:v>1.0359427026457473E+53</c:v>
                </c:pt>
                <c:pt idx="9984">
                  <c:v>1.046302129672205E+53</c:v>
                </c:pt>
                <c:pt idx="9985">
                  <c:v>1.0567651509689272E+53</c:v>
                </c:pt>
                <c:pt idx="9986">
                  <c:v>1.0673328024786164E+53</c:v>
                </c:pt>
                <c:pt idx="9987">
                  <c:v>1.0780061305034023E+53</c:v>
                </c:pt>
                <c:pt idx="9988">
                  <c:v>1.0887861918084366E+53</c:v>
                </c:pt>
                <c:pt idx="9989">
                  <c:v>1.0996740537265211E+53</c:v>
                </c:pt>
                <c:pt idx="9990">
                  <c:v>1.1106707942637864E+53</c:v>
                </c:pt>
                <c:pt idx="9991">
                  <c:v>1.1217775022064242E+53</c:v>
                </c:pt>
                <c:pt idx="9992">
                  <c:v>1.1329952772284885E+53</c:v>
                </c:pt>
                <c:pt idx="9993">
                  <c:v>1.1443252300007734E+53</c:v>
                </c:pt>
                <c:pt idx="9994">
                  <c:v>1.155768482300781E+53</c:v>
                </c:pt>
                <c:pt idx="9995">
                  <c:v>1.1673261671237884E+53</c:v>
                </c:pt>
                <c:pt idx="9996">
                  <c:v>1.1789994287950267E+53</c:v>
                </c:pt>
                <c:pt idx="9997">
                  <c:v>1.1907894230829772E+53</c:v>
                </c:pt>
                <c:pt idx="9998">
                  <c:v>1.202697317313807E+53</c:v>
                </c:pt>
                <c:pt idx="9999">
                  <c:v>1.2147242904869446E+53</c:v>
                </c:pt>
                <c:pt idx="10000">
                  <c:v>1.2268715333918144E+53</c:v>
                </c:pt>
              </c:numCache>
            </c:numRef>
          </c:yVal>
          <c:smooth val="1"/>
          <c:extLst>
            <c:ext xmlns:c16="http://schemas.microsoft.com/office/drawing/2014/chart" uri="{C3380CC4-5D6E-409C-BE32-E72D297353CC}">
              <c16:uniqueId val="{00000000-5DF8-44DA-A90B-A2C3B42D6C7E}"/>
            </c:ext>
          </c:extLst>
        </c:ser>
        <c:dLbls>
          <c:showLegendKey val="0"/>
          <c:showVal val="0"/>
          <c:showCatName val="0"/>
          <c:showSerName val="0"/>
          <c:showPercent val="0"/>
          <c:showBubbleSize val="0"/>
        </c:dLbls>
        <c:axId val="91400448"/>
        <c:axId val="91406720"/>
      </c:scatterChart>
      <c:valAx>
        <c:axId val="91400448"/>
        <c:scaling>
          <c:orientation val="minMax"/>
          <c:max val="12017"/>
          <c:min val="2017"/>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rgbClr val="FFFF00"/>
                    </a:solidFill>
                    <a:latin typeface="+mn-lt"/>
                    <a:ea typeface="+mn-ea"/>
                    <a:cs typeface="+mn-cs"/>
                  </a:defRPr>
                </a:pPr>
                <a:r>
                  <a:rPr lang="en-US" sz="1400" b="1">
                    <a:solidFill>
                      <a:srgbClr val="FFFF00"/>
                    </a:solidFill>
                  </a:rPr>
                  <a:t>Year</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FFFF00"/>
                </a:solidFill>
                <a:latin typeface="+mn-lt"/>
                <a:ea typeface="+mn-ea"/>
                <a:cs typeface="+mn-cs"/>
              </a:defRPr>
            </a:pPr>
            <a:endParaRPr lang="en-US"/>
          </a:p>
        </c:txPr>
        <c:crossAx val="91406720"/>
        <c:crosses val="autoZero"/>
        <c:crossBetween val="midCat"/>
      </c:valAx>
      <c:valAx>
        <c:axId val="91406720"/>
        <c:scaling>
          <c:orientation val="minMax"/>
          <c:min val="7500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rgbClr val="FFFF00"/>
                    </a:solidFill>
                    <a:latin typeface="+mn-lt"/>
                    <a:ea typeface="+mn-ea"/>
                    <a:cs typeface="+mn-cs"/>
                  </a:defRPr>
                </a:pPr>
                <a:r>
                  <a:rPr lang="en-US" sz="1400" b="1">
                    <a:solidFill>
                      <a:srgbClr val="FFFF00"/>
                    </a:solidFill>
                  </a:rPr>
                  <a:t>World Population</a:t>
                </a:r>
              </a:p>
            </c:rich>
          </c:tx>
          <c:overlay val="0"/>
          <c:spPr>
            <a:noFill/>
            <a:ln>
              <a:noFill/>
            </a:ln>
            <a:effectLst/>
          </c:spPr>
        </c:title>
        <c:numFmt formatCode="0.000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FFFF00"/>
                </a:solidFill>
                <a:latin typeface="+mn-lt"/>
                <a:ea typeface="+mn-ea"/>
                <a:cs typeface="+mn-cs"/>
              </a:defRPr>
            </a:pPr>
            <a:endParaRPr lang="en-US"/>
          </a:p>
        </c:txPr>
        <c:crossAx val="91400448"/>
        <c:crosses val="autoZero"/>
        <c:crossBetween val="midCat"/>
      </c:valAx>
      <c:spPr>
        <a:solidFill>
          <a:schemeClr val="accent2">
            <a:lumMod val="60000"/>
            <a:lumOff val="40000"/>
          </a:schemeClr>
        </a:solid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FFFF00"/>
                </a:solidFill>
              </a:defRPr>
            </a:pPr>
            <a:r>
              <a:rPr lang="en-US">
                <a:solidFill>
                  <a:srgbClr val="FFFF00"/>
                </a:solidFill>
              </a:rPr>
              <a:t>2016 World</a:t>
            </a:r>
            <a:r>
              <a:rPr lang="en-US" baseline="0">
                <a:solidFill>
                  <a:srgbClr val="FFFF00"/>
                </a:solidFill>
              </a:rPr>
              <a:t> Wealth Distribution (U.S. $bil)</a:t>
            </a:r>
            <a:endParaRPr lang="en-US">
              <a:solidFill>
                <a:srgbClr val="FFFF00"/>
              </a:solidFill>
            </a:endParaRPr>
          </a:p>
        </c:rich>
      </c:tx>
      <c:overlay val="0"/>
    </c:title>
    <c:autoTitleDeleted val="0"/>
    <c:plotArea>
      <c:layout/>
      <c:scatterChart>
        <c:scatterStyle val="smoothMarker"/>
        <c:varyColors val="0"/>
        <c:ser>
          <c:idx val="0"/>
          <c:order val="0"/>
          <c:tx>
            <c:strRef>
              <c:f>Sheet1!$H$1</c:f>
              <c:strCache>
                <c:ptCount val="1"/>
                <c:pt idx="0">
                  <c:v>2016 Net Worth from Trendline</c:v>
                </c:pt>
              </c:strCache>
            </c:strRef>
          </c:tx>
          <c:marker>
            <c:symbol val="none"/>
          </c:marker>
          <c:xVal>
            <c:numRef>
              <c:f>Sheet1!$A$2:$A$1048576</c:f>
              <c:numCache>
                <c:formatCode>General</c:formatCode>
                <c:ptCount val="104857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5000</c:v>
                </c:pt>
                <c:pt idx="1810">
                  <c:v>10000</c:v>
                </c:pt>
                <c:pt idx="1811">
                  <c:v>50000</c:v>
                </c:pt>
                <c:pt idx="1812">
                  <c:v>100000</c:v>
                </c:pt>
                <c:pt idx="1813">
                  <c:v>500000</c:v>
                </c:pt>
                <c:pt idx="1814">
                  <c:v>1000000</c:v>
                </c:pt>
                <c:pt idx="1815">
                  <c:v>5000000</c:v>
                </c:pt>
                <c:pt idx="1816">
                  <c:v>10000000</c:v>
                </c:pt>
                <c:pt idx="1817">
                  <c:v>50000000</c:v>
                </c:pt>
                <c:pt idx="1818">
                  <c:v>100000000</c:v>
                </c:pt>
                <c:pt idx="1819">
                  <c:v>500000000</c:v>
                </c:pt>
                <c:pt idx="1820">
                  <c:v>1000000000</c:v>
                </c:pt>
                <c:pt idx="1821">
                  <c:v>7500000000</c:v>
                </c:pt>
              </c:numCache>
            </c:numRef>
          </c:xVal>
          <c:yVal>
            <c:numRef>
              <c:f>Sheet1!$H$2:$H$1048576</c:f>
              <c:numCache>
                <c:formatCode>0.0</c:formatCode>
                <c:ptCount val="1048575"/>
                <c:pt idx="0">
                  <c:v>316.77999999999997</c:v>
                </c:pt>
                <c:pt idx="1">
                  <c:v>188.48912037801435</c:v>
                </c:pt>
                <c:pt idx="2">
                  <c:v>139.12139849355486</c:v>
                </c:pt>
                <c:pt idx="3">
                  <c:v>112.1540138294008</c:v>
                </c:pt>
                <c:pt idx="4">
                  <c:v>94.891917199271063</c:v>
                </c:pt>
                <c:pt idx="5">
                  <c:v>82.779436920921071</c:v>
                </c:pt>
                <c:pt idx="6">
                  <c:v>73.752937504178433</c:v>
                </c:pt>
                <c:pt idx="7">
                  <c:v>66.733415662502111</c:v>
                </c:pt>
                <c:pt idx="8">
                  <c:v>61.098439039088618</c:v>
                </c:pt>
                <c:pt idx="9">
                  <c:v>56.462194595220566</c:v>
                </c:pt>
                <c:pt idx="10">
                  <c:v>52.57201622837605</c:v>
                </c:pt>
                <c:pt idx="11">
                  <c:v>49.255076869157563</c:v>
                </c:pt>
                <c:pt idx="12">
                  <c:v>46.388911663096984</c:v>
                </c:pt>
                <c:pt idx="13">
                  <c:v>43.884166662848848</c:v>
                </c:pt>
                <c:pt idx="14">
                  <c:v>41.674020539482299</c:v>
                </c:pt>
                <c:pt idx="15">
                  <c:v>39.707439920592925</c:v>
                </c:pt>
                <c:pt idx="16">
                  <c:v>37.944733971584235</c:v>
                </c:pt>
                <c:pt idx="17">
                  <c:v>36.354539525688338</c:v>
                </c:pt>
                <c:pt idx="18">
                  <c:v>34.911724949962</c:v>
                </c:pt>
                <c:pt idx="19">
                  <c:v>33.595900605673982</c:v>
                </c:pt>
                <c:pt idx="20">
                  <c:v>32.390339695021957</c:v>
                </c:pt>
                <c:pt idx="21">
                  <c:v>31.28118282525821</c:v>
                </c:pt>
                <c:pt idx="22">
                  <c:v>30.256842550177097</c:v>
                </c:pt>
                <c:pt idx="23">
                  <c:v>29.307551339159634</c:v>
                </c:pt>
                <c:pt idx="24">
                  <c:v>28.425014046825297</c:v>
                </c:pt>
                <c:pt idx="25">
                  <c:v>27.602137618127923</c:v>
                </c:pt>
                <c:pt idx="26">
                  <c:v>26.832818627726567</c:v>
                </c:pt>
                <c:pt idx="27">
                  <c:v>26.111774647397432</c:v>
                </c:pt>
                <c:pt idx="28">
                  <c:v>25.434409195042999</c:v>
                </c:pt>
                <c:pt idx="29">
                  <c:v>24.796702677259681</c:v>
                </c:pt>
                <c:pt idx="30">
                  <c:v>24.195123642321523</c:v>
                </c:pt>
                <c:pt idx="31">
                  <c:v>23.6265560423493</c:v>
                </c:pt>
                <c:pt idx="32">
                  <c:v>23.088239217493346</c:v>
                </c:pt>
                <c:pt idx="33">
                  <c:v>22.577718067054963</c:v>
                </c:pt>
                <c:pt idx="34">
                  <c:v>22.092801435852998</c:v>
                </c:pt>
                <c:pt idx="35">
                  <c:v>21.631527170101489</c:v>
                </c:pt>
                <c:pt idx="36">
                  <c:v>21.192132621942633</c:v>
                </c:pt>
                <c:pt idx="37">
                  <c:v>20.77302963159768</c:v>
                </c:pt>
                <c:pt idx="38">
                  <c:v>20.372783209685061</c:v>
                </c:pt>
                <c:pt idx="39">
                  <c:v>19.990093293360335</c:v>
                </c:pt>
                <c:pt idx="40">
                  <c:v>19.623779068689412</c:v>
                </c:pt>
                <c:pt idx="41">
                  <c:v>19.272765445608218</c:v>
                </c:pt>
                <c:pt idx="42">
                  <c:v>18.936071346591397</c:v>
                </c:pt>
                <c:pt idx="43">
                  <c:v>18.612799530010648</c:v>
                </c:pt>
                <c:pt idx="44">
                  <c:v>18.302127717349293</c:v>
                </c:pt>
                <c:pt idx="45">
                  <c:v>18.003300832435627</c:v>
                </c:pt>
                <c:pt idx="46">
                  <c:v>17.715624192573365</c:v>
                </c:pt>
                <c:pt idx="47">
                  <c:v>17.438457517367564</c:v>
                </c:pt>
                <c:pt idx="48">
                  <c:v>17.171209642323539</c:v>
                </c:pt>
                <c:pt idx="49">
                  <c:v>16.913333841842292</c:v>
                </c:pt>
                <c:pt idx="50">
                  <c:v>16.664323680764888</c:v>
                </c:pt>
                <c:pt idx="51">
                  <c:v>16.423709325695533</c:v>
                </c:pt>
                <c:pt idx="52">
                  <c:v>16.191054257412929</c:v>
                </c:pt>
                <c:pt idx="53">
                  <c:v>15.965952334121402</c:v>
                </c:pt>
                <c:pt idx="54">
                  <c:v>15.748025162389657</c:v>
                </c:pt>
                <c:pt idx="55">
                  <c:v>15.536919738610006</c:v>
                </c:pt>
                <c:pt idx="56">
                  <c:v>15.332306328875069</c:v>
                </c:pt>
                <c:pt idx="57">
                  <c:v>15.133876559467573</c:v>
                </c:pt>
                <c:pt idx="58">
                  <c:v>14.941341693818751</c:v>
                </c:pt>
                <c:pt idx="59">
                  <c:v>14.754431074915816</c:v>
                </c:pt>
                <c:pt idx="60">
                  <c:v>14.572890714814527</c:v>
                </c:pt>
                <c:pt idx="61">
                  <c:v>14.396482015210816</c:v>
                </c:pt>
                <c:pt idx="62">
                  <c:v>14.224980605002715</c:v>
                </c:pt>
                <c:pt idx="63">
                  <c:v>14.058175282480844</c:v>
                </c:pt>
                <c:pt idx="64">
                  <c:v>13.895867051262393</c:v>
                </c:pt>
                <c:pt idx="65">
                  <c:v>13.737868240363962</c:v>
                </c:pt>
                <c:pt idx="66">
                  <c:v>13.584001699921554</c:v>
                </c:pt>
                <c:pt idx="67">
                  <c:v>13.434100065035651</c:v>
                </c:pt>
                <c:pt idx="68">
                  <c:v>13.288005081065519</c:v>
                </c:pt>
                <c:pt idx="69">
                  <c:v>13.145566984437346</c:v>
                </c:pt>
                <c:pt idx="70">
                  <c:v>13.006643933679712</c:v>
                </c:pt>
                <c:pt idx="71">
                  <c:v>12.871101485969907</c:v>
                </c:pt>
                <c:pt idx="72">
                  <c:v>12.738812114976215</c:v>
                </c:pt>
                <c:pt idx="73">
                  <c:v>12.609654766223214</c:v>
                </c:pt>
                <c:pt idx="74">
                  <c:v>12.483514446597882</c:v>
                </c:pt>
                <c:pt idx="75">
                  <c:v>12.360281844959511</c:v>
                </c:pt>
                <c:pt idx="76">
                  <c:v>12.239852981122775</c:v>
                </c:pt>
                <c:pt idx="77">
                  <c:v>12.122128880754836</c:v>
                </c:pt>
                <c:pt idx="78">
                  <c:v>12.00701527396906</c:v>
                </c:pt>
                <c:pt idx="79">
                  <c:v>11.894422315613152</c:v>
                </c:pt>
                <c:pt idx="80">
                  <c:v>11.784264325441091</c:v>
                </c:pt>
                <c:pt idx="81">
                  <c:v>11.676459546529948</c:v>
                </c:pt>
                <c:pt idx="82">
                  <c:v>11.570929920455596</c:v>
                </c:pt>
                <c:pt idx="83">
                  <c:v>11.467600877878919</c:v>
                </c:pt>
                <c:pt idx="84">
                  <c:v>11.366401143316935</c:v>
                </c:pt>
                <c:pt idx="85">
                  <c:v>11.267262552984203</c:v>
                </c:pt>
                <c:pt idx="86">
                  <c:v>11.170119884688791</c:v>
                </c:pt>
                <c:pt idx="87">
                  <c:v>11.074910698857327</c:v>
                </c:pt>
                <c:pt idx="88">
                  <c:v>10.981575189843712</c:v>
                </c:pt>
                <c:pt idx="89">
                  <c:v>10.890056046749306</c:v>
                </c:pt>
                <c:pt idx="90">
                  <c:v>10.800298323048318</c:v>
                </c:pt>
                <c:pt idx="91">
                  <c:v>10.712249314371377</c:v>
                </c:pt>
                <c:pt idx="92">
                  <c:v>10.625858443854542</c:v>
                </c:pt>
                <c:pt idx="93">
                  <c:v>10.541077154509829</c:v>
                </c:pt>
                <c:pt idx="94">
                  <c:v>10.457858808117681</c:v>
                </c:pt>
                <c:pt idx="95">
                  <c:v>10.376158590182413</c:v>
                </c:pt>
                <c:pt idx="96">
                  <c:v>10.295933420528078</c:v>
                </c:pt>
                <c:pt idx="97">
                  <c:v>10.217141869145907</c:v>
                </c:pt>
                <c:pt idx="98">
                  <c:v>10.139744076934823</c:v>
                </c:pt>
                <c:pt idx="99">
                  <c:v>10.063701681004339</c:v>
                </c:pt>
                <c:pt idx="100">
                  <c:v>9.9889777442347025</c:v>
                </c:pt>
                <c:pt idx="101">
                  <c:v>9.9155366888120735</c:v>
                </c:pt>
                <c:pt idx="102">
                  <c:v>9.8433442334781205</c:v>
                </c:pt>
                <c:pt idx="103">
                  <c:v>9.7723673342526158</c:v>
                </c:pt>
                <c:pt idx="104">
                  <c:v>9.7025741284054785</c:v>
                </c:pt>
                <c:pt idx="105">
                  <c:v>9.6339338814712718</c:v>
                </c:pt>
                <c:pt idx="106">
                  <c:v>9.566416937113857</c:v>
                </c:pt>
                <c:pt idx="107">
                  <c:v>9.4999946696630087</c:v>
                </c:pt>
                <c:pt idx="108">
                  <c:v>9.4346394391573227</c:v>
                </c:pt>
                <c:pt idx="109">
                  <c:v>9.3703245487393847</c:v>
                </c:pt>
                <c:pt idx="110">
                  <c:v>9.3070242042602018</c:v>
                </c:pt>
                <c:pt idx="111">
                  <c:v>9.2447134759593759</c:v>
                </c:pt>
                <c:pt idx="112">
                  <c:v>9.1833682620971295</c:v>
                </c:pt>
                <c:pt idx="113">
                  <c:v>9.1229652544223878</c:v>
                </c:pt>
                <c:pt idx="114">
                  <c:v>9.0634819053689846</c:v>
                </c:pt>
                <c:pt idx="115">
                  <c:v>9.0048963968795146</c:v>
                </c:pt>
                <c:pt idx="116">
                  <c:v>8.9471876107626684</c:v>
                </c:pt>
                <c:pt idx="117">
                  <c:v>8.8903351004963902</c:v>
                </c:pt>
                <c:pt idx="118">
                  <c:v>8.8343190643946219</c:v>
                </c:pt>
                <c:pt idx="119">
                  <c:v>8.7791203200610006</c:v>
                </c:pt>
                <c:pt idx="120">
                  <c:v>8.7247202800575625</c:v>
                </c:pt>
                <c:pt idx="121">
                  <c:v>8.6711009287212644</c:v>
                </c:pt>
                <c:pt idx="122">
                  <c:v>8.6182448000651011</c:v>
                </c:pt>
                <c:pt idx="123">
                  <c:v>8.5661349567049356</c:v>
                </c:pt>
                <c:pt idx="124">
                  <c:v>8.5147549697564937</c:v>
                </c:pt>
                <c:pt idx="125">
                  <c:v>8.46408889965047</c:v>
                </c:pt>
                <c:pt idx="126">
                  <c:v>8.4141212778170154</c:v>
                </c:pt>
                <c:pt idx="127">
                  <c:v>8.3648370891936281</c:v>
                </c:pt>
                <c:pt idx="128">
                  <c:v>8.3162217555133804</c:v>
                </c:pt>
                <c:pt idx="129">
                  <c:v>8.2682611193329123</c:v>
                </c:pt>
                <c:pt idx="130">
                  <c:v>8.2209414287620159</c:v>
                </c:pt>
                <c:pt idx="131">
                  <c:v>8.1742493228589641</c:v>
                </c:pt>
                <c:pt idx="132">
                  <c:v>8.1281718176577247</c:v>
                </c:pt>
                <c:pt idx="133">
                  <c:v>8.0826962927952053</c:v>
                </c:pt>
                <c:pt idx="134">
                  <c:v>8.0378104787085256</c:v>
                </c:pt>
                <c:pt idx="135">
                  <c:v>7.9935024443739975</c:v>
                </c:pt>
                <c:pt idx="136">
                  <c:v>7.9497605855610631</c:v>
                </c:pt>
                <c:pt idx="137">
                  <c:v>7.9065736135760609</c:v>
                </c:pt>
                <c:pt idx="138">
                  <c:v>7.8639305444719509</c:v>
                </c:pt>
                <c:pt idx="139">
                  <c:v>7.8218206887015089</c:v>
                </c:pt>
                <c:pt idx="140">
                  <c:v>7.780233641192817</c:v>
                </c:pt>
                <c:pt idx="141">
                  <c:v>7.7391592718268969</c:v>
                </c:pt>
                <c:pt idx="142">
                  <c:v>7.6985877162984995</c:v>
                </c:pt>
                <c:pt idx="143">
                  <c:v>7.6585093673420692</c:v>
                </c:pt>
                <c:pt idx="144">
                  <c:v>7.6189148663059543</c:v>
                </c:pt>
                <c:pt idx="145">
                  <c:v>7.5797950950585866</c:v>
                </c:pt>
                <c:pt idx="146">
                  <c:v>7.5411411682115821</c:v>
                </c:pt>
                <c:pt idx="147">
                  <c:v>7.5029444256450883</c:v>
                </c:pt>
                <c:pt idx="148">
                  <c:v>7.465196425321845</c:v>
                </c:pt>
                <c:pt idx="149">
                  <c:v>7.4278889363768856</c:v>
                </c:pt>
                <c:pt idx="150">
                  <c:v>7.3910139324704991</c:v>
                </c:pt>
                <c:pt idx="151">
                  <c:v>7.3545635853928886</c:v>
                </c:pt>
                <c:pt idx="152">
                  <c:v>7.3185302589092629</c:v>
                </c:pt>
                <c:pt idx="153">
                  <c:v>7.2829065028349271</c:v>
                </c:pt>
                <c:pt idx="154">
                  <c:v>7.2476850473303207</c:v>
                </c:pt>
                <c:pt idx="155">
                  <c:v>7.2128587974064073</c:v>
                </c:pt>
                <c:pt idx="156">
                  <c:v>7.1784208276315002</c:v>
                </c:pt>
                <c:pt idx="157">
                  <c:v>7.1443643770307794</c:v>
                </c:pt>
                <c:pt idx="158">
                  <c:v>7.1106828441704453</c:v>
                </c:pt>
                <c:pt idx="159">
                  <c:v>7.0773697824185486</c:v>
                </c:pt>
                <c:pt idx="160">
                  <c:v>7.0444188953752702</c:v>
                </c:pt>
                <c:pt idx="161">
                  <c:v>7.0118240324654568</c:v>
                </c:pt>
                <c:pt idx="162">
                  <c:v>6.9795791846867008</c:v>
                </c:pt>
                <c:pt idx="163">
                  <c:v>6.9476784805066574</c:v>
                </c:pt>
                <c:pt idx="164">
                  <c:v>6.9161161819033445</c:v>
                </c:pt>
                <c:pt idx="165">
                  <c:v>6.8848866805427216</c:v>
                </c:pt>
                <c:pt idx="166">
                  <c:v>6.8539844940879613</c:v>
                </c:pt>
                <c:pt idx="167">
                  <c:v>6.8234042626350844</c:v>
                </c:pt>
                <c:pt idx="168">
                  <c:v>6.7931407452699517</c:v>
                </c:pt>
                <c:pt idx="169">
                  <c:v>6.7631888167417955</c:v>
                </c:pt>
                <c:pt idx="170">
                  <c:v>6.7335434642486316</c:v>
                </c:pt>
                <c:pt idx="171">
                  <c:v>6.7041997843302363</c:v>
                </c:pt>
                <c:pt idx="172">
                  <c:v>6.6751529798643983</c:v>
                </c:pt>
                <c:pt idx="173">
                  <c:v>6.6463983571625622</c:v>
                </c:pt>
                <c:pt idx="174">
                  <c:v>6.6179313231608647</c:v>
                </c:pt>
                <c:pt idx="175">
                  <c:v>6.5897473827030728</c:v>
                </c:pt>
                <c:pt idx="176">
                  <c:v>6.5618421359117542</c:v>
                </c:pt>
                <c:pt idx="177">
                  <c:v>6.5342112756445063</c:v>
                </c:pt>
                <c:pt idx="178">
                  <c:v>6.5068505850318621</c:v>
                </c:pt>
                <c:pt idx="179">
                  <c:v>6.4797559350939213</c:v>
                </c:pt>
                <c:pt idx="180">
                  <c:v>6.4529232824327414</c:v>
                </c:pt>
                <c:pt idx="181">
                  <c:v>6.4263486669976668</c:v>
                </c:pt>
                <c:pt idx="182">
                  <c:v>6.4000282099208814</c:v>
                </c:pt>
                <c:pt idx="183">
                  <c:v>6.3739581114206949</c:v>
                </c:pt>
                <c:pt idx="184">
                  <c:v>6.3481346487699755</c:v>
                </c:pt>
                <c:pt idx="185">
                  <c:v>6.3225541743274194</c:v>
                </c:pt>
                <c:pt idx="186">
                  <c:v>6.2972131136294545</c:v>
                </c:pt>
                <c:pt idx="187">
                  <c:v>6.2721079635404404</c:v>
                </c:pt>
                <c:pt idx="188">
                  <c:v>6.2472352904592219</c:v>
                </c:pt>
                <c:pt idx="189">
                  <c:v>6.2225917285799985</c:v>
                </c:pt>
                <c:pt idx="190">
                  <c:v>6.1981739782055278</c:v>
                </c:pt>
                <c:pt idx="191">
                  <c:v>6.1739788041109289</c:v>
                </c:pt>
                <c:pt idx="192">
                  <c:v>6.1500030339561906</c:v>
                </c:pt>
                <c:pt idx="193">
                  <c:v>6.12624355674581</c:v>
                </c:pt>
                <c:pt idx="194">
                  <c:v>6.1026973213338414</c:v>
                </c:pt>
                <c:pt idx="195">
                  <c:v>6.0793613349728348</c:v>
                </c:pt>
                <c:pt idx="196">
                  <c:v>6.056232661905141</c:v>
                </c:pt>
                <c:pt idx="197">
                  <c:v>6.033308421995156</c:v>
                </c:pt>
                <c:pt idx="198">
                  <c:v>6.0105857894010981</c:v>
                </c:pt>
                <c:pt idx="199">
                  <c:v>5.9880619912849733</c:v>
                </c:pt>
                <c:pt idx="200">
                  <c:v>5.965734306559483</c:v>
                </c:pt>
                <c:pt idx="201">
                  <c:v>5.9436000646706262</c:v>
                </c:pt>
                <c:pt idx="202">
                  <c:v>5.9216566444147611</c:v>
                </c:pt>
                <c:pt idx="203">
                  <c:v>5.8999014727890549</c:v>
                </c:pt>
                <c:pt idx="204">
                  <c:v>5.8783320238741874</c:v>
                </c:pt>
                <c:pt idx="205">
                  <c:v>5.8569458177482501</c:v>
                </c:pt>
                <c:pt idx="206">
                  <c:v>5.8357404194308318</c:v>
                </c:pt>
                <c:pt idx="207">
                  <c:v>5.8147134378562901</c:v>
                </c:pt>
                <c:pt idx="208">
                  <c:v>5.7938625248753164</c:v>
                </c:pt>
                <c:pt idx="209">
                  <c:v>5.7731853742838179</c:v>
                </c:pt>
                <c:pt idx="210">
                  <c:v>5.7526797208782821</c:v>
                </c:pt>
                <c:pt idx="211">
                  <c:v>5.732343339536806</c:v>
                </c:pt>
                <c:pt idx="212">
                  <c:v>5.712174044324871</c:v>
                </c:pt>
                <c:pt idx="213">
                  <c:v>5.6921696876252561</c:v>
                </c:pt>
                <c:pt idx="214">
                  <c:v>5.672328159291121</c:v>
                </c:pt>
                <c:pt idx="215">
                  <c:v>5.6526473858217212</c:v>
                </c:pt>
                <c:pt idx="216">
                  <c:v>5.6331253295599764</c:v>
                </c:pt>
                <c:pt idx="217">
                  <c:v>5.6137599879111271</c:v>
                </c:pt>
                <c:pt idx="218">
                  <c:v>5.5945493925820156</c:v>
                </c:pt>
                <c:pt idx="219">
                  <c:v>5.5754916088402089</c:v>
                </c:pt>
                <c:pt idx="220">
                  <c:v>5.5565847347923993</c:v>
                </c:pt>
                <c:pt idx="221">
                  <c:v>5.5378269006815284</c:v>
                </c:pt>
                <c:pt idx="222">
                  <c:v>5.5192162682020047</c:v>
                </c:pt>
                <c:pt idx="223">
                  <c:v>5.5007510298325597</c:v>
                </c:pt>
                <c:pt idx="224">
                  <c:v>5.4824294081861016</c:v>
                </c:pt>
                <c:pt idx="225">
                  <c:v>5.4642496553761664</c:v>
                </c:pt>
                <c:pt idx="226">
                  <c:v>5.4462100523993922</c:v>
                </c:pt>
                <c:pt idx="227">
                  <c:v>5.4283089085335652</c:v>
                </c:pt>
                <c:pt idx="228">
                  <c:v>5.4105445607508393</c:v>
                </c:pt>
                <c:pt idx="229">
                  <c:v>5.3929153731455557</c:v>
                </c:pt>
                <c:pt idx="230">
                  <c:v>5.3754197363763776</c:v>
                </c:pt>
                <c:pt idx="231">
                  <c:v>5.3580560671222006</c:v>
                </c:pt>
                <c:pt idx="232">
                  <c:v>5.3408228075515538</c:v>
                </c:pt>
                <c:pt idx="233">
                  <c:v>5.3237184248049862</c:v>
                </c:pt>
                <c:pt idx="234">
                  <c:v>5.306741410490166</c:v>
                </c:pt>
                <c:pt idx="235">
                  <c:v>5.2898902801892485</c:v>
                </c:pt>
                <c:pt idx="236">
                  <c:v>5.2731635729782456</c:v>
                </c:pt>
                <c:pt idx="237">
                  <c:v>5.2565598509579692</c:v>
                </c:pt>
                <c:pt idx="238">
                  <c:v>5.2400776987962692</c:v>
                </c:pt>
                <c:pt idx="239">
                  <c:v>5.2237157232812992</c:v>
                </c:pt>
                <c:pt idx="240">
                  <c:v>5.2074725528853332</c:v>
                </c:pt>
                <c:pt idx="241">
                  <c:v>5.1913468373390774</c:v>
                </c:pt>
                <c:pt idx="242">
                  <c:v>5.1753372472159649</c:v>
                </c:pt>
                <c:pt idx="243">
                  <c:v>5.1594424735262781</c:v>
                </c:pt>
                <c:pt idx="244">
                  <c:v>5.1436612273208198</c:v>
                </c:pt>
                <c:pt idx="245">
                  <c:v>5.1279922393038309</c:v>
                </c:pt>
                <c:pt idx="246">
                  <c:v>5.1124342594549068</c:v>
                </c:pt>
                <c:pt idx="247">
                  <c:v>5.096986056659742</c:v>
                </c:pt>
                <c:pt idx="248">
                  <c:v>5.0816464183493313</c:v>
                </c:pt>
                <c:pt idx="249">
                  <c:v>5.0664141501475095</c:v>
                </c:pt>
                <c:pt idx="250">
                  <c:v>5.0512880755265801</c:v>
                </c:pt>
                <c:pt idx="251">
                  <c:v>5.036267035470777</c:v>
                </c:pt>
                <c:pt idx="252">
                  <c:v>5.0213498881473893</c:v>
                </c:pt>
                <c:pt idx="253">
                  <c:v>5.0065355085853378</c:v>
                </c:pt>
                <c:pt idx="254">
                  <c:v>4.991822788360988</c:v>
                </c:pt>
                <c:pt idx="255">
                  <c:v>4.9772106352910424</c:v>
                </c:pt>
                <c:pt idx="256">
                  <c:v>4.9626979731322818</c:v>
                </c:pt>
                <c:pt idx="257">
                  <c:v>4.9482837412880327</c:v>
                </c:pt>
                <c:pt idx="258">
                  <c:v>4.9339668945211077</c:v>
                </c:pt>
                <c:pt idx="259">
                  <c:v>4.9197464026731375</c:v>
                </c:pt>
                <c:pt idx="260">
                  <c:v>4.9056212503900829</c:v>
                </c:pt>
                <c:pt idx="261">
                  <c:v>4.8915904368537415</c:v>
                </c:pt>
                <c:pt idx="262">
                  <c:v>4.8776529755191662</c:v>
                </c:pt>
                <c:pt idx="263">
                  <c:v>4.8638078938577731</c:v>
                </c:pt>
                <c:pt idx="264">
                  <c:v>4.8500542331060457</c:v>
                </c:pt>
                <c:pt idx="265">
                  <c:v>4.8363910480196681</c:v>
                </c:pt>
                <c:pt idx="266">
                  <c:v>4.8228174066329403</c:v>
                </c:pt>
                <c:pt idx="267">
                  <c:v>4.8093323900233793</c:v>
                </c:pt>
                <c:pt idx="268">
                  <c:v>4.7959350920813382</c:v>
                </c:pt>
                <c:pt idx="269">
                  <c:v>4.7826246192845412</c:v>
                </c:pt>
                <c:pt idx="270">
                  <c:v>4.7694000904773937</c:v>
                </c:pt>
                <c:pt idx="271">
                  <c:v>4.7562606366549716</c:v>
                </c:pt>
                <c:pt idx="272">
                  <c:v>4.7432054007515534</c:v>
                </c:pt>
                <c:pt idx="273">
                  <c:v>4.730233537433592</c:v>
                </c:pt>
                <c:pt idx="274">
                  <c:v>4.7173442128970136</c:v>
                </c:pt>
                <c:pt idx="275">
                  <c:v>4.7045366046687658</c:v>
                </c:pt>
                <c:pt idx="276">
                  <c:v>4.6918099014124248</c:v>
                </c:pt>
                <c:pt idx="277">
                  <c:v>4.6791633027379183</c:v>
                </c:pt>
                <c:pt idx="278">
                  <c:v>4.6665960190150697</c:v>
                </c:pt>
                <c:pt idx="279">
                  <c:v>4.6541072711910525</c:v>
                </c:pt>
                <c:pt idx="280">
                  <c:v>4.6416962906115309</c:v>
                </c:pt>
                <c:pt idx="281">
                  <c:v>4.6293623188454758</c:v>
                </c:pt>
                <c:pt idx="282">
                  <c:v>4.6171046075135305</c:v>
                </c:pt>
                <c:pt idx="283">
                  <c:v>4.6049224181198483</c:v>
                </c:pt>
                <c:pt idx="284">
                  <c:v>4.5928150218873443</c:v>
                </c:pt>
                <c:pt idx="285">
                  <c:v>4.5807816995962209</c:v>
                </c:pt>
                <c:pt idx="286">
                  <c:v>4.5688217414257712</c:v>
                </c:pt>
                <c:pt idx="287">
                  <c:v>4.5569344467993238</c:v>
                </c:pt>
                <c:pt idx="288">
                  <c:v>4.5451191242322722</c:v>
                </c:pt>
                <c:pt idx="289">
                  <c:v>4.5333750911831103</c:v>
                </c:pt>
                <c:pt idx="290">
                  <c:v>4.5217016739074296</c:v>
                </c:pt>
                <c:pt idx="291">
                  <c:v>4.5100982073147957</c:v>
                </c:pt>
                <c:pt idx="292">
                  <c:v>4.4985640348283908</c:v>
                </c:pt>
                <c:pt idx="293">
                  <c:v>4.4870985082474659</c:v>
                </c:pt>
                <c:pt idx="294">
                  <c:v>4.475700987612429</c:v>
                </c:pt>
                <c:pt idx="295">
                  <c:v>4.4643708410725722</c:v>
                </c:pt>
                <c:pt idx="296">
                  <c:v>4.4531074447563359</c:v>
                </c:pt>
                <c:pt idx="297">
                  <c:v>4.4419101826441443</c:v>
                </c:pt>
                <c:pt idx="298">
                  <c:v>4.4307784464435844</c:v>
                </c:pt>
                <c:pt idx="299">
                  <c:v>4.4197116354670865</c:v>
                </c:pt>
                <c:pt idx="300">
                  <c:v>4.4087091565118373</c:v>
                </c:pt>
                <c:pt idx="301">
                  <c:v>4.3977704237420694</c:v>
                </c:pt>
                <c:pt idx="302">
                  <c:v>4.3868948585735437</c:v>
                </c:pt>
                <c:pt idx="303">
                  <c:v>4.3760818895601989</c:v>
                </c:pt>
                <c:pt idx="304">
                  <c:v>4.3653309522829922</c:v>
                </c:pt>
                <c:pt idx="305">
                  <c:v>4.3546414892407608</c:v>
                </c:pt>
                <c:pt idx="306">
                  <c:v>4.3440129497431998</c:v>
                </c:pt>
                <c:pt idx="307">
                  <c:v>4.333444789805788</c:v>
                </c:pt>
                <c:pt idx="308">
                  <c:v>4.3229364720466741</c:v>
                </c:pt>
                <c:pt idx="309">
                  <c:v>4.3124874655855159</c:v>
                </c:pt>
                <c:pt idx="310">
                  <c:v>4.302097245944136</c:v>
                </c:pt>
                <c:pt idx="311">
                  <c:v>4.2917652949490384</c:v>
                </c:pt>
                <c:pt idx="312">
                  <c:v>4.2814911006357281</c:v>
                </c:pt>
                <c:pt idx="313">
                  <c:v>4.2712741571547408</c:v>
                </c:pt>
                <c:pt idx="314">
                  <c:v>4.2611139646794438</c:v>
                </c:pt>
                <c:pt idx="315">
                  <c:v>4.251010029315462</c:v>
                </c:pt>
                <c:pt idx="316">
                  <c:v>4.2409618630117878</c:v>
                </c:pt>
                <c:pt idx="317">
                  <c:v>4.2309689834734652</c:v>
                </c:pt>
                <c:pt idx="318">
                  <c:v>4.2210309140758842</c:v>
                </c:pt>
                <c:pt idx="319">
                  <c:v>4.2111471837805787</c:v>
                </c:pt>
                <c:pt idx="320">
                  <c:v>4.201317327052557</c:v>
                </c:pt>
                <c:pt idx="321">
                  <c:v>4.1915408837791146</c:v>
                </c:pt>
                <c:pt idx="322">
                  <c:v>4.181817399190062</c:v>
                </c:pt>
                <c:pt idx="323">
                  <c:v>4.1721464237793899</c:v>
                </c:pt>
                <c:pt idx="324">
                  <c:v>4.162527513228329</c:v>
                </c:pt>
                <c:pt idx="325">
                  <c:v>4.1529602283297402</c:v>
                </c:pt>
                <c:pt idx="326">
                  <c:v>4.1434441349138673</c:v>
                </c:pt>
                <c:pt idx="327">
                  <c:v>4.1339788037753609</c:v>
                </c:pt>
                <c:pt idx="328">
                  <c:v>4.1245638106015976</c:v>
                </c:pt>
                <c:pt idx="329">
                  <c:v>4.1151987359022444</c:v>
                </c:pt>
                <c:pt idx="330">
                  <c:v>4.1058831649400265</c:v>
                </c:pt>
                <c:pt idx="331">
                  <c:v>4.0966166876627472</c:v>
                </c:pt>
                <c:pt idx="332">
                  <c:v>4.0873988986364163</c:v>
                </c:pt>
                <c:pt idx="333">
                  <c:v>4.078229396979574</c:v>
                </c:pt>
                <c:pt idx="334">
                  <c:v>4.0691077862987344</c:v>
                </c:pt>
                <c:pt idx="335">
                  <c:v>4.0600336746249166</c:v>
                </c:pt>
                <c:pt idx="336">
                  <c:v>4.0510066743512771</c:v>
                </c:pt>
                <c:pt idx="337">
                  <c:v>4.0420264021717971</c:v>
                </c:pt>
                <c:pt idx="338">
                  <c:v>4.0330924790210236</c:v>
                </c:pt>
                <c:pt idx="339">
                  <c:v>4.0242045300147895</c:v>
                </c:pt>
                <c:pt idx="340">
                  <c:v>4.0153621843919804</c:v>
                </c:pt>
                <c:pt idx="341">
                  <c:v>4.0065650754572655</c:v>
                </c:pt>
                <c:pt idx="342">
                  <c:v>3.9978128405247633</c:v>
                </c:pt>
                <c:pt idx="343">
                  <c:v>3.9891051208626789</c:v>
                </c:pt>
                <c:pt idx="344">
                  <c:v>3.9804415616388731</c:v>
                </c:pt>
                <c:pt idx="345">
                  <c:v>3.9718218118672963</c:v>
                </c:pt>
                <c:pt idx="346">
                  <c:v>3.9632455243553357</c:v>
                </c:pt>
                <c:pt idx="347">
                  <c:v>3.9547123556520343</c:v>
                </c:pt>
                <c:pt idx="348">
                  <c:v>3.9462219659971618</c:v>
                </c:pt>
                <c:pt idx="349">
                  <c:v>3.9377740192711075</c:v>
                </c:pt>
                <c:pt idx="350">
                  <c:v>3.929368182945614</c:v>
                </c:pt>
                <c:pt idx="351">
                  <c:v>3.9210041280353058</c:v>
                </c:pt>
                <c:pt idx="352">
                  <c:v>3.9126815290500079</c:v>
                </c:pt>
                <c:pt idx="353">
                  <c:v>3.9044000639478416</c:v>
                </c:pt>
                <c:pt idx="354">
                  <c:v>3.8961594140890732</c:v>
                </c:pt>
                <c:pt idx="355">
                  <c:v>3.8879592641907204</c:v>
                </c:pt>
                <c:pt idx="356">
                  <c:v>3.8797993022818811</c:v>
                </c:pt>
                <c:pt idx="357">
                  <c:v>3.8716792196597756</c:v>
                </c:pt>
                <c:pt idx="358">
                  <c:v>3.8635987108465168</c:v>
                </c:pt>
                <c:pt idx="359">
                  <c:v>3.8555574735465354</c:v>
                </c:pt>
                <c:pt idx="360">
                  <c:v>3.8475552086047076</c:v>
                </c:pt>
                <c:pt idx="361">
                  <c:v>3.8395916199651401</c:v>
                </c:pt>
                <c:pt idx="362">
                  <c:v>3.8316664146306225</c:v>
                </c:pt>
                <c:pt idx="363">
                  <c:v>3.8237793026226878</c:v>
                </c:pt>
                <c:pt idx="364">
                  <c:v>3.8159299969423381</c:v>
                </c:pt>
                <c:pt idx="365">
                  <c:v>3.808118213531364</c:v>
                </c:pt>
                <c:pt idx="366">
                  <c:v>3.8003436712342711</c:v>
                </c:pt>
                <c:pt idx="367">
                  <c:v>3.7926060917608333</c:v>
                </c:pt>
                <c:pt idx="368">
                  <c:v>3.7849051996491707</c:v>
                </c:pt>
                <c:pt idx="369">
                  <c:v>3.7772407222294575</c:v>
                </c:pt>
                <c:pt idx="370">
                  <c:v>3.7696123895881652</c:v>
                </c:pt>
                <c:pt idx="371">
                  <c:v>3.7620199345328573</c:v>
                </c:pt>
                <c:pt idx="372">
                  <c:v>3.7544630925575455</c:v>
                </c:pt>
                <c:pt idx="373">
                  <c:v>3.7469416018085502</c:v>
                </c:pt>
                <c:pt idx="374">
                  <c:v>3.7394552030509187</c:v>
                </c:pt>
                <c:pt idx="375">
                  <c:v>3.7320036396353187</c:v>
                </c:pt>
                <c:pt idx="376">
                  <c:v>3.7245866574654691</c:v>
                </c:pt>
                <c:pt idx="377">
                  <c:v>3.7172040049660566</c:v>
                </c:pt>
                <c:pt idx="378">
                  <c:v>3.709855433051128</c:v>
                </c:pt>
                <c:pt idx="379">
                  <c:v>3.7025406950929707</c:v>
                </c:pt>
                <c:pt idx="380">
                  <c:v>3.6952595468914708</c:v>
                </c:pt>
                <c:pt idx="381">
                  <c:v>3.6880117466439093</c:v>
                </c:pt>
                <c:pt idx="382">
                  <c:v>3.6807970549152436</c:v>
                </c:pt>
                <c:pt idx="383">
                  <c:v>3.673615234608794</c:v>
                </c:pt>
                <c:pt idx="384">
                  <c:v>3.666466050937411</c:v>
                </c:pt>
                <c:pt idx="385">
                  <c:v>3.6593492713950431</c:v>
                </c:pt>
                <c:pt idx="386">
                  <c:v>3.6522646657287328</c:v>
                </c:pt>
                <c:pt idx="387">
                  <c:v>3.645212005911028</c:v>
                </c:pt>
                <c:pt idx="388">
                  <c:v>3.6381910661128263</c:v>
                </c:pt>
                <c:pt idx="389">
                  <c:v>3.6312016226765573</c:v>
                </c:pt>
                <c:pt idx="390">
                  <c:v>3.6242434540898447</c:v>
                </c:pt>
                <c:pt idx="391">
                  <c:v>3.6173163409594684</c:v>
                </c:pt>
                <c:pt idx="392">
                  <c:v>3.6104200659857759</c:v>
                </c:pt>
                <c:pt idx="393">
                  <c:v>3.6035544139374327</c:v>
                </c:pt>
                <c:pt idx="394">
                  <c:v>3.5967191716265394</c:v>
                </c:pt>
                <c:pt idx="395">
                  <c:v>3.5899141278841236</c:v>
                </c:pt>
                <c:pt idx="396">
                  <c:v>3.583139073535988</c:v>
                </c:pt>
                <c:pt idx="397">
                  <c:v>3.5763938013788947</c:v>
                </c:pt>
                <c:pt idx="398">
                  <c:v>3.5696781061570872</c:v>
                </c:pt>
                <c:pt idx="399">
                  <c:v>3.5629917845391925</c:v>
                </c:pt>
                <c:pt idx="400">
                  <c:v>3.5563346350953875</c:v>
                </c:pt>
                <c:pt idx="401">
                  <c:v>3.5497064582749558</c:v>
                </c:pt>
                <c:pt idx="402">
                  <c:v>3.5431070563841249</c:v>
                </c:pt>
                <c:pt idx="403">
                  <c:v>3.5365362335642265</c:v>
                </c:pt>
                <c:pt idx="404">
                  <c:v>3.5299937957701908</c:v>
                </c:pt>
                <c:pt idx="405">
                  <c:v>3.5234795507492964</c:v>
                </c:pt>
                <c:pt idx="406">
                  <c:v>3.5169933080202878</c:v>
                </c:pt>
                <c:pt idx="407">
                  <c:v>3.5105348788527064</c:v>
                </c:pt>
                <c:pt idx="408">
                  <c:v>3.5041040762465934</c:v>
                </c:pt>
                <c:pt idx="409">
                  <c:v>3.4977007149124244</c:v>
                </c:pt>
                <c:pt idx="410">
                  <c:v>3.4913246112513345</c:v>
                </c:pt>
                <c:pt idx="411">
                  <c:v>3.4849755833356202</c:v>
                </c:pt>
                <c:pt idx="412">
                  <c:v>3.4786534508895439</c:v>
                </c:pt>
                <c:pt idx="413">
                  <c:v>3.4723580352703527</c:v>
                </c:pt>
                <c:pt idx="414">
                  <c:v>3.4660891594495919</c:v>
                </c:pt>
                <c:pt idx="415">
                  <c:v>3.4598466479946728</c:v>
                </c:pt>
                <c:pt idx="416">
                  <c:v>3.4536303270506985</c:v>
                </c:pt>
                <c:pt idx="417">
                  <c:v>3.4474400243225278</c:v>
                </c:pt>
                <c:pt idx="418">
                  <c:v>3.4412755690570851</c:v>
                </c:pt>
                <c:pt idx="419">
                  <c:v>3.4351367920259306</c:v>
                </c:pt>
                <c:pt idx="420">
                  <c:v>3.4290235255080552</c:v>
                </c:pt>
                <c:pt idx="421">
                  <c:v>3.4229356032728995</c:v>
                </c:pt>
                <c:pt idx="422">
                  <c:v>3.4168728605636338</c:v>
                </c:pt>
                <c:pt idx="423">
                  <c:v>3.4108351340806284</c:v>
                </c:pt>
                <c:pt idx="424">
                  <c:v>3.4048222619651831</c:v>
                </c:pt>
                <c:pt idx="425">
                  <c:v>3.3988340837834468</c:v>
                </c:pt>
                <c:pt idx="426">
                  <c:v>3.3928704405105683</c:v>
                </c:pt>
                <c:pt idx="427">
                  <c:v>3.3869311745150608</c:v>
                </c:pt>
                <c:pt idx="428">
                  <c:v>3.3810161295433749</c:v>
                </c:pt>
                <c:pt idx="429">
                  <c:v>3.3751251507046671</c:v>
                </c:pt>
                <c:pt idx="430">
                  <c:v>3.3692580844557871</c:v>
                </c:pt>
                <c:pt idx="431">
                  <c:v>3.3634147785864594</c:v>
                </c:pt>
                <c:pt idx="432">
                  <c:v>3.357595082204663</c:v>
                </c:pt>
                <c:pt idx="433">
                  <c:v>3.3517988457221795</c:v>
                </c:pt>
                <c:pt idx="434">
                  <c:v>3.3460259208403924</c:v>
                </c:pt>
                <c:pt idx="435">
                  <c:v>3.3402761605362103</c:v>
                </c:pt>
                <c:pt idx="436">
                  <c:v>3.3345494190482028</c:v>
                </c:pt>
                <c:pt idx="437">
                  <c:v>3.3288455518629281</c:v>
                </c:pt>
                <c:pt idx="438">
                  <c:v>3.3231644157014228</c:v>
                </c:pt>
                <c:pt idx="439">
                  <c:v>3.3175058685058771</c:v>
                </c:pt>
                <c:pt idx="440">
                  <c:v>3.3118697694264632</c:v>
                </c:pt>
                <c:pt idx="441">
                  <c:v>3.3062559788083918</c:v>
                </c:pt>
                <c:pt idx="442">
                  <c:v>3.3006643581790489</c:v>
                </c:pt>
                <c:pt idx="443">
                  <c:v>3.2950947702353894</c:v>
                </c:pt>
                <c:pt idx="444">
                  <c:v>3.2895470788314243</c:v>
                </c:pt>
                <c:pt idx="445">
                  <c:v>3.2840211489659157</c:v>
                </c:pt>
                <c:pt idx="446">
                  <c:v>3.2785168467701928</c:v>
                </c:pt>
                <c:pt idx="447">
                  <c:v>3.2730340394961668</c:v>
                </c:pt>
                <c:pt idx="448">
                  <c:v>3.2675725955044439</c:v>
                </c:pt>
                <c:pt idx="449">
                  <c:v>3.2621323842526544</c:v>
                </c:pt>
                <c:pt idx="450">
                  <c:v>3.2567132762838766</c:v>
                </c:pt>
                <c:pt idx="451">
                  <c:v>3.2513151432152356</c:v>
                </c:pt>
                <c:pt idx="452">
                  <c:v>3.2459378577266369</c:v>
                </c:pt>
                <c:pt idx="453">
                  <c:v>3.2405812935496576</c:v>
                </c:pt>
                <c:pt idx="454">
                  <c:v>3.2352453254565545</c:v>
                </c:pt>
                <c:pt idx="455">
                  <c:v>3.2299298292494214</c:v>
                </c:pt>
                <c:pt idx="456">
                  <c:v>3.2246346817494969</c:v>
                </c:pt>
                <c:pt idx="457">
                  <c:v>3.2193597607865883</c:v>
                </c:pt>
                <c:pt idx="458">
                  <c:v>3.2141049451886308</c:v>
                </c:pt>
                <c:pt idx="459">
                  <c:v>3.2088701147713761</c:v>
                </c:pt>
                <c:pt idx="460">
                  <c:v>3.2036551503282293</c:v>
                </c:pt>
                <c:pt idx="461">
                  <c:v>3.1984599336201804</c:v>
                </c:pt>
                <c:pt idx="462">
                  <c:v>3.1932843473658821</c:v>
                </c:pt>
                <c:pt idx="463">
                  <c:v>3.1881282752318532</c:v>
                </c:pt>
                <c:pt idx="464">
                  <c:v>3.1829916018227844</c:v>
                </c:pt>
                <c:pt idx="465">
                  <c:v>3.1778742126719783</c:v>
                </c:pt>
                <c:pt idx="466">
                  <c:v>3.1727759942319098</c:v>
                </c:pt>
                <c:pt idx="467">
                  <c:v>3.1676968338648903</c:v>
                </c:pt>
                <c:pt idx="468">
                  <c:v>3.1626366198338514</c:v>
                </c:pt>
                <c:pt idx="469">
                  <c:v>3.1575952412932455</c:v>
                </c:pt>
                <c:pt idx="470">
                  <c:v>3.1525725882800542</c:v>
                </c:pt>
                <c:pt idx="471">
                  <c:v>3.1475685517049059</c:v>
                </c:pt>
                <c:pt idx="472">
                  <c:v>3.1425830233432976</c:v>
                </c:pt>
                <c:pt idx="473">
                  <c:v>3.1376158958269387</c:v>
                </c:pt>
                <c:pt idx="474">
                  <c:v>3.1326670626351736</c:v>
                </c:pt>
                <c:pt idx="475">
                  <c:v>3.1277364180865384</c:v>
                </c:pt>
                <c:pt idx="476">
                  <c:v>3.1228238573303875</c:v>
                </c:pt>
                <c:pt idx="477">
                  <c:v>3.117929276338653</c:v>
                </c:pt>
                <c:pt idx="478">
                  <c:v>3.1130525718976783</c:v>
                </c:pt>
                <c:pt idx="479">
                  <c:v>3.1081936416001485</c:v>
                </c:pt>
                <c:pt idx="480">
                  <c:v>3.1033523838371511</c:v>
                </c:pt>
                <c:pt idx="481">
                  <c:v>3.0985286977902953</c:v>
                </c:pt>
                <c:pt idx="482">
                  <c:v>3.093722483423925</c:v>
                </c:pt>
                <c:pt idx="483">
                  <c:v>3.0889336414774582</c:v>
                </c:pt>
                <c:pt idx="484">
                  <c:v>3.0841620734577884</c:v>
                </c:pt>
                <c:pt idx="485">
                  <c:v>3.0794076816317677</c:v>
                </c:pt>
                <c:pt idx="486">
                  <c:v>3.0746703690188193</c:v>
                </c:pt>
                <c:pt idx="487">
                  <c:v>3.0699500393835923</c:v>
                </c:pt>
                <c:pt idx="488">
                  <c:v>3.0652465972287373</c:v>
                </c:pt>
                <c:pt idx="489">
                  <c:v>3.0605599477877385</c:v>
                </c:pt>
                <c:pt idx="490">
                  <c:v>3.0558899970178461</c:v>
                </c:pt>
                <c:pt idx="491">
                  <c:v>3.0512366515931024</c:v>
                </c:pt>
                <c:pt idx="492">
                  <c:v>3.0465998188974162</c:v>
                </c:pt>
                <c:pt idx="493">
                  <c:v>3.0419794070177426</c:v>
                </c:pt>
                <c:pt idx="494">
                  <c:v>3.0373753247373529</c:v>
                </c:pt>
                <c:pt idx="495">
                  <c:v>3.0327874815291356</c:v>
                </c:pt>
                <c:pt idx="496">
                  <c:v>3.0282157875490281</c:v>
                </c:pt>
                <c:pt idx="497">
                  <c:v>3.023660153629498</c:v>
                </c:pt>
                <c:pt idx="498">
                  <c:v>3.019120491273096</c:v>
                </c:pt>
                <c:pt idx="499">
                  <c:v>3.014596712646092</c:v>
                </c:pt>
                <c:pt idx="500">
                  <c:v>3.0100887305721886</c:v>
                </c:pt>
                <c:pt idx="501">
                  <c:v>3.0055964585262887</c:v>
                </c:pt>
                <c:pt idx="502">
                  <c:v>3.0011198106283588</c:v>
                </c:pt>
                <c:pt idx="503">
                  <c:v>2.9966587016373403</c:v>
                </c:pt>
                <c:pt idx="504">
                  <c:v>2.9922130469451371</c:v>
                </c:pt>
                <c:pt idx="505">
                  <c:v>2.9877827625706863</c:v>
                </c:pt>
                <c:pt idx="506">
                  <c:v>2.9833677651540684</c:v>
                </c:pt>
                <c:pt idx="507">
                  <c:v>2.9789679719507074</c:v>
                </c:pt>
                <c:pt idx="508">
                  <c:v>2.9745833008256266</c:v>
                </c:pt>
                <c:pt idx="509">
                  <c:v>2.9702136702477726</c:v>
                </c:pt>
                <c:pt idx="510">
                  <c:v>2.9658589992844</c:v>
                </c:pt>
                <c:pt idx="511">
                  <c:v>2.9615192075955123</c:v>
                </c:pt>
                <c:pt idx="512">
                  <c:v>2.9571942154283946</c:v>
                </c:pt>
                <c:pt idx="513">
                  <c:v>2.9528839436121572</c:v>
                </c:pt>
                <c:pt idx="514">
                  <c:v>2.9485883135523956</c:v>
                </c:pt>
                <c:pt idx="515">
                  <c:v>2.9443072472258724</c:v>
                </c:pt>
                <c:pt idx="516">
                  <c:v>2.9400406671752584</c:v>
                </c:pt>
                <c:pt idx="517">
                  <c:v>2.9357884965039669</c:v>
                </c:pt>
                <c:pt idx="518">
                  <c:v>2.9315506588710023</c:v>
                </c:pt>
                <c:pt idx="519">
                  <c:v>2.9273270784858894</c:v>
                </c:pt>
                <c:pt idx="520">
                  <c:v>2.923117680103664</c:v>
                </c:pt>
                <c:pt idx="521">
                  <c:v>2.9189223890198921</c:v>
                </c:pt>
                <c:pt idx="522">
                  <c:v>2.9147411310657754</c:v>
                </c:pt>
                <c:pt idx="523">
                  <c:v>2.9105738326032848</c:v>
                </c:pt>
                <c:pt idx="524">
                  <c:v>2.9064204205203694</c:v>
                </c:pt>
                <c:pt idx="525">
                  <c:v>2.9022808222261878</c:v>
                </c:pt>
                <c:pt idx="526">
                  <c:v>2.8981549656464365</c:v>
                </c:pt>
                <c:pt idx="527">
                  <c:v>2.8940427792186818</c:v>
                </c:pt>
                <c:pt idx="528">
                  <c:v>2.8899441918877686</c:v>
                </c:pt>
                <c:pt idx="529">
                  <c:v>2.8858591331012819</c:v>
                </c:pt>
                <c:pt idx="530">
                  <c:v>2.8817875328050322</c:v>
                </c:pt>
                <c:pt idx="531">
                  <c:v>2.8777293214386321</c:v>
                </c:pt>
                <c:pt idx="532">
                  <c:v>2.873684429931072</c:v>
                </c:pt>
                <c:pt idx="533">
                  <c:v>2.8696527896963797</c:v>
                </c:pt>
                <c:pt idx="534">
                  <c:v>2.8656343326293086</c:v>
                </c:pt>
                <c:pt idx="535">
                  <c:v>2.8616289911010799</c:v>
                </c:pt>
                <c:pt idx="536">
                  <c:v>2.8576366979551682</c:v>
                </c:pt>
                <c:pt idx="537">
                  <c:v>2.8536573865031332</c:v>
                </c:pt>
                <c:pt idx="538">
                  <c:v>2.8496909905204886</c:v>
                </c:pt>
                <c:pt idx="539">
                  <c:v>2.8457374442426251</c:v>
                </c:pt>
                <c:pt idx="540">
                  <c:v>2.8417966823607776</c:v>
                </c:pt>
                <c:pt idx="541">
                  <c:v>2.8378686400180113</c:v>
                </c:pt>
                <c:pt idx="542">
                  <c:v>2.8339532528053049</c:v>
                </c:pt>
                <c:pt idx="543">
                  <c:v>2.8300504567575944</c:v>
                </c:pt>
                <c:pt idx="544">
                  <c:v>2.8261601883499385</c:v>
                </c:pt>
                <c:pt idx="545">
                  <c:v>2.8222823844936777</c:v>
                </c:pt>
                <c:pt idx="546">
                  <c:v>2.8184169825326442</c:v>
                </c:pt>
                <c:pt idx="547">
                  <c:v>2.8145639202394115</c:v>
                </c:pt>
                <c:pt idx="548">
                  <c:v>2.8107231358115916</c:v>
                </c:pt>
                <c:pt idx="549">
                  <c:v>2.8068945678681585</c:v>
                </c:pt>
                <c:pt idx="550">
                  <c:v>2.8030781554458146</c:v>
                </c:pt>
                <c:pt idx="551">
                  <c:v>2.799273837995409</c:v>
                </c:pt>
                <c:pt idx="552">
                  <c:v>2.7954815553783563</c:v>
                </c:pt>
                <c:pt idx="553">
                  <c:v>2.7917012478631431</c:v>
                </c:pt>
                <c:pt idx="554">
                  <c:v>2.7879328561218211</c:v>
                </c:pt>
                <c:pt idx="555">
                  <c:v>2.7841763212265755</c:v>
                </c:pt>
                <c:pt idx="556">
                  <c:v>2.780431584646303</c:v>
                </c:pt>
                <c:pt idx="557">
                  <c:v>2.7766985882432405</c:v>
                </c:pt>
                <c:pt idx="558">
                  <c:v>2.7729772742696204</c:v>
                </c:pt>
                <c:pt idx="559">
                  <c:v>2.7692675853643598</c:v>
                </c:pt>
                <c:pt idx="560">
                  <c:v>2.7655694645497926</c:v>
                </c:pt>
                <c:pt idx="561">
                  <c:v>2.7618828552284214</c:v>
                </c:pt>
                <c:pt idx="562">
                  <c:v>2.758207701179717</c:v>
                </c:pt>
                <c:pt idx="563">
                  <c:v>2.7545439465569426</c:v>
                </c:pt>
                <c:pt idx="564">
                  <c:v>2.7508915358840036</c:v>
                </c:pt>
                <c:pt idx="565">
                  <c:v>2.7472504140523468</c:v>
                </c:pt>
                <c:pt idx="566">
                  <c:v>2.7436205263178763</c:v>
                </c:pt>
                <c:pt idx="567">
                  <c:v>2.7400018182979031</c:v>
                </c:pt>
                <c:pt idx="568">
                  <c:v>2.7363942359681364</c:v>
                </c:pt>
                <c:pt idx="569">
                  <c:v>2.732797725659688</c:v>
                </c:pt>
                <c:pt idx="570">
                  <c:v>2.7292122340561242</c:v>
                </c:pt>
                <c:pt idx="571">
                  <c:v>2.7256377081905332</c:v>
                </c:pt>
                <c:pt idx="572">
                  <c:v>2.7220740954426228</c:v>
                </c:pt>
                <c:pt idx="573">
                  <c:v>2.7185213435358646</c:v>
                </c:pt>
                <c:pt idx="574">
                  <c:v>2.7149794005346464</c:v>
                </c:pt>
                <c:pt idx="575">
                  <c:v>2.71144821484146</c:v>
                </c:pt>
                <c:pt idx="576">
                  <c:v>2.707927735194124</c:v>
                </c:pt>
                <c:pt idx="577">
                  <c:v>2.7044179106630208</c:v>
                </c:pt>
                <c:pt idx="578">
                  <c:v>2.7009186906483693</c:v>
                </c:pt>
                <c:pt idx="579">
                  <c:v>2.6974300248775327</c:v>
                </c:pt>
                <c:pt idx="580">
                  <c:v>2.6939518634023316</c:v>
                </c:pt>
                <c:pt idx="581">
                  <c:v>2.6904841565963964</c:v>
                </c:pt>
                <c:pt idx="582">
                  <c:v>2.6870268551525669</c:v>
                </c:pt>
                <c:pt idx="583">
                  <c:v>2.6835799100802613</c:v>
                </c:pt>
                <c:pt idx="584">
                  <c:v>2.6801432727029324</c:v>
                </c:pt>
                <c:pt idx="585">
                  <c:v>2.6767168946555184</c:v>
                </c:pt>
                <c:pt idx="586">
                  <c:v>2.6733007278818994</c:v>
                </c:pt>
                <c:pt idx="587">
                  <c:v>2.6698947246324423</c:v>
                </c:pt>
                <c:pt idx="588">
                  <c:v>2.6664988374614933</c:v>
                </c:pt>
                <c:pt idx="589">
                  <c:v>2.663113019224943</c:v>
                </c:pt>
                <c:pt idx="590">
                  <c:v>2.6597372230778058</c:v>
                </c:pt>
                <c:pt idx="591">
                  <c:v>2.6563714024718257</c:v>
                </c:pt>
                <c:pt idx="592">
                  <c:v>2.6530155111530771</c:v>
                </c:pt>
                <c:pt idx="593">
                  <c:v>2.6496695031596329</c:v>
                </c:pt>
                <c:pt idx="594">
                  <c:v>2.6463333328192311</c:v>
                </c:pt>
                <c:pt idx="595">
                  <c:v>2.6430069547469524</c:v>
                </c:pt>
                <c:pt idx="596">
                  <c:v>2.6396903238429457</c:v>
                </c:pt>
                <c:pt idx="597">
                  <c:v>2.6363833952901601</c:v>
                </c:pt>
                <c:pt idx="598">
                  <c:v>2.6330861245521042</c:v>
                </c:pt>
                <c:pt idx="599">
                  <c:v>2.6297984673706236</c:v>
                </c:pt>
                <c:pt idx="600">
                  <c:v>2.6265203797637016</c:v>
                </c:pt>
                <c:pt idx="601">
                  <c:v>2.6232518180232764</c:v>
                </c:pt>
                <c:pt idx="602">
                  <c:v>2.619992738713091</c:v>
                </c:pt>
                <c:pt idx="603">
                  <c:v>2.616743098666551</c:v>
                </c:pt>
                <c:pt idx="604">
                  <c:v>2.6135028549846058</c:v>
                </c:pt>
                <c:pt idx="605">
                  <c:v>2.6102719650336557</c:v>
                </c:pt>
                <c:pt idx="606">
                  <c:v>2.6070503864434658</c:v>
                </c:pt>
                <c:pt idx="607">
                  <c:v>2.6038380771051246</c:v>
                </c:pt>
                <c:pt idx="608">
                  <c:v>2.6006349951689902</c:v>
                </c:pt>
                <c:pt idx="609">
                  <c:v>2.5974410990426819</c:v>
                </c:pt>
                <c:pt idx="610">
                  <c:v>2.5942563473890705</c:v>
                </c:pt>
                <c:pt idx="611">
                  <c:v>2.5910806991243045</c:v>
                </c:pt>
                <c:pt idx="612">
                  <c:v>2.5879141134158492</c:v>
                </c:pt>
                <c:pt idx="613">
                  <c:v>2.5847565496805327</c:v>
                </c:pt>
                <c:pt idx="614">
                  <c:v>2.5816079675826309</c:v>
                </c:pt>
                <c:pt idx="615">
                  <c:v>2.5784683270319535</c:v>
                </c:pt>
                <c:pt idx="616">
                  <c:v>2.5753375881819482</c:v>
                </c:pt>
                <c:pt idx="617">
                  <c:v>2.5722157114278512</c:v>
                </c:pt>
                <c:pt idx="618">
                  <c:v>2.5691026574047942</c:v>
                </c:pt>
                <c:pt idx="619">
                  <c:v>2.5659983869860032</c:v>
                </c:pt>
                <c:pt idx="620">
                  <c:v>2.5629028612809583</c:v>
                </c:pt>
                <c:pt idx="621">
                  <c:v>2.5598160416335887</c:v>
                </c:pt>
                <c:pt idx="622">
                  <c:v>2.5567378896204915</c:v>
                </c:pt>
                <c:pt idx="623">
                  <c:v>2.5536683670491622</c:v>
                </c:pt>
                <c:pt idx="624">
                  <c:v>2.5506074359562332</c:v>
                </c:pt>
                <c:pt idx="625">
                  <c:v>2.5475550586057354</c:v>
                </c:pt>
                <c:pt idx="626">
                  <c:v>2.5445111974873833</c:v>
                </c:pt>
                <c:pt idx="627">
                  <c:v>2.5414758153148611</c:v>
                </c:pt>
                <c:pt idx="628">
                  <c:v>2.5384488750241347</c:v>
                </c:pt>
                <c:pt idx="629">
                  <c:v>2.5354303397717706</c:v>
                </c:pt>
                <c:pt idx="630">
                  <c:v>2.5324201729332865</c:v>
                </c:pt>
                <c:pt idx="631">
                  <c:v>2.5294183381014865</c:v>
                </c:pt>
                <c:pt idx="632">
                  <c:v>2.526424799084853</c:v>
                </c:pt>
                <c:pt idx="633">
                  <c:v>2.5234395199059176</c:v>
                </c:pt>
                <c:pt idx="634">
                  <c:v>2.5204624647996612</c:v>
                </c:pt>
                <c:pt idx="635">
                  <c:v>2.5174935982119284</c:v>
                </c:pt>
                <c:pt idx="636">
                  <c:v>2.5145328847978594</c:v>
                </c:pt>
                <c:pt idx="637">
                  <c:v>2.511580289420321</c:v>
                </c:pt>
                <c:pt idx="638">
                  <c:v>2.5086357771483732</c:v>
                </c:pt>
                <c:pt idx="639">
                  <c:v>2.5056993132557404</c:v>
                </c:pt>
                <c:pt idx="640">
                  <c:v>2.5027708632192778</c:v>
                </c:pt>
                <c:pt idx="641">
                  <c:v>2.4998503927174909</c:v>
                </c:pt>
                <c:pt idx="642">
                  <c:v>2.4969378676290321</c:v>
                </c:pt>
                <c:pt idx="643">
                  <c:v>2.4940332540312222</c:v>
                </c:pt>
                <c:pt idx="644">
                  <c:v>2.4911365181986</c:v>
                </c:pt>
                <c:pt idx="645">
                  <c:v>2.4882476266014595</c:v>
                </c:pt>
                <c:pt idx="646">
                  <c:v>2.4853665459044243</c:v>
                </c:pt>
                <c:pt idx="647">
                  <c:v>2.4824932429650088</c:v>
                </c:pt>
                <c:pt idx="648">
                  <c:v>2.4796276848322223</c:v>
                </c:pt>
                <c:pt idx="649">
                  <c:v>2.4767698387451578</c:v>
                </c:pt>
                <c:pt idx="650">
                  <c:v>2.4739196721316103</c:v>
                </c:pt>
                <c:pt idx="651">
                  <c:v>2.4710771526066995</c:v>
                </c:pt>
                <c:pt idx="652">
                  <c:v>2.468242247971514</c:v>
                </c:pt>
                <c:pt idx="653">
                  <c:v>2.4654149262117473</c:v>
                </c:pt>
                <c:pt idx="654">
                  <c:v>2.462595155496377</c:v>
                </c:pt>
                <c:pt idx="655">
                  <c:v>2.4597829041763193</c:v>
                </c:pt>
                <c:pt idx="656">
                  <c:v>2.456978140783125</c:v>
                </c:pt>
                <c:pt idx="657">
                  <c:v>2.4541808340276745</c:v>
                </c:pt>
                <c:pt idx="658">
                  <c:v>2.4513909527988824</c:v>
                </c:pt>
                <c:pt idx="659">
                  <c:v>2.4486084661624172</c:v>
                </c:pt>
                <c:pt idx="660">
                  <c:v>2.4458333433594306</c:v>
                </c:pt>
                <c:pt idx="661">
                  <c:v>2.443065553805301</c:v>
                </c:pt>
                <c:pt idx="662">
                  <c:v>2.4403050670883824</c:v>
                </c:pt>
                <c:pt idx="663">
                  <c:v>2.4375518529687668</c:v>
                </c:pt>
                <c:pt idx="664">
                  <c:v>2.4348058813770614</c:v>
                </c:pt>
                <c:pt idx="665">
                  <c:v>2.4320671224131658</c:v>
                </c:pt>
                <c:pt idx="666">
                  <c:v>2.4293355463450754</c:v>
                </c:pt>
                <c:pt idx="667">
                  <c:v>2.4266111236076777</c:v>
                </c:pt>
                <c:pt idx="668">
                  <c:v>2.4238938248015711</c:v>
                </c:pt>
                <c:pt idx="669">
                  <c:v>2.4211836206918917</c:v>
                </c:pt>
                <c:pt idx="670">
                  <c:v>2.4184804822071455</c:v>
                </c:pt>
                <c:pt idx="671">
                  <c:v>2.415784380438057</c:v>
                </c:pt>
                <c:pt idx="672">
                  <c:v>2.4130952866364175</c:v>
                </c:pt>
                <c:pt idx="673">
                  <c:v>2.4104131722139566</c:v>
                </c:pt>
                <c:pt idx="674">
                  <c:v>2.4077380087412164</c:v>
                </c:pt>
                <c:pt idx="675">
                  <c:v>2.4050697679464377</c:v>
                </c:pt>
                <c:pt idx="676">
                  <c:v>2.4024084217144397</c:v>
                </c:pt>
                <c:pt idx="677">
                  <c:v>2.3997539420855416</c:v>
                </c:pt>
                <c:pt idx="678">
                  <c:v>2.3971063012544649</c:v>
                </c:pt>
                <c:pt idx="679">
                  <c:v>2.3944654715692542</c:v>
                </c:pt>
                <c:pt idx="680">
                  <c:v>2.3918314255302122</c:v>
                </c:pt>
                <c:pt idx="681">
                  <c:v>2.3892041357888356</c:v>
                </c:pt>
                <c:pt idx="682">
                  <c:v>2.3865835751467661</c:v>
                </c:pt>
                <c:pt idx="683">
                  <c:v>2.3839697165547484</c:v>
                </c:pt>
                <c:pt idx="684">
                  <c:v>2.3813625331115875</c:v>
                </c:pt>
                <c:pt idx="685">
                  <c:v>2.3787619980631463</c:v>
                </c:pt>
                <c:pt idx="686">
                  <c:v>2.3761680848012934</c:v>
                </c:pt>
                <c:pt idx="687">
                  <c:v>2.3735807668629318</c:v>
                </c:pt>
                <c:pt idx="688">
                  <c:v>2.3710000179289703</c:v>
                </c:pt>
                <c:pt idx="689">
                  <c:v>2.3684258118233519</c:v>
                </c:pt>
                <c:pt idx="690">
                  <c:v>2.3658581225120603</c:v>
                </c:pt>
                <c:pt idx="691">
                  <c:v>2.3632969241021478</c:v>
                </c:pt>
                <c:pt idx="692">
                  <c:v>2.3607421908407646</c:v>
                </c:pt>
                <c:pt idx="693">
                  <c:v>2.35819389711421</c:v>
                </c:pt>
                <c:pt idx="694">
                  <c:v>2.3556520174469688</c:v>
                </c:pt>
                <c:pt idx="695">
                  <c:v>2.3531165265007794</c:v>
                </c:pt>
                <c:pt idx="696">
                  <c:v>2.3505873990736887</c:v>
                </c:pt>
                <c:pt idx="697">
                  <c:v>2.3480646100991334</c:v>
                </c:pt>
                <c:pt idx="698">
                  <c:v>2.3455481346450093</c:v>
                </c:pt>
                <c:pt idx="699">
                  <c:v>2.3430379479127756</c:v>
                </c:pt>
                <c:pt idx="700">
                  <c:v>2.3405340252365283</c:v>
                </c:pt>
                <c:pt idx="701">
                  <c:v>2.3380363420821242</c:v>
                </c:pt>
                <c:pt idx="702">
                  <c:v>2.3355448740462719</c:v>
                </c:pt>
                <c:pt idx="703">
                  <c:v>2.3330595968556658</c:v>
                </c:pt>
                <c:pt idx="704">
                  <c:v>2.3305804863660966</c:v>
                </c:pt>
                <c:pt idx="705">
                  <c:v>2.3281075185615903</c:v>
                </c:pt>
                <c:pt idx="706">
                  <c:v>2.3256406695535419</c:v>
                </c:pt>
                <c:pt idx="707">
                  <c:v>2.3231799155798702</c:v>
                </c:pt>
                <c:pt idx="708">
                  <c:v>2.320725233004159</c:v>
                </c:pt>
                <c:pt idx="709">
                  <c:v>2.3182765983148208</c:v>
                </c:pt>
                <c:pt idx="710">
                  <c:v>2.3158339881242669</c:v>
                </c:pt>
                <c:pt idx="711">
                  <c:v>2.3133973791680682</c:v>
                </c:pt>
                <c:pt idx="712">
                  <c:v>2.3109667483041538</c:v>
                </c:pt>
                <c:pt idx="713">
                  <c:v>2.308542072511981</c:v>
                </c:pt>
                <c:pt idx="714">
                  <c:v>2.3061233288917302</c:v>
                </c:pt>
                <c:pt idx="715">
                  <c:v>2.3037104946635139</c:v>
                </c:pt>
                <c:pt idx="716">
                  <c:v>2.3013035471665706</c:v>
                </c:pt>
                <c:pt idx="717">
                  <c:v>2.2989024638584841</c:v>
                </c:pt>
                <c:pt idx="718">
                  <c:v>2.2965072223143941</c:v>
                </c:pt>
                <c:pt idx="719">
                  <c:v>2.2941178002262315</c:v>
                </c:pt>
                <c:pt idx="720">
                  <c:v>2.2917341754019418</c:v>
                </c:pt>
                <c:pt idx="721">
                  <c:v>2.2893563257647225</c:v>
                </c:pt>
                <c:pt idx="722">
                  <c:v>2.2869842293522638</c:v>
                </c:pt>
                <c:pt idx="723">
                  <c:v>2.2846178643160076</c:v>
                </c:pt>
                <c:pt idx="724">
                  <c:v>2.2822572089203863</c:v>
                </c:pt>
                <c:pt idx="725">
                  <c:v>2.2799022415420982</c:v>
                </c:pt>
                <c:pt idx="726">
                  <c:v>2.2775529406693695</c:v>
                </c:pt>
                <c:pt idx="727">
                  <c:v>2.2752092849012189</c:v>
                </c:pt>
                <c:pt idx="728">
                  <c:v>2.2728712529467456</c:v>
                </c:pt>
                <c:pt idx="729">
                  <c:v>2.2705388236244084</c:v>
                </c:pt>
                <c:pt idx="730">
                  <c:v>2.2682119758613219</c:v>
                </c:pt>
                <c:pt idx="731">
                  <c:v>2.2658906886925378</c:v>
                </c:pt>
                <c:pt idx="732">
                  <c:v>2.263574941260357</c:v>
                </c:pt>
                <c:pt idx="733">
                  <c:v>2.2612647128136305</c:v>
                </c:pt>
                <c:pt idx="734">
                  <c:v>2.2589599827070765</c:v>
                </c:pt>
                <c:pt idx="735">
                  <c:v>2.2566607304005872</c:v>
                </c:pt>
                <c:pt idx="736">
                  <c:v>2.254366935458564</c:v>
                </c:pt>
                <c:pt idx="737">
                  <c:v>2.2520785775492294</c:v>
                </c:pt>
                <c:pt idx="738">
                  <c:v>2.2497956364439746</c:v>
                </c:pt>
                <c:pt idx="739">
                  <c:v>2.2475180920166862</c:v>
                </c:pt>
                <c:pt idx="740">
                  <c:v>2.2452459242430982</c:v>
                </c:pt>
                <c:pt idx="741">
                  <c:v>2.242979113200132</c:v>
                </c:pt>
                <c:pt idx="742">
                  <c:v>2.2407176390652537</c:v>
                </c:pt>
                <c:pt idx="743">
                  <c:v>2.2384614821158317</c:v>
                </c:pt>
                <c:pt idx="744">
                  <c:v>2.2362106227285028</c:v>
                </c:pt>
                <c:pt idx="745">
                  <c:v>2.2339650413785312</c:v>
                </c:pt>
                <c:pt idx="746">
                  <c:v>2.2317247186391933</c:v>
                </c:pt>
                <c:pt idx="747">
                  <c:v>2.2294896351811406</c:v>
                </c:pt>
                <c:pt idx="748">
                  <c:v>2.2272597717718043</c:v>
                </c:pt>
                <c:pt idx="749">
                  <c:v>2.225035109274756</c:v>
                </c:pt>
                <c:pt idx="750">
                  <c:v>2.222815628649117</c:v>
                </c:pt>
                <c:pt idx="751">
                  <c:v>2.2206013109489526</c:v>
                </c:pt>
                <c:pt idx="752">
                  <c:v>2.2183921373226707</c:v>
                </c:pt>
                <c:pt idx="753">
                  <c:v>2.2161880890124213</c:v>
                </c:pt>
                <c:pt idx="754">
                  <c:v>2.2139891473535243</c:v>
                </c:pt>
                <c:pt idx="755">
                  <c:v>2.2117952937738621</c:v>
                </c:pt>
                <c:pt idx="756">
                  <c:v>2.2096065097933186</c:v>
                </c:pt>
                <c:pt idx="757">
                  <c:v>2.2074227770231851</c:v>
                </c:pt>
                <c:pt idx="758">
                  <c:v>2.2052440771656037</c:v>
                </c:pt>
                <c:pt idx="759">
                  <c:v>2.2030703920129926</c:v>
                </c:pt>
                <c:pt idx="760">
                  <c:v>2.2009017034474794</c:v>
                </c:pt>
                <c:pt idx="761">
                  <c:v>2.1987379934403468</c:v>
                </c:pt>
                <c:pt idx="762">
                  <c:v>2.1965792440514784</c:v>
                </c:pt>
                <c:pt idx="763">
                  <c:v>2.1944254374288001</c:v>
                </c:pt>
                <c:pt idx="764">
                  <c:v>2.1922765558077453</c:v>
                </c:pt>
                <c:pt idx="765">
                  <c:v>2.1901325815107029</c:v>
                </c:pt>
                <c:pt idx="766">
                  <c:v>2.1879934969464809</c:v>
                </c:pt>
                <c:pt idx="767">
                  <c:v>2.1858592846097746</c:v>
                </c:pt>
                <c:pt idx="768">
                  <c:v>2.1837299270806367</c:v>
                </c:pt>
                <c:pt idx="769">
                  <c:v>2.1816054070239446</c:v>
                </c:pt>
                <c:pt idx="770">
                  <c:v>2.1794857071888827</c:v>
                </c:pt>
                <c:pt idx="771">
                  <c:v>2.1773708104084197</c:v>
                </c:pt>
                <c:pt idx="772">
                  <c:v>2.1752606995988066</c:v>
                </c:pt>
                <c:pt idx="773">
                  <c:v>2.1731553577590486</c:v>
                </c:pt>
                <c:pt idx="774">
                  <c:v>2.1710547679704009</c:v>
                </c:pt>
                <c:pt idx="775">
                  <c:v>2.1689589133958802</c:v>
                </c:pt>
                <c:pt idx="776">
                  <c:v>2.1668677772797471</c:v>
                </c:pt>
                <c:pt idx="777">
                  <c:v>2.1647813429470188</c:v>
                </c:pt>
                <c:pt idx="778">
                  <c:v>2.1626995938029743</c:v>
                </c:pt>
                <c:pt idx="779">
                  <c:v>2.1606225133326675</c:v>
                </c:pt>
                <c:pt idx="780">
                  <c:v>2.1585500851004453</c:v>
                </c:pt>
                <c:pt idx="781">
                  <c:v>2.1564822927494509</c:v>
                </c:pt>
                <c:pt idx="782">
                  <c:v>2.154419120001168</c:v>
                </c:pt>
                <c:pt idx="783">
                  <c:v>2.1523605506549259</c:v>
                </c:pt>
                <c:pt idx="784">
                  <c:v>2.1503065685874465</c:v>
                </c:pt>
                <c:pt idx="785">
                  <c:v>2.1482571577523584</c:v>
                </c:pt>
                <c:pt idx="786">
                  <c:v>2.1462123021797468</c:v>
                </c:pt>
                <c:pt idx="787">
                  <c:v>2.1441719859756851</c:v>
                </c:pt>
                <c:pt idx="788">
                  <c:v>2.1421361933217877</c:v>
                </c:pt>
                <c:pt idx="789">
                  <c:v>2.140104908474735</c:v>
                </c:pt>
                <c:pt idx="790">
                  <c:v>2.1380781157658477</c:v>
                </c:pt>
                <c:pt idx="791">
                  <c:v>2.1360557996006215</c:v>
                </c:pt>
                <c:pt idx="792">
                  <c:v>2.1340379444582918</c:v>
                </c:pt>
                <c:pt idx="793">
                  <c:v>2.1320245348913822</c:v>
                </c:pt>
                <c:pt idx="794">
                  <c:v>2.1300155555252829</c:v>
                </c:pt>
                <c:pt idx="795">
                  <c:v>2.1280109910578031</c:v>
                </c:pt>
                <c:pt idx="796">
                  <c:v>2.1260108262587405</c:v>
                </c:pt>
                <c:pt idx="797">
                  <c:v>2.1240150459694598</c:v>
                </c:pt>
                <c:pt idx="798">
                  <c:v>2.1220236351024626</c:v>
                </c:pt>
                <c:pt idx="799">
                  <c:v>2.1200365786409616</c:v>
                </c:pt>
                <c:pt idx="800">
                  <c:v>2.1180538616384679</c:v>
                </c:pt>
                <c:pt idx="801">
                  <c:v>2.116075469218373</c:v>
                </c:pt>
                <c:pt idx="802">
                  <c:v>2.1141013865735312</c:v>
                </c:pt>
                <c:pt idx="803">
                  <c:v>2.1121315989658531</c:v>
                </c:pt>
                <c:pt idx="804">
                  <c:v>2.1101660917259002</c:v>
                </c:pt>
                <c:pt idx="805">
                  <c:v>2.1082048502524757</c:v>
                </c:pt>
                <c:pt idx="806">
                  <c:v>2.1062478600122212</c:v>
                </c:pt>
                <c:pt idx="807">
                  <c:v>2.1042951065392308</c:v>
                </c:pt>
                <c:pt idx="808">
                  <c:v>2.1023465754346335</c:v>
                </c:pt>
                <c:pt idx="809">
                  <c:v>2.1004022523662198</c:v>
                </c:pt>
                <c:pt idx="810">
                  <c:v>2.0984621230680425</c:v>
                </c:pt>
                <c:pt idx="811">
                  <c:v>2.0965261733400338</c:v>
                </c:pt>
                <c:pt idx="812">
                  <c:v>2.0945943890476117</c:v>
                </c:pt>
                <c:pt idx="813">
                  <c:v>2.0926667561213046</c:v>
                </c:pt>
                <c:pt idx="814">
                  <c:v>2.0907432605563669</c:v>
                </c:pt>
                <c:pt idx="815">
                  <c:v>2.0888238884124175</c:v>
                </c:pt>
                <c:pt idx="816">
                  <c:v>2.0869086258130416</c:v>
                </c:pt>
                <c:pt idx="817">
                  <c:v>2.0849974589454368</c:v>
                </c:pt>
                <c:pt idx="818">
                  <c:v>2.0830903740600384</c:v>
                </c:pt>
                <c:pt idx="819">
                  <c:v>2.0811873574701534</c:v>
                </c:pt>
                <c:pt idx="820">
                  <c:v>2.0792883955515986</c:v>
                </c:pt>
                <c:pt idx="821">
                  <c:v>2.077393474742335</c:v>
                </c:pt>
                <c:pt idx="822">
                  <c:v>2.0755025815421129</c:v>
                </c:pt>
                <c:pt idx="823">
                  <c:v>2.0736157025121171</c:v>
                </c:pt>
                <c:pt idx="824">
                  <c:v>2.0717328242746094</c:v>
                </c:pt>
                <c:pt idx="825">
                  <c:v>2.0698539335125785</c:v>
                </c:pt>
                <c:pt idx="826">
                  <c:v>2.0679790169693901</c:v>
                </c:pt>
                <c:pt idx="827">
                  <c:v>2.0661080614484462</c:v>
                </c:pt>
                <c:pt idx="828">
                  <c:v>2.0642410538128328</c:v>
                </c:pt>
                <c:pt idx="829">
                  <c:v>2.062377980984988</c:v>
                </c:pt>
                <c:pt idx="830">
                  <c:v>2.0605188299463495</c:v>
                </c:pt>
                <c:pt idx="831">
                  <c:v>2.0586635877370321</c:v>
                </c:pt>
                <c:pt idx="832">
                  <c:v>2.0568122414554844</c:v>
                </c:pt>
                <c:pt idx="833">
                  <c:v>2.0549647782581606</c:v>
                </c:pt>
                <c:pt idx="834">
                  <c:v>2.0531211853591853</c:v>
                </c:pt>
                <c:pt idx="835">
                  <c:v>2.0512814500300323</c:v>
                </c:pt>
                <c:pt idx="836">
                  <c:v>2.0494455595991941</c:v>
                </c:pt>
                <c:pt idx="837">
                  <c:v>2.0476135014518611</c:v>
                </c:pt>
                <c:pt idx="838">
                  <c:v>2.0457852630296034</c:v>
                </c:pt>
                <c:pt idx="839">
                  <c:v>2.0439608318300442</c:v>
                </c:pt>
                <c:pt idx="840">
                  <c:v>2.0421401954065526</c:v>
                </c:pt>
                <c:pt idx="841">
                  <c:v>2.0403233413679236</c:v>
                </c:pt>
                <c:pt idx="842">
                  <c:v>2.0385102573780607</c:v>
                </c:pt>
                <c:pt idx="843">
                  <c:v>2.0367009311556807</c:v>
                </c:pt>
                <c:pt idx="844">
                  <c:v>2.0348953504739913</c:v>
                </c:pt>
                <c:pt idx="845">
                  <c:v>2.0330935031603916</c:v>
                </c:pt>
                <c:pt idx="846">
                  <c:v>2.0312953770961664</c:v>
                </c:pt>
                <c:pt idx="847">
                  <c:v>2.0295009602161884</c:v>
                </c:pt>
                <c:pt idx="848">
                  <c:v>2.0277102405086112</c:v>
                </c:pt>
                <c:pt idx="849">
                  <c:v>2.0259232060145789</c:v>
                </c:pt>
                <c:pt idx="850">
                  <c:v>2.024139844827924</c:v>
                </c:pt>
                <c:pt idx="851">
                  <c:v>2.0223601450948805</c:v>
                </c:pt>
                <c:pt idx="852">
                  <c:v>2.0205840950137821</c:v>
                </c:pt>
                <c:pt idx="853">
                  <c:v>2.0188116828347842</c:v>
                </c:pt>
                <c:pt idx="854">
                  <c:v>2.0170428968595697</c:v>
                </c:pt>
                <c:pt idx="855">
                  <c:v>2.0152777254410594</c:v>
                </c:pt>
                <c:pt idx="856">
                  <c:v>2.013516156983139</c:v>
                </c:pt>
                <c:pt idx="857">
                  <c:v>2.0117581799403661</c:v>
                </c:pt>
                <c:pt idx="858">
                  <c:v>2.0100037828176958</c:v>
                </c:pt>
                <c:pt idx="859">
                  <c:v>2.0082529541701994</c:v>
                </c:pt>
                <c:pt idx="860">
                  <c:v>2.0065056826027918</c:v>
                </c:pt>
                <c:pt idx="861">
                  <c:v>2.0047619567699519</c:v>
                </c:pt>
                <c:pt idx="862">
                  <c:v>2.0030217653754532</c:v>
                </c:pt>
                <c:pt idx="863">
                  <c:v>2.0012850971720941</c:v>
                </c:pt>
                <c:pt idx="864">
                  <c:v>1.9995519409614251</c:v>
                </c:pt>
                <c:pt idx="865">
                  <c:v>1.9978222855934831</c:v>
                </c:pt>
                <c:pt idx="866">
                  <c:v>1.9960961199665239</c:v>
                </c:pt>
                <c:pt idx="867">
                  <c:v>1.9943734330267608</c:v>
                </c:pt>
                <c:pt idx="868">
                  <c:v>1.9926542137681067</c:v>
                </c:pt>
                <c:pt idx="869">
                  <c:v>1.9909384512318988</c:v>
                </c:pt>
                <c:pt idx="870">
                  <c:v>1.9892261345066617</c:v>
                </c:pt>
                <c:pt idx="871">
                  <c:v>1.9875172527278273</c:v>
                </c:pt>
                <c:pt idx="872">
                  <c:v>1.9858117950774987</c:v>
                </c:pt>
                <c:pt idx="873">
                  <c:v>1.9841097507841861</c:v>
                </c:pt>
                <c:pt idx="874">
                  <c:v>1.9824111091225569</c:v>
                </c:pt>
                <c:pt idx="875">
                  <c:v>1.9807158594131857</c:v>
                </c:pt>
                <c:pt idx="876">
                  <c:v>1.9790239910223102</c:v>
                </c:pt>
                <c:pt idx="877">
                  <c:v>1.9773354933615745</c:v>
                </c:pt>
                <c:pt idx="878">
                  <c:v>1.9756503558877927</c:v>
                </c:pt>
                <c:pt idx="879">
                  <c:v>1.9739685681026997</c:v>
                </c:pt>
                <c:pt idx="880">
                  <c:v>1.9722901195527121</c:v>
                </c:pt>
                <c:pt idx="881">
                  <c:v>1.9706149998286877</c:v>
                </c:pt>
                <c:pt idx="882">
                  <c:v>1.9689431985656836</c:v>
                </c:pt>
                <c:pt idx="883">
                  <c:v>1.9672747054427189</c:v>
                </c:pt>
                <c:pt idx="884">
                  <c:v>1.9656095101825437</c:v>
                </c:pt>
                <c:pt idx="885">
                  <c:v>1.9639476025513989</c:v>
                </c:pt>
                <c:pt idx="886">
                  <c:v>1.962288972358788</c:v>
                </c:pt>
                <c:pt idx="887">
                  <c:v>1.9606336094572376</c:v>
                </c:pt>
                <c:pt idx="888">
                  <c:v>1.9589815037420792</c:v>
                </c:pt>
                <c:pt idx="889">
                  <c:v>1.9573326451512145</c:v>
                </c:pt>
                <c:pt idx="890">
                  <c:v>1.9556870236648851</c:v>
                </c:pt>
                <c:pt idx="891">
                  <c:v>1.9540446293054528</c:v>
                </c:pt>
                <c:pt idx="892">
                  <c:v>1.9524054521371732</c:v>
                </c:pt>
                <c:pt idx="893">
                  <c:v>1.9507694822659747</c:v>
                </c:pt>
                <c:pt idx="894">
                  <c:v>1.9491367098392325</c:v>
                </c:pt>
                <c:pt idx="895">
                  <c:v>1.9475071250455565</c:v>
                </c:pt>
                <c:pt idx="896">
                  <c:v>1.9458807181145681</c:v>
                </c:pt>
                <c:pt idx="897">
                  <c:v>1.9442574793166791</c:v>
                </c:pt>
                <c:pt idx="898">
                  <c:v>1.9426373989628924</c:v>
                </c:pt>
                <c:pt idx="899">
                  <c:v>1.9410204674045628</c:v>
                </c:pt>
                <c:pt idx="900">
                  <c:v>1.93940667503321</c:v>
                </c:pt>
                <c:pt idx="901">
                  <c:v>1.9377960122802858</c:v>
                </c:pt>
                <c:pt idx="902">
                  <c:v>1.9361884696169813</c:v>
                </c:pt>
                <c:pt idx="903">
                  <c:v>1.934584037554004</c:v>
                </c:pt>
                <c:pt idx="904">
                  <c:v>1.9329827066413807</c:v>
                </c:pt>
                <c:pt idx="905">
                  <c:v>1.9313844674682445</c:v>
                </c:pt>
                <c:pt idx="906">
                  <c:v>1.9297893106626345</c:v>
                </c:pt>
                <c:pt idx="907">
                  <c:v>1.9281972268912899</c:v>
                </c:pt>
                <c:pt idx="908">
                  <c:v>1.9266082068594526</c:v>
                </c:pt>
                <c:pt idx="909">
                  <c:v>1.925022241310653</c:v>
                </c:pt>
                <c:pt idx="910">
                  <c:v>1.9234393210265277</c:v>
                </c:pt>
                <c:pt idx="911">
                  <c:v>1.9218594368266113</c:v>
                </c:pt>
                <c:pt idx="912">
                  <c:v>1.9202825795681353</c:v>
                </c:pt>
                <c:pt idx="913">
                  <c:v>1.9187087401458467</c:v>
                </c:pt>
                <c:pt idx="914">
                  <c:v>1.9171379094917982</c:v>
                </c:pt>
                <c:pt idx="915">
                  <c:v>1.9155700785751602</c:v>
                </c:pt>
                <c:pt idx="916">
                  <c:v>1.9140052384020336</c:v>
                </c:pt>
                <c:pt idx="917">
                  <c:v>1.9124433800152498</c:v>
                </c:pt>
                <c:pt idx="918">
                  <c:v>1.9108844944941912</c:v>
                </c:pt>
                <c:pt idx="919">
                  <c:v>1.9093285729545904</c:v>
                </c:pt>
                <c:pt idx="920">
                  <c:v>1.9077756065483515</c:v>
                </c:pt>
                <c:pt idx="921">
                  <c:v>1.9062255864633617</c:v>
                </c:pt>
                <c:pt idx="922">
                  <c:v>1.9046785039233054</c:v>
                </c:pt>
                <c:pt idx="923">
                  <c:v>1.9031343501874802</c:v>
                </c:pt>
                <c:pt idx="924">
                  <c:v>1.9015931165506166</c:v>
                </c:pt>
                <c:pt idx="925">
                  <c:v>1.9000547943426875</c:v>
                </c:pt>
                <c:pt idx="926">
                  <c:v>1.8985193749287448</c:v>
                </c:pt>
                <c:pt idx="927">
                  <c:v>1.8969868497087188</c:v>
                </c:pt>
                <c:pt idx="928">
                  <c:v>1.8954572101172571</c:v>
                </c:pt>
                <c:pt idx="929">
                  <c:v>1.8939304476235348</c:v>
                </c:pt>
                <c:pt idx="930">
                  <c:v>1.8924065537310895</c:v>
                </c:pt>
                <c:pt idx="931">
                  <c:v>1.8908855199776373</c:v>
                </c:pt>
                <c:pt idx="932">
                  <c:v>1.8893673379349039</c:v>
                </c:pt>
                <c:pt idx="933">
                  <c:v>1.8878519992084493</c:v>
                </c:pt>
                <c:pt idx="934">
                  <c:v>1.886339495437497</c:v>
                </c:pt>
                <c:pt idx="935">
                  <c:v>1.884829818294762</c:v>
                </c:pt>
                <c:pt idx="936">
                  <c:v>1.8833229594862804</c:v>
                </c:pt>
                <c:pt idx="937">
                  <c:v>1.881818910751246</c:v>
                </c:pt>
                <c:pt idx="938">
                  <c:v>1.880317663861834</c:v>
                </c:pt>
                <c:pt idx="939">
                  <c:v>1.878819210623045</c:v>
                </c:pt>
                <c:pt idx="940">
                  <c:v>1.8773235428725263</c:v>
                </c:pt>
                <c:pt idx="941">
                  <c:v>1.8758306524804209</c:v>
                </c:pt>
                <c:pt idx="942">
                  <c:v>1.8743405313491917</c:v>
                </c:pt>
                <c:pt idx="943">
                  <c:v>1.8728531714134673</c:v>
                </c:pt>
                <c:pt idx="944">
                  <c:v>1.8713685646398783</c:v>
                </c:pt>
                <c:pt idx="945">
                  <c:v>1.869886703026894</c:v>
                </c:pt>
                <c:pt idx="946">
                  <c:v>1.8684075786046628</c:v>
                </c:pt>
                <c:pt idx="947">
                  <c:v>1.8669311834348619</c:v>
                </c:pt>
                <c:pt idx="948">
                  <c:v>1.8654575096105228</c:v>
                </c:pt>
                <c:pt idx="949">
                  <c:v>1.8639865492558942</c:v>
                </c:pt>
                <c:pt idx="950">
                  <c:v>1.8625182945262708</c:v>
                </c:pt>
                <c:pt idx="951">
                  <c:v>1.8610527376078458</c:v>
                </c:pt>
                <c:pt idx="952">
                  <c:v>1.8595898707175536</c:v>
                </c:pt>
                <c:pt idx="953">
                  <c:v>1.8581296861029184</c:v>
                </c:pt>
                <c:pt idx="954">
                  <c:v>1.856672176041908</c:v>
                </c:pt>
                <c:pt idx="955">
                  <c:v>1.8552173328427675</c:v>
                </c:pt>
                <c:pt idx="956">
                  <c:v>1.8537651488438824</c:v>
                </c:pt>
                <c:pt idx="957">
                  <c:v>1.8523156164136263</c:v>
                </c:pt>
                <c:pt idx="958">
                  <c:v>1.8508687279502058</c:v>
                </c:pt>
                <c:pt idx="959">
                  <c:v>1.8494244758815235</c:v>
                </c:pt>
                <c:pt idx="960">
                  <c:v>1.8479828526650233</c:v>
                </c:pt>
                <c:pt idx="961">
                  <c:v>1.8465438507875449</c:v>
                </c:pt>
                <c:pt idx="962">
                  <c:v>1.8451074627651869</c:v>
                </c:pt>
                <c:pt idx="963">
                  <c:v>1.8436736811431496</c:v>
                </c:pt>
                <c:pt idx="964">
                  <c:v>1.8422424984956021</c:v>
                </c:pt>
                <c:pt idx="965">
                  <c:v>1.840813907425537</c:v>
                </c:pt>
                <c:pt idx="966">
                  <c:v>1.8393879005646285</c:v>
                </c:pt>
                <c:pt idx="967">
                  <c:v>1.8379644705730893</c:v>
                </c:pt>
                <c:pt idx="968">
                  <c:v>1.836543610139536</c:v>
                </c:pt>
                <c:pt idx="969">
                  <c:v>1.8351253119808426</c:v>
                </c:pt>
                <c:pt idx="970">
                  <c:v>1.8337095688420122</c:v>
                </c:pt>
                <c:pt idx="971">
                  <c:v>1.8322963734960311</c:v>
                </c:pt>
                <c:pt idx="972">
                  <c:v>1.8308857187437333</c:v>
                </c:pt>
                <c:pt idx="973">
                  <c:v>1.8294775974136686</c:v>
                </c:pt>
                <c:pt idx="974">
                  <c:v>1.8280720023619679</c:v>
                </c:pt>
                <c:pt idx="975">
                  <c:v>1.8266689264722022</c:v>
                </c:pt>
                <c:pt idx="976">
                  <c:v>1.8252683626552568</c:v>
                </c:pt>
                <c:pt idx="977">
                  <c:v>1.8238703038491895</c:v>
                </c:pt>
                <c:pt idx="978">
                  <c:v>1.8224747430191159</c:v>
                </c:pt>
                <c:pt idx="979">
                  <c:v>1.8210816731570563</c:v>
                </c:pt>
                <c:pt idx="980">
                  <c:v>1.8196910872818191</c:v>
                </c:pt>
                <c:pt idx="981">
                  <c:v>1.8183029784388742</c:v>
                </c:pt>
                <c:pt idx="982">
                  <c:v>1.8169173397002107</c:v>
                </c:pt>
                <c:pt idx="983">
                  <c:v>1.8155341641642198</c:v>
                </c:pt>
                <c:pt idx="984">
                  <c:v>1.8141534449555643</c:v>
                </c:pt>
                <c:pt idx="985">
                  <c:v>1.8127751752250509</c:v>
                </c:pt>
                <c:pt idx="986">
                  <c:v>1.8113993481495057</c:v>
                </c:pt>
                <c:pt idx="987">
                  <c:v>1.8100259569316495</c:v>
                </c:pt>
                <c:pt idx="988">
                  <c:v>1.8086549947999739</c:v>
                </c:pt>
                <c:pt idx="989">
                  <c:v>1.8072864550086156</c:v>
                </c:pt>
                <c:pt idx="990">
                  <c:v>1.8059203308372302</c:v>
                </c:pt>
                <c:pt idx="991">
                  <c:v>1.8045566155908832</c:v>
                </c:pt>
                <c:pt idx="992">
                  <c:v>1.8031953025999103</c:v>
                </c:pt>
                <c:pt idx="993">
                  <c:v>1.8018363852198125</c:v>
                </c:pt>
                <c:pt idx="994">
                  <c:v>1.800479856831126</c:v>
                </c:pt>
                <c:pt idx="995">
                  <c:v>1.7991257108393086</c:v>
                </c:pt>
                <c:pt idx="996">
                  <c:v>1.7977739406746136</c:v>
                </c:pt>
                <c:pt idx="997">
                  <c:v>1.7964245397919827</c:v>
                </c:pt>
                <c:pt idx="998">
                  <c:v>1.7950775016709197</c:v>
                </c:pt>
                <c:pt idx="999">
                  <c:v>1.7937328198153797</c:v>
                </c:pt>
                <c:pt idx="1000">
                  <c:v>1.7923904877536436</c:v>
                </c:pt>
                <c:pt idx="1001">
                  <c:v>1.7910504990382146</c:v>
                </c:pt>
                <c:pt idx="1002">
                  <c:v>1.7897128472456978</c:v>
                </c:pt>
                <c:pt idx="1003">
                  <c:v>1.7883775259766894</c:v>
                </c:pt>
                <c:pt idx="1004">
                  <c:v>1.787044528855652</c:v>
                </c:pt>
                <c:pt idx="1005">
                  <c:v>1.7857138495308171</c:v>
                </c:pt>
                <c:pt idx="1006">
                  <c:v>1.7843854816740687</c:v>
                </c:pt>
                <c:pt idx="1007">
                  <c:v>1.7830594189808215</c:v>
                </c:pt>
                <c:pt idx="1008">
                  <c:v>1.7817356551699268</c:v>
                </c:pt>
                <c:pt idx="1009">
                  <c:v>1.7804141839835452</c:v>
                </c:pt>
                <c:pt idx="1010">
                  <c:v>1.7790949991870519</c:v>
                </c:pt>
                <c:pt idx="1011">
                  <c:v>1.7777780945689197</c:v>
                </c:pt>
                <c:pt idx="1012">
                  <c:v>1.7764634639406127</c:v>
                </c:pt>
                <c:pt idx="1013">
                  <c:v>1.7751511011364756</c:v>
                </c:pt>
                <c:pt idx="1014">
                  <c:v>1.7738410000136335</c:v>
                </c:pt>
                <c:pt idx="1015">
                  <c:v>1.7725331544518781</c:v>
                </c:pt>
                <c:pt idx="1016">
                  <c:v>1.7712275583535677</c:v>
                </c:pt>
                <c:pt idx="1017">
                  <c:v>1.7699242056435149</c:v>
                </c:pt>
                <c:pt idx="1018">
                  <c:v>1.7686230902688922</c:v>
                </c:pt>
                <c:pt idx="1019">
                  <c:v>1.7673242061991177</c:v>
                </c:pt>
                <c:pt idx="1020">
                  <c:v>1.7660275474257561</c:v>
                </c:pt>
                <c:pt idx="1021">
                  <c:v>1.7647331079624164</c:v>
                </c:pt>
                <c:pt idx="1022">
                  <c:v>1.7634408818446494</c:v>
                </c:pt>
                <c:pt idx="1023">
                  <c:v>1.7621508631298446</c:v>
                </c:pt>
                <c:pt idx="1024">
                  <c:v>1.7608630458971295</c:v>
                </c:pt>
                <c:pt idx="1025">
                  <c:v>1.7595774242472701</c:v>
                </c:pt>
                <c:pt idx="1026">
                  <c:v>1.7582939923025669</c:v>
                </c:pt>
                <c:pt idx="1027">
                  <c:v>1.757012744206762</c:v>
                </c:pt>
                <c:pt idx="1028">
                  <c:v>1.7557336741249316</c:v>
                </c:pt>
                <c:pt idx="1029">
                  <c:v>1.7544567762433998</c:v>
                </c:pt>
                <c:pt idx="1030">
                  <c:v>1.7531820447696262</c:v>
                </c:pt>
                <c:pt idx="1031">
                  <c:v>1.7519094739321215</c:v>
                </c:pt>
                <c:pt idx="1032">
                  <c:v>1.7506390579803401</c:v>
                </c:pt>
                <c:pt idx="1033">
                  <c:v>1.7493707911845913</c:v>
                </c:pt>
                <c:pt idx="1034">
                  <c:v>1.7481046678359422</c:v>
                </c:pt>
                <c:pt idx="1035">
                  <c:v>1.7468406822461198</c:v>
                </c:pt>
                <c:pt idx="1036">
                  <c:v>1.7455788287474179</c:v>
                </c:pt>
                <c:pt idx="1037">
                  <c:v>1.7443191016926054</c:v>
                </c:pt>
                <c:pt idx="1038">
                  <c:v>1.7430614954548262</c:v>
                </c:pt>
                <c:pt idx="1039">
                  <c:v>1.7418060044275137</c:v>
                </c:pt>
                <c:pt idx="1040">
                  <c:v>1.7405526230242954</c:v>
                </c:pt>
                <c:pt idx="1041">
                  <c:v>1.7393013456788984</c:v>
                </c:pt>
                <c:pt idx="1042">
                  <c:v>1.738052166845061</c:v>
                </c:pt>
                <c:pt idx="1043">
                  <c:v>1.7368050809964393</c:v>
                </c:pt>
                <c:pt idx="1044">
                  <c:v>1.7355600826265174</c:v>
                </c:pt>
                <c:pt idx="1045">
                  <c:v>1.7343171662485215</c:v>
                </c:pt>
                <c:pt idx="1046">
                  <c:v>1.7330763263953231</c:v>
                </c:pt>
                <c:pt idx="1047">
                  <c:v>1.7318375576193559</c:v>
                </c:pt>
                <c:pt idx="1048">
                  <c:v>1.7306008544925204</c:v>
                </c:pt>
                <c:pt idx="1049">
                  <c:v>1.7293662116061077</c:v>
                </c:pt>
                <c:pt idx="1050">
                  <c:v>1.7281336235706966</c:v>
                </c:pt>
                <c:pt idx="1051">
                  <c:v>1.7269030850160814</c:v>
                </c:pt>
                <c:pt idx="1052">
                  <c:v>1.7256745905911746</c:v>
                </c:pt>
                <c:pt idx="1053">
                  <c:v>1.7244481349639218</c:v>
                </c:pt>
                <c:pt idx="1054">
                  <c:v>1.7232237128212251</c:v>
                </c:pt>
                <c:pt idx="1055">
                  <c:v>1.7220013188688466</c:v>
                </c:pt>
                <c:pt idx="1056">
                  <c:v>1.7207809478313301</c:v>
                </c:pt>
                <c:pt idx="1057">
                  <c:v>1.7195625944519142</c:v>
                </c:pt>
                <c:pt idx="1058">
                  <c:v>1.7183462534924492</c:v>
                </c:pt>
                <c:pt idx="1059">
                  <c:v>1.717131919733315</c:v>
                </c:pt>
                <c:pt idx="1060">
                  <c:v>1.7159195879733375</c:v>
                </c:pt>
                <c:pt idx="1061">
                  <c:v>1.7147092530297021</c:v>
                </c:pt>
                <c:pt idx="1062">
                  <c:v>1.7135009097378788</c:v>
                </c:pt>
                <c:pt idx="1063">
                  <c:v>1.7122945529515368</c:v>
                </c:pt>
                <c:pt idx="1064">
                  <c:v>1.7110901775424632</c:v>
                </c:pt>
                <c:pt idx="1065">
                  <c:v>1.7098877784004789</c:v>
                </c:pt>
                <c:pt idx="1066">
                  <c:v>1.7086873504333648</c:v>
                </c:pt>
                <c:pt idx="1067">
                  <c:v>1.7074888885667829</c:v>
                </c:pt>
                <c:pt idx="1068">
                  <c:v>1.7062923877441869</c:v>
                </c:pt>
                <c:pt idx="1069">
                  <c:v>1.705097842926752</c:v>
                </c:pt>
                <c:pt idx="1070">
                  <c:v>1.7039052490932936</c:v>
                </c:pt>
                <c:pt idx="1071">
                  <c:v>1.7027146012401888</c:v>
                </c:pt>
                <c:pt idx="1072">
                  <c:v>1.7015258943813005</c:v>
                </c:pt>
                <c:pt idx="1073">
                  <c:v>1.7003391235478975</c:v>
                </c:pt>
                <c:pt idx="1074">
                  <c:v>1.6991542837885798</c:v>
                </c:pt>
                <c:pt idx="1075">
                  <c:v>1.6979713701691992</c:v>
                </c:pt>
                <c:pt idx="1076">
                  <c:v>1.6967903777727869</c:v>
                </c:pt>
                <c:pt idx="1077">
                  <c:v>1.6956113016994736</c:v>
                </c:pt>
                <c:pt idx="1078">
                  <c:v>1.6944341370664204</c:v>
                </c:pt>
                <c:pt idx="1079">
                  <c:v>1.6932588790077372</c:v>
                </c:pt>
                <c:pt idx="1080">
                  <c:v>1.6920855226744138</c:v>
                </c:pt>
                <c:pt idx="1081">
                  <c:v>1.6909140632342392</c:v>
                </c:pt>
                <c:pt idx="1082">
                  <c:v>1.6897444958717343</c:v>
                </c:pt>
                <c:pt idx="1083">
                  <c:v>1.6885768157880776</c:v>
                </c:pt>
                <c:pt idx="1084">
                  <c:v>1.6874110182010285</c:v>
                </c:pt>
                <c:pt idx="1085">
                  <c:v>1.6862470983448588</c:v>
                </c:pt>
                <c:pt idx="1086">
                  <c:v>1.6850850514702767</c:v>
                </c:pt>
                <c:pt idx="1087">
                  <c:v>1.6839248728443608</c:v>
                </c:pt>
                <c:pt idx="1088">
                  <c:v>1.6827665577504825</c:v>
                </c:pt>
                <c:pt idx="1089">
                  <c:v>1.6816101014882368</c:v>
                </c:pt>
                <c:pt idx="1090">
                  <c:v>1.6804554993733756</c:v>
                </c:pt>
                <c:pt idx="1091">
                  <c:v>1.6793027467377315</c:v>
                </c:pt>
                <c:pt idx="1092">
                  <c:v>1.6781518389291532</c:v>
                </c:pt>
                <c:pt idx="1093">
                  <c:v>1.6770027713114324</c:v>
                </c:pt>
                <c:pt idx="1094">
                  <c:v>1.6758555392642367</c:v>
                </c:pt>
                <c:pt idx="1095">
                  <c:v>1.6747101381830367</c:v>
                </c:pt>
                <c:pt idx="1096">
                  <c:v>1.6735665634790464</c:v>
                </c:pt>
                <c:pt idx="1097">
                  <c:v>1.6724248105791433</c:v>
                </c:pt>
                <c:pt idx="1098">
                  <c:v>1.6712848749258122</c:v>
                </c:pt>
                <c:pt idx="1099">
                  <c:v>1.6701467519770685</c:v>
                </c:pt>
                <c:pt idx="1100">
                  <c:v>1.6690104372063974</c:v>
                </c:pt>
                <c:pt idx="1101">
                  <c:v>1.6678759261026863</c:v>
                </c:pt>
                <c:pt idx="1102">
                  <c:v>1.6667432141701524</c:v>
                </c:pt>
                <c:pt idx="1103">
                  <c:v>1.6656122969282874</c:v>
                </c:pt>
                <c:pt idx="1104">
                  <c:v>1.6644831699117812</c:v>
                </c:pt>
                <c:pt idx="1105">
                  <c:v>1.6633558286704646</c:v>
                </c:pt>
                <c:pt idx="1106">
                  <c:v>1.6622302687692403</c:v>
                </c:pt>
                <c:pt idx="1107">
                  <c:v>1.6611064857880196</c:v>
                </c:pt>
                <c:pt idx="1108">
                  <c:v>1.6599844753216553</c:v>
                </c:pt>
                <c:pt idx="1109">
                  <c:v>1.6588642329798822</c:v>
                </c:pt>
                <c:pt idx="1110">
                  <c:v>1.6577457543872529</c:v>
                </c:pt>
                <c:pt idx="1111">
                  <c:v>1.6566290351830701</c:v>
                </c:pt>
                <c:pt idx="1112">
                  <c:v>1.6555140710213287</c:v>
                </c:pt>
                <c:pt idx="1113">
                  <c:v>1.6544008575706486</c:v>
                </c:pt>
                <c:pt idx="1114">
                  <c:v>1.6532893905142183</c:v>
                </c:pt>
                <c:pt idx="1115">
                  <c:v>1.6521796655497285</c:v>
                </c:pt>
                <c:pt idx="1116">
                  <c:v>1.6510716783893078</c:v>
                </c:pt>
                <c:pt idx="1117">
                  <c:v>1.6499654247594688</c:v>
                </c:pt>
                <c:pt idx="1118">
                  <c:v>1.6488609004010446</c:v>
                </c:pt>
                <c:pt idx="1119">
                  <c:v>1.6477581010691202</c:v>
                </c:pt>
                <c:pt idx="1120">
                  <c:v>1.6466570225329871</c:v>
                </c:pt>
                <c:pt idx="1121">
                  <c:v>1.6455576605760671</c:v>
                </c:pt>
                <c:pt idx="1122">
                  <c:v>1.6444600109958654</c:v>
                </c:pt>
                <c:pt idx="1123">
                  <c:v>1.6433640696039011</c:v>
                </c:pt>
                <c:pt idx="1124">
                  <c:v>1.642269832225659</c:v>
                </c:pt>
                <c:pt idx="1125">
                  <c:v>1.6411772947005172</c:v>
                </c:pt>
                <c:pt idx="1126">
                  <c:v>1.640086452881703</c:v>
                </c:pt>
                <c:pt idx="1127">
                  <c:v>1.6389973026362212</c:v>
                </c:pt>
                <c:pt idx="1128">
                  <c:v>1.6379098398448078</c:v>
                </c:pt>
                <c:pt idx="1129">
                  <c:v>1.6368240604018596</c:v>
                </c:pt>
                <c:pt idx="1130">
                  <c:v>1.6357399602153904</c:v>
                </c:pt>
                <c:pt idx="1131">
                  <c:v>1.634657535206965</c:v>
                </c:pt>
                <c:pt idx="1132">
                  <c:v>1.6335767813116473</c:v>
                </c:pt>
                <c:pt idx="1133">
                  <c:v>1.6324976944779379</c:v>
                </c:pt>
                <c:pt idx="1134">
                  <c:v>1.6314202706677217</c:v>
                </c:pt>
                <c:pt idx="1135">
                  <c:v>1.6303445058562143</c:v>
                </c:pt>
                <c:pt idx="1136">
                  <c:v>1.6292703960319004</c:v>
                </c:pt>
                <c:pt idx="1137">
                  <c:v>1.6281979371964852</c:v>
                </c:pt>
                <c:pt idx="1138">
                  <c:v>1.6271271253648323</c:v>
                </c:pt>
                <c:pt idx="1139">
                  <c:v>1.6260579565649116</c:v>
                </c:pt>
                <c:pt idx="1140">
                  <c:v>1.624990426837752</c:v>
                </c:pt>
                <c:pt idx="1141">
                  <c:v>1.6239245322373719</c:v>
                </c:pt>
                <c:pt idx="1142">
                  <c:v>1.6228602688307392</c:v>
                </c:pt>
                <c:pt idx="1143">
                  <c:v>1.6217976326977095</c:v>
                </c:pt>
                <c:pt idx="1144">
                  <c:v>1.6207366199309778</c:v>
                </c:pt>
                <c:pt idx="1145">
                  <c:v>1.6196772266360218</c:v>
                </c:pt>
                <c:pt idx="1146">
                  <c:v>1.6186194489310479</c:v>
                </c:pt>
                <c:pt idx="1147">
                  <c:v>1.6175632829469448</c:v>
                </c:pt>
                <c:pt idx="1148">
                  <c:v>1.616508724827221</c:v>
                </c:pt>
                <c:pt idx="1149">
                  <c:v>1.6154557707279631</c:v>
                </c:pt>
                <c:pt idx="1150">
                  <c:v>1.6144044168177794</c:v>
                </c:pt>
                <c:pt idx="1151">
                  <c:v>1.6133546592777459</c:v>
                </c:pt>
                <c:pt idx="1152">
                  <c:v>1.6123064943013588</c:v>
                </c:pt>
                <c:pt idx="1153">
                  <c:v>1.6112599180944789</c:v>
                </c:pt>
                <c:pt idx="1154">
                  <c:v>1.6102149268752897</c:v>
                </c:pt>
                <c:pt idx="1155">
                  <c:v>1.6091715168742349</c:v>
                </c:pt>
                <c:pt idx="1156">
                  <c:v>1.6081296843339778</c:v>
                </c:pt>
                <c:pt idx="1157">
                  <c:v>1.6070894255093433</c:v>
                </c:pt>
                <c:pt idx="1158">
                  <c:v>1.6060507366672765</c:v>
                </c:pt>
                <c:pt idx="1159">
                  <c:v>1.6050136140867839</c:v>
                </c:pt>
                <c:pt idx="1160">
                  <c:v>1.6039780540588968</c:v>
                </c:pt>
                <c:pt idx="1161">
                  <c:v>1.6029440528866028</c:v>
                </c:pt>
                <c:pt idx="1162">
                  <c:v>1.601911606884818</c:v>
                </c:pt>
                <c:pt idx="1163">
                  <c:v>1.6008807123803237</c:v>
                </c:pt>
                <c:pt idx="1164">
                  <c:v>1.5998513657117259</c:v>
                </c:pt>
                <c:pt idx="1165">
                  <c:v>1.5988235632294003</c:v>
                </c:pt>
                <c:pt idx="1166">
                  <c:v>1.5977973012954527</c:v>
                </c:pt>
                <c:pt idx="1167">
                  <c:v>1.5967725762836642</c:v>
                </c:pt>
                <c:pt idx="1168">
                  <c:v>1.5957493845794488</c:v>
                </c:pt>
                <c:pt idx="1169">
                  <c:v>1.5947277225797987</c:v>
                </c:pt>
                <c:pt idx="1170">
                  <c:v>1.5937075866932493</c:v>
                </c:pt>
                <c:pt idx="1171">
                  <c:v>1.5926889733398217</c:v>
                </c:pt>
                <c:pt idx="1172">
                  <c:v>1.5916718789509781</c:v>
                </c:pt>
                <c:pt idx="1173">
                  <c:v>1.5906562999695846</c:v>
                </c:pt>
                <c:pt idx="1174">
                  <c:v>1.5896422328498507</c:v>
                </c:pt>
                <c:pt idx="1175">
                  <c:v>1.5886296740572963</c:v>
                </c:pt>
                <c:pt idx="1176">
                  <c:v>1.5876186200686944</c:v>
                </c:pt>
                <c:pt idx="1177">
                  <c:v>1.5866090673720397</c:v>
                </c:pt>
                <c:pt idx="1178">
                  <c:v>1.5856010124664881</c:v>
                </c:pt>
                <c:pt idx="1179">
                  <c:v>1.5845944518623256</c:v>
                </c:pt>
                <c:pt idx="1180">
                  <c:v>1.5835893820809119</c:v>
                </c:pt>
                <c:pt idx="1181">
                  <c:v>1.5825857996546437</c:v>
                </c:pt>
                <c:pt idx="1182">
                  <c:v>1.5815837011269107</c:v>
                </c:pt>
                <c:pt idx="1183">
                  <c:v>1.5805830830520446</c:v>
                </c:pt>
                <c:pt idx="1184">
                  <c:v>1.5795839419952791</c:v>
                </c:pt>
                <c:pt idx="1185">
                  <c:v>1.5785862745327088</c:v>
                </c:pt>
                <c:pt idx="1186">
                  <c:v>1.5775900772512439</c:v>
                </c:pt>
                <c:pt idx="1187">
                  <c:v>1.5765953467485632</c:v>
                </c:pt>
                <c:pt idx="1188">
                  <c:v>1.5756020796330794</c:v>
                </c:pt>
                <c:pt idx="1189">
                  <c:v>1.5746102725238851</c:v>
                </c:pt>
                <c:pt idx="1190">
                  <c:v>1.573619922050721</c:v>
                </c:pt>
                <c:pt idx="1191">
                  <c:v>1.5726310248539281</c:v>
                </c:pt>
                <c:pt idx="1192">
                  <c:v>1.5716435775844064</c:v>
                </c:pt>
                <c:pt idx="1193">
                  <c:v>1.5706575769035691</c:v>
                </c:pt>
                <c:pt idx="1194">
                  <c:v>1.5696730194833104</c:v>
                </c:pt>
                <c:pt idx="1195">
                  <c:v>1.5686899020059522</c:v>
                </c:pt>
                <c:pt idx="1196">
                  <c:v>1.5677082211642106</c:v>
                </c:pt>
                <c:pt idx="1197">
                  <c:v>1.566727973661155</c:v>
                </c:pt>
                <c:pt idx="1198">
                  <c:v>1.5657491562101633</c:v>
                </c:pt>
                <c:pt idx="1199">
                  <c:v>1.5647717655348792</c:v>
                </c:pt>
                <c:pt idx="1200">
                  <c:v>1.5637957983691804</c:v>
                </c:pt>
                <c:pt idx="1201">
                  <c:v>1.5628212514571251</c:v>
                </c:pt>
                <c:pt idx="1202">
                  <c:v>1.5618481215529287</c:v>
                </c:pt>
                <c:pt idx="1203">
                  <c:v>1.5608764054209054</c:v>
                </c:pt>
                <c:pt idx="1204">
                  <c:v>1.5599060998354435</c:v>
                </c:pt>
                <c:pt idx="1205">
                  <c:v>1.5589372015809562</c:v>
                </c:pt>
                <c:pt idx="1206">
                  <c:v>1.5579697074518479</c:v>
                </c:pt>
                <c:pt idx="1207">
                  <c:v>1.5570036142524721</c:v>
                </c:pt>
                <c:pt idx="1208">
                  <c:v>1.5560389187970889</c:v>
                </c:pt>
                <c:pt idx="1209">
                  <c:v>1.5550756179098359</c:v>
                </c:pt>
                <c:pt idx="1210">
                  <c:v>1.5541137084246781</c:v>
                </c:pt>
                <c:pt idx="1211">
                  <c:v>1.5531531871853803</c:v>
                </c:pt>
                <c:pt idx="1212">
                  <c:v>1.5521940510454566</c:v>
                </c:pt>
                <c:pt idx="1213">
                  <c:v>1.5512362968681452</c:v>
                </c:pt>
                <c:pt idx="1214">
                  <c:v>1.5502799215263616</c:v>
                </c:pt>
                <c:pt idx="1215">
                  <c:v>1.5493249219026619</c:v>
                </c:pt>
                <c:pt idx="1216">
                  <c:v>1.548371294889209</c:v>
                </c:pt>
                <c:pt idx="1217">
                  <c:v>1.547419037387729</c:v>
                </c:pt>
                <c:pt idx="1218">
                  <c:v>1.5464681463094829</c:v>
                </c:pt>
                <c:pt idx="1219">
                  <c:v>1.545518618575219</c:v>
                </c:pt>
                <c:pt idx="1220">
                  <c:v>1.5445704511151463</c:v>
                </c:pt>
                <c:pt idx="1221">
                  <c:v>1.5436236408688875</c:v>
                </c:pt>
                <c:pt idx="1222">
                  <c:v>1.542678184785452</c:v>
                </c:pt>
                <c:pt idx="1223">
                  <c:v>1.5417340798231913</c:v>
                </c:pt>
                <c:pt idx="1224">
                  <c:v>1.5407913229497707</c:v>
                </c:pt>
                <c:pt idx="1225">
                  <c:v>1.5398499111421244</c:v>
                </c:pt>
                <c:pt idx="1226">
                  <c:v>1.5389098413864291</c:v>
                </c:pt>
                <c:pt idx="1227">
                  <c:v>1.5379711106780578</c:v>
                </c:pt>
                <c:pt idx="1228">
                  <c:v>1.5370337160215546</c:v>
                </c:pt>
                <c:pt idx="1229">
                  <c:v>1.5360976544305947</c:v>
                </c:pt>
                <c:pt idx="1230">
                  <c:v>1.5351629229279433</c:v>
                </c:pt>
                <c:pt idx="1231">
                  <c:v>1.5342295185454353</c:v>
                </c:pt>
                <c:pt idx="1232">
                  <c:v>1.5332974383239228</c:v>
                </c:pt>
                <c:pt idx="1233">
                  <c:v>1.5323666793132544</c:v>
                </c:pt>
                <c:pt idx="1234">
                  <c:v>1.5314372385722324</c:v>
                </c:pt>
                <c:pt idx="1235">
                  <c:v>1.5305091131685837</c:v>
                </c:pt>
                <c:pt idx="1236">
                  <c:v>1.5295823001789202</c:v>
                </c:pt>
                <c:pt idx="1237">
                  <c:v>1.5286567966887075</c:v>
                </c:pt>
                <c:pt idx="1238">
                  <c:v>1.5277325997922353</c:v>
                </c:pt>
                <c:pt idx="1239">
                  <c:v>1.5268097065925734</c:v>
                </c:pt>
                <c:pt idx="1240">
                  <c:v>1.5258881142015497</c:v>
                </c:pt>
                <c:pt idx="1241">
                  <c:v>1.5249678197397052</c:v>
                </c:pt>
                <c:pt idx="1242">
                  <c:v>1.5240488203362716</c:v>
                </c:pt>
                <c:pt idx="1243">
                  <c:v>1.5231311131291292</c:v>
                </c:pt>
                <c:pt idx="1244">
                  <c:v>1.5222146952647806</c:v>
                </c:pt>
                <c:pt idx="1245">
                  <c:v>1.5212995638983127</c:v>
                </c:pt>
                <c:pt idx="1246">
                  <c:v>1.520385716193366</c:v>
                </c:pt>
                <c:pt idx="1247">
                  <c:v>1.5194731493221059</c:v>
                </c:pt>
                <c:pt idx="1248">
                  <c:v>1.518561860465184</c:v>
                </c:pt>
                <c:pt idx="1249">
                  <c:v>1.5176518468117079</c:v>
                </c:pt>
                <c:pt idx="1250">
                  <c:v>1.5167431055592093</c:v>
                </c:pt>
                <c:pt idx="1251">
                  <c:v>1.5158356339136176</c:v>
                </c:pt>
                <c:pt idx="1252">
                  <c:v>1.5149294290892159</c:v>
                </c:pt>
                <c:pt idx="1253">
                  <c:v>1.5140244883086205</c:v>
                </c:pt>
                <c:pt idx="1254">
                  <c:v>1.513120808802745</c:v>
                </c:pt>
                <c:pt idx="1255">
                  <c:v>1.5122183878107687</c:v>
                </c:pt>
                <c:pt idx="1256">
                  <c:v>1.5113172225801039</c:v>
                </c:pt>
                <c:pt idx="1257">
                  <c:v>1.5104173103663727</c:v>
                </c:pt>
                <c:pt idx="1258">
                  <c:v>1.5095186484333618</c:v>
                </c:pt>
                <c:pt idx="1259">
                  <c:v>1.5086212340530063</c:v>
                </c:pt>
                <c:pt idx="1260">
                  <c:v>1.5077250645053502</c:v>
                </c:pt>
                <c:pt idx="1261">
                  <c:v>1.5068301370785211</c:v>
                </c:pt>
                <c:pt idx="1262">
                  <c:v>1.5059364490686926</c:v>
                </c:pt>
                <c:pt idx="1263">
                  <c:v>1.505043997780062</c:v>
                </c:pt>
                <c:pt idx="1264">
                  <c:v>1.504152780524816</c:v>
                </c:pt>
                <c:pt idx="1265">
                  <c:v>1.503262794623101</c:v>
                </c:pt>
                <c:pt idx="1266">
                  <c:v>1.5023740374029932</c:v>
                </c:pt>
                <c:pt idx="1267">
                  <c:v>1.5014865062004723</c:v>
                </c:pt>
                <c:pt idx="1268">
                  <c:v>1.5006001983593846</c:v>
                </c:pt>
                <c:pt idx="1269">
                  <c:v>1.4997151112314224</c:v>
                </c:pt>
                <c:pt idx="1270">
                  <c:v>1.4988312421760888</c:v>
                </c:pt>
                <c:pt idx="1271">
                  <c:v>1.4979485885606687</c:v>
                </c:pt>
                <c:pt idx="1272">
                  <c:v>1.4970671477602027</c:v>
                </c:pt>
                <c:pt idx="1273">
                  <c:v>1.4961869171574569</c:v>
                </c:pt>
                <c:pt idx="1274">
                  <c:v>1.4953078941428921</c:v>
                </c:pt>
                <c:pt idx="1275">
                  <c:v>1.4944300761146372</c:v>
                </c:pt>
                <c:pt idx="1276">
                  <c:v>1.4935534604784628</c:v>
                </c:pt>
                <c:pt idx="1277">
                  <c:v>1.4926780446477481</c:v>
                </c:pt>
                <c:pt idx="1278">
                  <c:v>1.4918038260434543</c:v>
                </c:pt>
                <c:pt idx="1279">
                  <c:v>1.4909308020941001</c:v>
                </c:pt>
                <c:pt idx="1280">
                  <c:v>1.4900589702357285</c:v>
                </c:pt>
                <c:pt idx="1281">
                  <c:v>1.4891883279118809</c:v>
                </c:pt>
                <c:pt idx="1282">
                  <c:v>1.4883188725735699</c:v>
                </c:pt>
                <c:pt idx="1283">
                  <c:v>1.4874506016792532</c:v>
                </c:pt>
                <c:pt idx="1284">
                  <c:v>1.4865835126948006</c:v>
                </c:pt>
                <c:pt idx="1285">
                  <c:v>1.4857176030934749</c:v>
                </c:pt>
                <c:pt idx="1286">
                  <c:v>1.4848528703558943</c:v>
                </c:pt>
                <c:pt idx="1287">
                  <c:v>1.4839893119700167</c:v>
                </c:pt>
                <c:pt idx="1288">
                  <c:v>1.4831269254311026</c:v>
                </c:pt>
                <c:pt idx="1289">
                  <c:v>1.4822657082416923</c:v>
                </c:pt>
                <c:pt idx="1290">
                  <c:v>1.4814056579115844</c:v>
                </c:pt>
                <c:pt idx="1291">
                  <c:v>1.4805467719577983</c:v>
                </c:pt>
                <c:pt idx="1292">
                  <c:v>1.4796890479045557</c:v>
                </c:pt>
                <c:pt idx="1293">
                  <c:v>1.478832483283252</c:v>
                </c:pt>
                <c:pt idx="1294">
                  <c:v>1.4779770756324313</c:v>
                </c:pt>
                <c:pt idx="1295">
                  <c:v>1.4771228224977557</c:v>
                </c:pt>
                <c:pt idx="1296">
                  <c:v>1.4762697214319829</c:v>
                </c:pt>
                <c:pt idx="1297">
                  <c:v>1.4754177699949418</c:v>
                </c:pt>
                <c:pt idx="1298">
                  <c:v>1.4745669657535034</c:v>
                </c:pt>
                <c:pt idx="1299">
                  <c:v>1.4737173062815554</c:v>
                </c:pt>
                <c:pt idx="1300">
                  <c:v>1.4728687891599785</c:v>
                </c:pt>
                <c:pt idx="1301">
                  <c:v>1.4720214119766171</c:v>
                </c:pt>
                <c:pt idx="1302">
                  <c:v>1.47117517232626</c:v>
                </c:pt>
                <c:pt idx="1303">
                  <c:v>1.4703300678106099</c:v>
                </c:pt>
                <c:pt idx="1304">
                  <c:v>1.4694860960382612</c:v>
                </c:pt>
                <c:pt idx="1305">
                  <c:v>1.4686432546246713</c:v>
                </c:pt>
                <c:pt idx="1306">
                  <c:v>1.4678015411921397</c:v>
                </c:pt>
                <c:pt idx="1307">
                  <c:v>1.4669609533697814</c:v>
                </c:pt>
                <c:pt idx="1308">
                  <c:v>1.4661214887935037</c:v>
                </c:pt>
                <c:pt idx="1309">
                  <c:v>1.4652831451059773</c:v>
                </c:pt>
                <c:pt idx="1310">
                  <c:v>1.464445919956616</c:v>
                </c:pt>
                <c:pt idx="1311">
                  <c:v>1.4636098110015525</c:v>
                </c:pt>
                <c:pt idx="1312">
                  <c:v>1.4627748159036096</c:v>
                </c:pt>
                <c:pt idx="1313">
                  <c:v>1.4619409323322818</c:v>
                </c:pt>
                <c:pt idx="1314">
                  <c:v>1.4611081579637062</c:v>
                </c:pt>
                <c:pt idx="1315">
                  <c:v>1.4602764904806422</c:v>
                </c:pt>
                <c:pt idx="1316">
                  <c:v>1.4594459275724456</c:v>
                </c:pt>
                <c:pt idx="1317">
                  <c:v>1.4586164669350457</c:v>
                </c:pt>
                <c:pt idx="1318">
                  <c:v>1.4577881062709195</c:v>
                </c:pt>
                <c:pt idx="1319">
                  <c:v>1.4569608432890739</c:v>
                </c:pt>
                <c:pt idx="1320">
                  <c:v>1.4561346757050135</c:v>
                </c:pt>
                <c:pt idx="1321">
                  <c:v>1.4553096012407252</c:v>
                </c:pt>
                <c:pt idx="1322">
                  <c:v>1.4544856176246508</c:v>
                </c:pt>
                <c:pt idx="1323">
                  <c:v>1.4536627225916647</c:v>
                </c:pt>
                <c:pt idx="1324">
                  <c:v>1.4528409138830516</c:v>
                </c:pt>
                <c:pt idx="1325">
                  <c:v>1.4520201892464815</c:v>
                </c:pt>
                <c:pt idx="1326">
                  <c:v>1.4512005464359894</c:v>
                </c:pt>
                <c:pt idx="1327">
                  <c:v>1.4503819832119518</c:v>
                </c:pt>
                <c:pt idx="1328">
                  <c:v>1.4495644973410595</c:v>
                </c:pt>
                <c:pt idx="1329">
                  <c:v>1.4487480865963072</c:v>
                </c:pt>
                <c:pt idx="1330">
                  <c:v>1.4479327487569547</c:v>
                </c:pt>
                <c:pt idx="1331">
                  <c:v>1.447118481608517</c:v>
                </c:pt>
                <c:pt idx="1332">
                  <c:v>1.4463052829427383</c:v>
                </c:pt>
                <c:pt idx="1333">
                  <c:v>1.445493150557567</c:v>
                </c:pt>
                <c:pt idx="1334">
                  <c:v>1.4446820822571367</c:v>
                </c:pt>
                <c:pt idx="1335">
                  <c:v>1.4438720758517463</c:v>
                </c:pt>
                <c:pt idx="1336">
                  <c:v>1.4430631291578295</c:v>
                </c:pt>
                <c:pt idx="1337">
                  <c:v>1.4422552399979458</c:v>
                </c:pt>
                <c:pt idx="1338">
                  <c:v>1.4414484062007451</c:v>
                </c:pt>
                <c:pt idx="1339">
                  <c:v>1.4406426256009566</c:v>
                </c:pt>
                <c:pt idx="1340">
                  <c:v>1.4398378960393623</c:v>
                </c:pt>
                <c:pt idx="1341">
                  <c:v>1.439034215362778</c:v>
                </c:pt>
                <c:pt idx="1342">
                  <c:v>1.4382315814240321</c:v>
                </c:pt>
                <c:pt idx="1343">
                  <c:v>1.437429992081936</c:v>
                </c:pt>
                <c:pt idx="1344">
                  <c:v>1.436629445201278</c:v>
                </c:pt>
                <c:pt idx="1345">
                  <c:v>1.4358299386527891</c:v>
                </c:pt>
                <c:pt idx="1346">
                  <c:v>1.4350314703131299</c:v>
                </c:pt>
                <c:pt idx="1347">
                  <c:v>1.4342340380648648</c:v>
                </c:pt>
                <c:pt idx="1348">
                  <c:v>1.433437639796445</c:v>
                </c:pt>
                <c:pt idx="1349">
                  <c:v>1.4326422734021846</c:v>
                </c:pt>
                <c:pt idx="1350">
                  <c:v>1.4318479367822421</c:v>
                </c:pt>
                <c:pt idx="1351">
                  <c:v>1.4310546278426011</c:v>
                </c:pt>
                <c:pt idx="1352">
                  <c:v>1.4302623444950442</c:v>
                </c:pt>
                <c:pt idx="1353">
                  <c:v>1.4294710846571386</c:v>
                </c:pt>
                <c:pt idx="1354">
                  <c:v>1.4286808462522151</c:v>
                </c:pt>
                <c:pt idx="1355">
                  <c:v>1.4278916272093456</c:v>
                </c:pt>
                <c:pt idx="1356">
                  <c:v>1.4271034254633193</c:v>
                </c:pt>
                <c:pt idx="1357">
                  <c:v>1.4263162389546358</c:v>
                </c:pt>
                <c:pt idx="1358">
                  <c:v>1.42553006562947</c:v>
                </c:pt>
                <c:pt idx="1359">
                  <c:v>1.4247449034396624</c:v>
                </c:pt>
                <c:pt idx="1360">
                  <c:v>1.4239607503426921</c:v>
                </c:pt>
                <c:pt idx="1361">
                  <c:v>1.4231776043016657</c:v>
                </c:pt>
                <c:pt idx="1362">
                  <c:v>1.4223954632852902</c:v>
                </c:pt>
                <c:pt idx="1363">
                  <c:v>1.4216143252678561</c:v>
                </c:pt>
                <c:pt idx="1364">
                  <c:v>1.4208341882292186</c:v>
                </c:pt>
                <c:pt idx="1365">
                  <c:v>1.420055050154778</c:v>
                </c:pt>
                <c:pt idx="1366">
                  <c:v>1.41927690903546</c:v>
                </c:pt>
                <c:pt idx="1367">
                  <c:v>1.4184997628676956</c:v>
                </c:pt>
                <c:pt idx="1368">
                  <c:v>1.4177236096534038</c:v>
                </c:pt>
                <c:pt idx="1369">
                  <c:v>1.4169484473999734</c:v>
                </c:pt>
                <c:pt idx="1370">
                  <c:v>1.4161742741202394</c:v>
                </c:pt>
                <c:pt idx="1371">
                  <c:v>1.415401087832471</c:v>
                </c:pt>
                <c:pt idx="1372">
                  <c:v>1.4146288865603447</c:v>
                </c:pt>
                <c:pt idx="1373">
                  <c:v>1.4138576683329336</c:v>
                </c:pt>
                <c:pt idx="1374">
                  <c:v>1.4130874311846846</c:v>
                </c:pt>
                <c:pt idx="1375">
                  <c:v>1.4123181731553969</c:v>
                </c:pt>
                <c:pt idx="1376">
                  <c:v>1.4115498922902112</c:v>
                </c:pt>
                <c:pt idx="1377">
                  <c:v>1.4107825866395847</c:v>
                </c:pt>
                <c:pt idx="1378">
                  <c:v>1.4100162542592776</c:v>
                </c:pt>
                <c:pt idx="1379">
                  <c:v>1.4092508932103291</c:v>
                </c:pt>
                <c:pt idx="1380">
                  <c:v>1.4084865015590449</c:v>
                </c:pt>
                <c:pt idx="1381">
                  <c:v>1.4077230773769769</c:v>
                </c:pt>
                <c:pt idx="1382">
                  <c:v>1.4069606187409029</c:v>
                </c:pt>
                <c:pt idx="1383">
                  <c:v>1.4061991237328135</c:v>
                </c:pt>
                <c:pt idx="1384">
                  <c:v>1.4054385904398885</c:v>
                </c:pt>
                <c:pt idx="1385">
                  <c:v>1.4046790169544863</c:v>
                </c:pt>
                <c:pt idx="1386">
                  <c:v>1.4039204013741184</c:v>
                </c:pt>
                <c:pt idx="1387">
                  <c:v>1.4031627418014365</c:v>
                </c:pt>
                <c:pt idx="1388">
                  <c:v>1.4024060363442137</c:v>
                </c:pt>
                <c:pt idx="1389">
                  <c:v>1.4016502831153304</c:v>
                </c:pt>
                <c:pt idx="1390">
                  <c:v>1.400895480232746</c:v>
                </c:pt>
                <c:pt idx="1391">
                  <c:v>1.4001416258194972</c:v>
                </c:pt>
                <c:pt idx="1392">
                  <c:v>1.3993887180036679</c:v>
                </c:pt>
                <c:pt idx="1393">
                  <c:v>1.3986367549183789</c:v>
                </c:pt>
                <c:pt idx="1394">
                  <c:v>1.3978857347017679</c:v>
                </c:pt>
                <c:pt idx="1395">
                  <c:v>1.3971356554969718</c:v>
                </c:pt>
                <c:pt idx="1396">
                  <c:v>1.3963865154521129</c:v>
                </c:pt>
                <c:pt idx="1397">
                  <c:v>1.3956383127202794</c:v>
                </c:pt>
                <c:pt idx="1398">
                  <c:v>1.3948910454595098</c:v>
                </c:pt>
                <c:pt idx="1399">
                  <c:v>1.3941447118327761</c:v>
                </c:pt>
                <c:pt idx="1400">
                  <c:v>1.3933993100079631</c:v>
                </c:pt>
                <c:pt idx="1401">
                  <c:v>1.3926548381578585</c:v>
                </c:pt>
                <c:pt idx="1402">
                  <c:v>1.3919112944601328</c:v>
                </c:pt>
                <c:pt idx="1403">
                  <c:v>1.3911686770973222</c:v>
                </c:pt>
                <c:pt idx="1404">
                  <c:v>1.3904269842568127</c:v>
                </c:pt>
                <c:pt idx="1405">
                  <c:v>1.3896862141308226</c:v>
                </c:pt>
                <c:pt idx="1406">
                  <c:v>1.3889463649163927</c:v>
                </c:pt>
                <c:pt idx="1407">
                  <c:v>1.3882074348153592</c:v>
                </c:pt>
                <c:pt idx="1408">
                  <c:v>1.3874694220343446</c:v>
                </c:pt>
                <c:pt idx="1409">
                  <c:v>1.3867323247847412</c:v>
                </c:pt>
                <c:pt idx="1410">
                  <c:v>1.3859961412826953</c:v>
                </c:pt>
                <c:pt idx="1411">
                  <c:v>1.3852608697490874</c:v>
                </c:pt>
                <c:pt idx="1412">
                  <c:v>1.3845265084095186</c:v>
                </c:pt>
                <c:pt idx="1413">
                  <c:v>1.3837930554942979</c:v>
                </c:pt>
                <c:pt idx="1414">
                  <c:v>1.3830605092384207</c:v>
                </c:pt>
                <c:pt idx="1415">
                  <c:v>1.3823288678815573</c:v>
                </c:pt>
                <c:pt idx="1416">
                  <c:v>1.3815981296680342</c:v>
                </c:pt>
                <c:pt idx="1417">
                  <c:v>1.3808682928468219</c:v>
                </c:pt>
                <c:pt idx="1418">
                  <c:v>1.3801393556715185</c:v>
                </c:pt>
                <c:pt idx="1419">
                  <c:v>1.3794113164003277</c:v>
                </c:pt>
                <c:pt idx="1420">
                  <c:v>1.3786841732960564</c:v>
                </c:pt>
                <c:pt idx="1421">
                  <c:v>1.3779579246260871</c:v>
                </c:pt>
                <c:pt idx="1422">
                  <c:v>1.3772325686623674</c:v>
                </c:pt>
                <c:pt idx="1423">
                  <c:v>1.3765081036813966</c:v>
                </c:pt>
                <c:pt idx="1424">
                  <c:v>1.3757845279642091</c:v>
                </c:pt>
                <c:pt idx="1425">
                  <c:v>1.375061839796357</c:v>
                </c:pt>
                <c:pt idx="1426">
                  <c:v>1.3743400374678985</c:v>
                </c:pt>
                <c:pt idx="1427">
                  <c:v>1.3736191192733807</c:v>
                </c:pt>
                <c:pt idx="1428">
                  <c:v>1.3728990835118238</c:v>
                </c:pt>
                <c:pt idx="1429">
                  <c:v>1.3721799284867127</c:v>
                </c:pt>
                <c:pt idx="1430">
                  <c:v>1.3714616525059702</c:v>
                </c:pt>
                <c:pt idx="1431">
                  <c:v>1.3707442538819559</c:v>
                </c:pt>
                <c:pt idx="1432">
                  <c:v>1.3700277309314421</c:v>
                </c:pt>
                <c:pt idx="1433">
                  <c:v>1.3693120819756017</c:v>
                </c:pt>
                <c:pt idx="1434">
                  <c:v>1.3685973053399942</c:v>
                </c:pt>
                <c:pt idx="1435">
                  <c:v>1.3678833993545536</c:v>
                </c:pt>
                <c:pt idx="1436">
                  <c:v>1.3671703623535658</c:v>
                </c:pt>
                <c:pt idx="1437">
                  <c:v>1.3664581926756647</c:v>
                </c:pt>
                <c:pt idx="1438">
                  <c:v>1.3657468886638109</c:v>
                </c:pt>
                <c:pt idx="1439">
                  <c:v>1.3650364486652804</c:v>
                </c:pt>
                <c:pt idx="1440">
                  <c:v>1.3643268710316492</c:v>
                </c:pt>
                <c:pt idx="1441">
                  <c:v>1.3636181541187766</c:v>
                </c:pt>
                <c:pt idx="1442">
                  <c:v>1.3629102962867985</c:v>
                </c:pt>
                <c:pt idx="1443">
                  <c:v>1.3622032959001051</c:v>
                </c:pt>
                <c:pt idx="1444">
                  <c:v>1.361497151327332</c:v>
                </c:pt>
                <c:pt idx="1445">
                  <c:v>1.3607918609413447</c:v>
                </c:pt>
                <c:pt idx="1446">
                  <c:v>1.3600874231192244</c:v>
                </c:pt>
                <c:pt idx="1447">
                  <c:v>1.3593838362422561</c:v>
                </c:pt>
                <c:pt idx="1448">
                  <c:v>1.3586810986959099</c:v>
                </c:pt>
                <c:pt idx="1449">
                  <c:v>1.357979208869833</c:v>
                </c:pt>
                <c:pt idx="1450">
                  <c:v>1.3572781651578338</c:v>
                </c:pt>
                <c:pt idx="1451">
                  <c:v>1.3565779659578687</c:v>
                </c:pt>
                <c:pt idx="1452">
                  <c:v>1.355878609672025</c:v>
                </c:pt>
                <c:pt idx="1453">
                  <c:v>1.3551800947065131</c:v>
                </c:pt>
                <c:pt idx="1454">
                  <c:v>1.3544824194716503</c:v>
                </c:pt>
                <c:pt idx="1455">
                  <c:v>1.3537855823818477</c:v>
                </c:pt>
                <c:pt idx="1456">
                  <c:v>1.3530895818555932</c:v>
                </c:pt>
                <c:pt idx="1457">
                  <c:v>1.3523944163154471</c:v>
                </c:pt>
                <c:pt idx="1458">
                  <c:v>1.3517000841880189</c:v>
                </c:pt>
                <c:pt idx="1459">
                  <c:v>1.3510065839039602</c:v>
                </c:pt>
                <c:pt idx="1460">
                  <c:v>1.3503139138979505</c:v>
                </c:pt>
                <c:pt idx="1461">
                  <c:v>1.3496220726086825</c:v>
                </c:pt>
                <c:pt idx="1462">
                  <c:v>1.3489310584788516</c:v>
                </c:pt>
                <c:pt idx="1463">
                  <c:v>1.3482408699551407</c:v>
                </c:pt>
                <c:pt idx="1464">
                  <c:v>1.3475515054882079</c:v>
                </c:pt>
                <c:pt idx="1465">
                  <c:v>1.3468629635326728</c:v>
                </c:pt>
                <c:pt idx="1466">
                  <c:v>1.3461752425471065</c:v>
                </c:pt>
                <c:pt idx="1467">
                  <c:v>1.3454883409940162</c:v>
                </c:pt>
                <c:pt idx="1468">
                  <c:v>1.3448022573398335</c:v>
                </c:pt>
                <c:pt idx="1469">
                  <c:v>1.3441169900549004</c:v>
                </c:pt>
                <c:pt idx="1470">
                  <c:v>1.3434325376134586</c:v>
                </c:pt>
                <c:pt idx="1471">
                  <c:v>1.3427488984936371</c:v>
                </c:pt>
                <c:pt idx="1472">
                  <c:v>1.342066071177435</c:v>
                </c:pt>
                <c:pt idx="1473">
                  <c:v>1.3413840541507183</c:v>
                </c:pt>
                <c:pt idx="1474">
                  <c:v>1.3407028459031962</c:v>
                </c:pt>
                <c:pt idx="1475">
                  <c:v>1.3400224449284168</c:v>
                </c:pt>
                <c:pt idx="1476">
                  <c:v>1.3393428497237532</c:v>
                </c:pt>
                <c:pt idx="1477">
                  <c:v>1.3386640587903897</c:v>
                </c:pt>
                <c:pt idx="1478">
                  <c:v>1.3379860706333082</c:v>
                </c:pt>
                <c:pt idx="1479">
                  <c:v>1.3373088837612799</c:v>
                </c:pt>
                <c:pt idx="1480">
                  <c:v>1.3366324966868512</c:v>
                </c:pt>
                <c:pt idx="1481">
                  <c:v>1.3359569079263316</c:v>
                </c:pt>
                <c:pt idx="1482">
                  <c:v>1.3352821159997803</c:v>
                </c:pt>
                <c:pt idx="1483">
                  <c:v>1.3346081194309978</c:v>
                </c:pt>
                <c:pt idx="1484">
                  <c:v>1.3339349167475085</c:v>
                </c:pt>
                <c:pt idx="1485">
                  <c:v>1.3332625064805563</c:v>
                </c:pt>
                <c:pt idx="1486">
                  <c:v>1.332590887165084</c:v>
                </c:pt>
                <c:pt idx="1487">
                  <c:v>1.3319200573397301</c:v>
                </c:pt>
                <c:pt idx="1488">
                  <c:v>1.3312500155468072</c:v>
                </c:pt>
                <c:pt idx="1489">
                  <c:v>1.3305807603323037</c:v>
                </c:pt>
                <c:pt idx="1490">
                  <c:v>1.3299122902458573</c:v>
                </c:pt>
                <c:pt idx="1491">
                  <c:v>1.3292446038407539</c:v>
                </c:pt>
                <c:pt idx="1492">
                  <c:v>1.3285776996739105</c:v>
                </c:pt>
                <c:pt idx="1493">
                  <c:v>1.3279115763058682</c:v>
                </c:pt>
                <c:pt idx="1494">
                  <c:v>1.3272462323007765</c:v>
                </c:pt>
                <c:pt idx="1495">
                  <c:v>1.326581666226383</c:v>
                </c:pt>
                <c:pt idx="1496">
                  <c:v>1.3259178766540229</c:v>
                </c:pt>
                <c:pt idx="1497">
                  <c:v>1.3252548621586095</c:v>
                </c:pt>
                <c:pt idx="1498">
                  <c:v>1.3245926213186163</c:v>
                </c:pt>
                <c:pt idx="1499">
                  <c:v>1.3239311527160733</c:v>
                </c:pt>
                <c:pt idx="1500">
                  <c:v>1.3232704549365504</c:v>
                </c:pt>
                <c:pt idx="1501">
                  <c:v>1.322610526569149</c:v>
                </c:pt>
                <c:pt idx="1502">
                  <c:v>1.3219513662064903</c:v>
                </c:pt>
                <c:pt idx="1503">
                  <c:v>1.3212929724447044</c:v>
                </c:pt>
                <c:pt idx="1504">
                  <c:v>1.3206353438834191</c:v>
                </c:pt>
                <c:pt idx="1505">
                  <c:v>1.3199784791257445</c:v>
                </c:pt>
                <c:pt idx="1506">
                  <c:v>1.3193223767782705</c:v>
                </c:pt>
                <c:pt idx="1507">
                  <c:v>1.3186670354510517</c:v>
                </c:pt>
                <c:pt idx="1508">
                  <c:v>1.3180124537575924</c:v>
                </c:pt>
                <c:pt idx="1509">
                  <c:v>1.3173586303148421</c:v>
                </c:pt>
                <c:pt idx="1510">
                  <c:v>1.3167055637431835</c:v>
                </c:pt>
                <c:pt idx="1511">
                  <c:v>1.3160532526664164</c:v>
                </c:pt>
                <c:pt idx="1512">
                  <c:v>1.3154016957117538</c:v>
                </c:pt>
                <c:pt idx="1513">
                  <c:v>1.3147508915098078</c:v>
                </c:pt>
                <c:pt idx="1514">
                  <c:v>1.3141008386945789</c:v>
                </c:pt>
                <c:pt idx="1515">
                  <c:v>1.3134515359034464</c:v>
                </c:pt>
                <c:pt idx="1516">
                  <c:v>1.3128029817771589</c:v>
                </c:pt>
                <c:pt idx="1517">
                  <c:v>1.3121551749598173</c:v>
                </c:pt>
                <c:pt idx="1518">
                  <c:v>1.3115081140988742</c:v>
                </c:pt>
                <c:pt idx="1519">
                  <c:v>1.3108617978451169</c:v>
                </c:pt>
                <c:pt idx="1520">
                  <c:v>1.3102162248526599</c:v>
                </c:pt>
                <c:pt idx="1521">
                  <c:v>1.3095713937789275</c:v>
                </c:pt>
                <c:pt idx="1522">
                  <c:v>1.3089273032846576</c:v>
                </c:pt>
                <c:pt idx="1523">
                  <c:v>1.3082839520338758</c:v>
                </c:pt>
                <c:pt idx="1524">
                  <c:v>1.3076413386938963</c:v>
                </c:pt>
                <c:pt idx="1525">
                  <c:v>1.3069994619353076</c:v>
                </c:pt>
                <c:pt idx="1526">
                  <c:v>1.3063583204319593</c:v>
                </c:pt>
                <c:pt idx="1527">
                  <c:v>1.3057179128609568</c:v>
                </c:pt>
                <c:pt idx="1528">
                  <c:v>1.3050782379026502</c:v>
                </c:pt>
                <c:pt idx="1529">
                  <c:v>1.3044392942406235</c:v>
                </c:pt>
                <c:pt idx="1530">
                  <c:v>1.3038010805616822</c:v>
                </c:pt>
                <c:pt idx="1531">
                  <c:v>1.3031635955558498</c:v>
                </c:pt>
                <c:pt idx="1532">
                  <c:v>1.3025268379163482</c:v>
                </c:pt>
                <c:pt idx="1533">
                  <c:v>1.3018908063395975</c:v>
                </c:pt>
                <c:pt idx="1534">
                  <c:v>1.3012554995252004</c:v>
                </c:pt>
                <c:pt idx="1535">
                  <c:v>1.3006209161759339</c:v>
                </c:pt>
                <c:pt idx="1536">
                  <c:v>1.2999870549977386</c:v>
                </c:pt>
                <c:pt idx="1537">
                  <c:v>1.2993539146997124</c:v>
                </c:pt>
                <c:pt idx="1538">
                  <c:v>1.2987214939940932</c:v>
                </c:pt>
                <c:pt idx="1539">
                  <c:v>1.2980897915962597</c:v>
                </c:pt>
                <c:pt idx="1540">
                  <c:v>1.2974588062247134</c:v>
                </c:pt>
                <c:pt idx="1541">
                  <c:v>1.2968285366010703</c:v>
                </c:pt>
                <c:pt idx="1542">
                  <c:v>1.2961989814500543</c:v>
                </c:pt>
                <c:pt idx="1543">
                  <c:v>1.2955701394994874</c:v>
                </c:pt>
                <c:pt idx="1544">
                  <c:v>1.2949420094802764</c:v>
                </c:pt>
                <c:pt idx="1545">
                  <c:v>1.2943145901264077</c:v>
                </c:pt>
                <c:pt idx="1546">
                  <c:v>1.2936878801749343</c:v>
                </c:pt>
                <c:pt idx="1547">
                  <c:v>1.2930618783659702</c:v>
                </c:pt>
                <c:pt idx="1548">
                  <c:v>1.292436583442677</c:v>
                </c:pt>
                <c:pt idx="1549">
                  <c:v>1.2918119941512569</c:v>
                </c:pt>
                <c:pt idx="1550">
                  <c:v>1.291188109240943</c:v>
                </c:pt>
                <c:pt idx="1551">
                  <c:v>1.2905649274639923</c:v>
                </c:pt>
                <c:pt idx="1552">
                  <c:v>1.2899424475756698</c:v>
                </c:pt>
                <c:pt idx="1553">
                  <c:v>1.2893206683342473</c:v>
                </c:pt>
                <c:pt idx="1554">
                  <c:v>1.2886995885009884</c:v>
                </c:pt>
                <c:pt idx="1555">
                  <c:v>1.2880792068401421</c:v>
                </c:pt>
                <c:pt idx="1556">
                  <c:v>1.287459522118934</c:v>
                </c:pt>
                <c:pt idx="1557">
                  <c:v>1.2868405331075556</c:v>
                </c:pt>
                <c:pt idx="1558">
                  <c:v>1.2862222385791564</c:v>
                </c:pt>
                <c:pt idx="1559">
                  <c:v>1.2856046373098344</c:v>
                </c:pt>
                <c:pt idx="1560">
                  <c:v>1.2849877280786266</c:v>
                </c:pt>
                <c:pt idx="1561">
                  <c:v>1.2843715096675006</c:v>
                </c:pt>
                <c:pt idx="1562">
                  <c:v>1.2837559808613463</c:v>
                </c:pt>
                <c:pt idx="1563">
                  <c:v>1.2831411404479689</c:v>
                </c:pt>
                <c:pt idx="1564">
                  <c:v>1.2825269872180729</c:v>
                </c:pt>
                <c:pt idx="1565">
                  <c:v>1.2819135199652625</c:v>
                </c:pt>
                <c:pt idx="1566">
                  <c:v>1.2813007374860248</c:v>
                </c:pt>
                <c:pt idx="1567">
                  <c:v>1.2806886385797271</c:v>
                </c:pt>
                <c:pt idx="1568">
                  <c:v>1.2800772220486041</c:v>
                </c:pt>
                <c:pt idx="1569">
                  <c:v>1.2794664866977525</c:v>
                </c:pt>
                <c:pt idx="1570">
                  <c:v>1.2788564313351205</c:v>
                </c:pt>
                <c:pt idx="1571">
                  <c:v>1.2782470547714979</c:v>
                </c:pt>
                <c:pt idx="1572">
                  <c:v>1.2776383558205104</c:v>
                </c:pt>
                <c:pt idx="1573">
                  <c:v>1.2770303332986095</c:v>
                </c:pt>
                <c:pt idx="1574">
                  <c:v>1.2764229860250629</c:v>
                </c:pt>
                <c:pt idx="1575">
                  <c:v>1.2758163128219489</c:v>
                </c:pt>
                <c:pt idx="1576">
                  <c:v>1.275210312514147</c:v>
                </c:pt>
                <c:pt idx="1577">
                  <c:v>1.2746049839293256</c:v>
                </c:pt>
                <c:pt idx="1578">
                  <c:v>1.2740003258979393</c:v>
                </c:pt>
                <c:pt idx="1579">
                  <c:v>1.2733963372532158</c:v>
                </c:pt>
                <c:pt idx="1580">
                  <c:v>1.2727930168311539</c:v>
                </c:pt>
                <c:pt idx="1581">
                  <c:v>1.272190363470507</c:v>
                </c:pt>
                <c:pt idx="1582">
                  <c:v>1.2715883760127793</c:v>
                </c:pt>
                <c:pt idx="1583">
                  <c:v>1.2709870533022207</c:v>
                </c:pt>
                <c:pt idx="1584">
                  <c:v>1.2703863941858102</c:v>
                </c:pt>
                <c:pt idx="1585">
                  <c:v>1.2697863975132559</c:v>
                </c:pt>
                <c:pt idx="1586">
                  <c:v>1.2691870621369812</c:v>
                </c:pt>
                <c:pt idx="1587">
                  <c:v>1.2685883869121222</c:v>
                </c:pt>
                <c:pt idx="1588">
                  <c:v>1.2679903706965108</c:v>
                </c:pt>
                <c:pt idx="1589">
                  <c:v>1.2673930123506791</c:v>
                </c:pt>
                <c:pt idx="1590">
                  <c:v>1.2667963107378395</c:v>
                </c:pt>
                <c:pt idx="1591">
                  <c:v>1.2662002647238833</c:v>
                </c:pt>
                <c:pt idx="1592">
                  <c:v>1.2656048731773706</c:v>
                </c:pt>
                <c:pt idx="1593">
                  <c:v>1.2650101349695226</c:v>
                </c:pt>
                <c:pt idx="1594">
                  <c:v>1.2644160489742153</c:v>
                </c:pt>
                <c:pt idx="1595">
                  <c:v>1.2638226140679685</c:v>
                </c:pt>
                <c:pt idx="1596">
                  <c:v>1.2632298291299413</c:v>
                </c:pt>
                <c:pt idx="1597">
                  <c:v>1.262637693041921</c:v>
                </c:pt>
                <c:pt idx="1598">
                  <c:v>1.2620462046883165</c:v>
                </c:pt>
                <c:pt idx="1599">
                  <c:v>1.261455362956152</c:v>
                </c:pt>
                <c:pt idx="1600">
                  <c:v>1.2608651667350594</c:v>
                </c:pt>
                <c:pt idx="1601">
                  <c:v>1.2602756149172665</c:v>
                </c:pt>
                <c:pt idx="1602">
                  <c:v>1.2596867063975932</c:v>
                </c:pt>
                <c:pt idx="1603">
                  <c:v>1.2590984400734422</c:v>
                </c:pt>
                <c:pt idx="1604">
                  <c:v>1.2585108148447948</c:v>
                </c:pt>
                <c:pt idx="1605">
                  <c:v>1.2579238296141966</c:v>
                </c:pt>
                <c:pt idx="1606">
                  <c:v>1.2573374832867563</c:v>
                </c:pt>
                <c:pt idx="1607">
                  <c:v>1.2567517747701327</c:v>
                </c:pt>
                <c:pt idx="1608">
                  <c:v>1.2561667029745329</c:v>
                </c:pt>
                <c:pt idx="1609">
                  <c:v>1.2555822668127004</c:v>
                </c:pt>
                <c:pt idx="1610">
                  <c:v>1.2549984651999098</c:v>
                </c:pt>
                <c:pt idx="1611">
                  <c:v>1.254415297053957</c:v>
                </c:pt>
                <c:pt idx="1612">
                  <c:v>1.2538327612951545</c:v>
                </c:pt>
                <c:pt idx="1613">
                  <c:v>1.2532508568463243</c:v>
                </c:pt>
                <c:pt idx="1614">
                  <c:v>1.2526695826327876</c:v>
                </c:pt>
                <c:pt idx="1615">
                  <c:v>1.2520889375823585</c:v>
                </c:pt>
                <c:pt idx="1616">
                  <c:v>1.2515089206253369</c:v>
                </c:pt>
                <c:pt idx="1617">
                  <c:v>1.2509295306945032</c:v>
                </c:pt>
                <c:pt idx="1618">
                  <c:v>1.2503507667251079</c:v>
                </c:pt>
                <c:pt idx="1619">
                  <c:v>1.2497726276548671</c:v>
                </c:pt>
                <c:pt idx="1620">
                  <c:v>1.2491951124239522</c:v>
                </c:pt>
                <c:pt idx="1621">
                  <c:v>1.248618219974986</c:v>
                </c:pt>
                <c:pt idx="1622">
                  <c:v>1.2480419492530328</c:v>
                </c:pt>
                <c:pt idx="1623">
                  <c:v>1.2474662992055929</c:v>
                </c:pt>
                <c:pt idx="1624">
                  <c:v>1.2468912687825937</c:v>
                </c:pt>
                <c:pt idx="1625">
                  <c:v>1.2463168569363878</c:v>
                </c:pt>
                <c:pt idx="1626">
                  <c:v>1.2457430626217354</c:v>
                </c:pt>
                <c:pt idx="1627">
                  <c:v>1.2451698847958117</c:v>
                </c:pt>
                <c:pt idx="1628">
                  <c:v>1.2445973224181852</c:v>
                </c:pt>
                <c:pt idx="1629">
                  <c:v>1.2440253744508227</c:v>
                </c:pt>
                <c:pt idx="1630">
                  <c:v>1.2434540398580736</c:v>
                </c:pt>
                <c:pt idx="1631">
                  <c:v>1.2428833176066674</c:v>
                </c:pt>
                <c:pt idx="1632">
                  <c:v>1.2423132066657085</c:v>
                </c:pt>
                <c:pt idx="1633">
                  <c:v>1.2417437060066634</c:v>
                </c:pt>
                <c:pt idx="1634">
                  <c:v>1.241174814603359</c:v>
                </c:pt>
                <c:pt idx="1635">
                  <c:v>1.2406065314319739</c:v>
                </c:pt>
                <c:pt idx="1636">
                  <c:v>1.2400388554710295</c:v>
                </c:pt>
                <c:pt idx="1637">
                  <c:v>1.2394717857013871</c:v>
                </c:pt>
                <c:pt idx="1638">
                  <c:v>1.2389053211062406</c:v>
                </c:pt>
                <c:pt idx="1639">
                  <c:v>1.238339460671108</c:v>
                </c:pt>
                <c:pt idx="1640">
                  <c:v>1.2377742033838206</c:v>
                </c:pt>
                <c:pt idx="1641">
                  <c:v>1.2372095482345273</c:v>
                </c:pt>
                <c:pt idx="1642">
                  <c:v>1.236645494215677</c:v>
                </c:pt>
                <c:pt idx="1643">
                  <c:v>1.2360820403220196</c:v>
                </c:pt>
                <c:pt idx="1644">
                  <c:v>1.2355191855505927</c:v>
                </c:pt>
                <c:pt idx="1645">
                  <c:v>1.2349569289007223</c:v>
                </c:pt>
                <c:pt idx="1646">
                  <c:v>1.2343952693740099</c:v>
                </c:pt>
                <c:pt idx="1647">
                  <c:v>1.2338342059743266</c:v>
                </c:pt>
                <c:pt idx="1648">
                  <c:v>1.2332737377078138</c:v>
                </c:pt>
                <c:pt idx="1649">
                  <c:v>1.2327138635828663</c:v>
                </c:pt>
                <c:pt idx="1650">
                  <c:v>1.2321545826101337</c:v>
                </c:pt>
                <c:pt idx="1651">
                  <c:v>1.2315958938025091</c:v>
                </c:pt>
                <c:pt idx="1652">
                  <c:v>1.2310377961751251</c:v>
                </c:pt>
                <c:pt idx="1653">
                  <c:v>1.2304802887453472</c:v>
                </c:pt>
                <c:pt idx="1654">
                  <c:v>1.2299233705327675</c:v>
                </c:pt>
                <c:pt idx="1655">
                  <c:v>1.2293670405591954</c:v>
                </c:pt>
                <c:pt idx="1656">
                  <c:v>1.2288112978486572</c:v>
                </c:pt>
                <c:pt idx="1657">
                  <c:v>1.2282561414273825</c:v>
                </c:pt>
                <c:pt idx="1658">
                  <c:v>1.2277015703238054</c:v>
                </c:pt>
                <c:pt idx="1659">
                  <c:v>1.227147583568551</c:v>
                </c:pt>
                <c:pt idx="1660">
                  <c:v>1.226594180194434</c:v>
                </c:pt>
                <c:pt idx="1661">
                  <c:v>1.2260413592364499</c:v>
                </c:pt>
                <c:pt idx="1662">
                  <c:v>1.2254891197317734</c:v>
                </c:pt>
                <c:pt idx="1663">
                  <c:v>1.2249374607197434</c:v>
                </c:pt>
                <c:pt idx="1664">
                  <c:v>1.2243863812418661</c:v>
                </c:pt>
                <c:pt idx="1665">
                  <c:v>1.2238358803418037</c:v>
                </c:pt>
                <c:pt idx="1666">
                  <c:v>1.2232859570653676</c:v>
                </c:pt>
                <c:pt idx="1667">
                  <c:v>1.2227366104605149</c:v>
                </c:pt>
                <c:pt idx="1668">
                  <c:v>1.2221878395773444</c:v>
                </c:pt>
                <c:pt idx="1669">
                  <c:v>1.2216396434680827</c:v>
                </c:pt>
                <c:pt idx="1670">
                  <c:v>1.2210920211870848</c:v>
                </c:pt>
                <c:pt idx="1671">
                  <c:v>1.2205449717908279</c:v>
                </c:pt>
                <c:pt idx="1672">
                  <c:v>1.2199984943379025</c:v>
                </c:pt>
                <c:pt idx="1673">
                  <c:v>1.2194525878890061</c:v>
                </c:pt>
                <c:pt idx="1674">
                  <c:v>1.2189072515069412</c:v>
                </c:pt>
                <c:pt idx="1675">
                  <c:v>1.2183624842566048</c:v>
                </c:pt>
                <c:pt idx="1676">
                  <c:v>1.2178182852049857</c:v>
                </c:pt>
                <c:pt idx="1677">
                  <c:v>1.2172746534211583</c:v>
                </c:pt>
                <c:pt idx="1678">
                  <c:v>1.2167315879762739</c:v>
                </c:pt>
                <c:pt idx="1679">
                  <c:v>1.2161890879435566</c:v>
                </c:pt>
                <c:pt idx="1680">
                  <c:v>1.2156471523982983</c:v>
                </c:pt>
                <c:pt idx="1681">
                  <c:v>1.2151057804178538</c:v>
                </c:pt>
                <c:pt idx="1682">
                  <c:v>1.21456497108163</c:v>
                </c:pt>
                <c:pt idx="1683">
                  <c:v>1.214024723471087</c:v>
                </c:pt>
                <c:pt idx="1684">
                  <c:v>1.2134850366697252</c:v>
                </c:pt>
                <c:pt idx="1685">
                  <c:v>1.2129459097630866</c:v>
                </c:pt>
                <c:pt idx="1686">
                  <c:v>1.2124073418387411</c:v>
                </c:pt>
                <c:pt idx="1687">
                  <c:v>1.2118693319862901</c:v>
                </c:pt>
                <c:pt idx="1688">
                  <c:v>1.2113318792973531</c:v>
                </c:pt>
                <c:pt idx="1689">
                  <c:v>1.2107949828655651</c:v>
                </c:pt>
                <c:pt idx="1690">
                  <c:v>1.2102586417865719</c:v>
                </c:pt>
                <c:pt idx="1691">
                  <c:v>1.2097228551580208</c:v>
                </c:pt>
                <c:pt idx="1692">
                  <c:v>1.2091876220795608</c:v>
                </c:pt>
                <c:pt idx="1693">
                  <c:v>1.2086529416528304</c:v>
                </c:pt>
                <c:pt idx="1694">
                  <c:v>1.2081188129814566</c:v>
                </c:pt>
                <c:pt idx="1695">
                  <c:v>1.2075852351710488</c:v>
                </c:pt>
                <c:pt idx="1696">
                  <c:v>1.2070522073291921</c:v>
                </c:pt>
                <c:pt idx="1697">
                  <c:v>1.2065197285654408</c:v>
                </c:pt>
                <c:pt idx="1698">
                  <c:v>1.2059877979913145</c:v>
                </c:pt>
                <c:pt idx="1699">
                  <c:v>1.2054564147202949</c:v>
                </c:pt>
                <c:pt idx="1700">
                  <c:v>1.2049255778678132</c:v>
                </c:pt>
                <c:pt idx="1701">
                  <c:v>1.2043952865512535</c:v>
                </c:pt>
                <c:pt idx="1702">
                  <c:v>1.2038655398899403</c:v>
                </c:pt>
                <c:pt idx="1703">
                  <c:v>1.2033363370051382</c:v>
                </c:pt>
                <c:pt idx="1704">
                  <c:v>1.2028076770200395</c:v>
                </c:pt>
                <c:pt idx="1705">
                  <c:v>1.2022795590597697</c:v>
                </c:pt>
                <c:pt idx="1706">
                  <c:v>1.201751982251372</c:v>
                </c:pt>
                <c:pt idx="1707">
                  <c:v>1.201224945723806</c:v>
                </c:pt>
                <c:pt idx="1708">
                  <c:v>1.2006984486079439</c:v>
                </c:pt>
                <c:pt idx="1709">
                  <c:v>1.200172490036562</c:v>
                </c:pt>
                <c:pt idx="1710">
                  <c:v>1.1996470691443371</c:v>
                </c:pt>
                <c:pt idx="1711">
                  <c:v>1.199122185067842</c:v>
                </c:pt>
                <c:pt idx="1712">
                  <c:v>1.1985978369455379</c:v>
                </c:pt>
                <c:pt idx="1713">
                  <c:v>1.1980740239177716</c:v>
                </c:pt>
                <c:pt idx="1714">
                  <c:v>1.1975507451267708</c:v>
                </c:pt>
                <c:pt idx="1715">
                  <c:v>1.197027999716632</c:v>
                </c:pt>
                <c:pt idx="1716">
                  <c:v>1.1965057868333275</c:v>
                </c:pt>
                <c:pt idx="1717">
                  <c:v>1.1959841056246885</c:v>
                </c:pt>
                <c:pt idx="1718">
                  <c:v>1.1954629552404072</c:v>
                </c:pt>
                <c:pt idx="1719">
                  <c:v>1.1949423348320269</c:v>
                </c:pt>
                <c:pt idx="1720">
                  <c:v>1.194422243552943</c:v>
                </c:pt>
                <c:pt idx="1721">
                  <c:v>1.1939026805583919</c:v>
                </c:pt>
                <c:pt idx="1722">
                  <c:v>1.1933836450054469</c:v>
                </c:pt>
                <c:pt idx="1723">
                  <c:v>1.1928651360530178</c:v>
                </c:pt>
                <c:pt idx="1724">
                  <c:v>1.1923471528618392</c:v>
                </c:pt>
                <c:pt idx="1725">
                  <c:v>1.1918296945944713</c:v>
                </c:pt>
                <c:pt idx="1726">
                  <c:v>1.1913127604152915</c:v>
                </c:pt>
                <c:pt idx="1727">
                  <c:v>1.1907963494904894</c:v>
                </c:pt>
                <c:pt idx="1728">
                  <c:v>1.1902804609880626</c:v>
                </c:pt>
                <c:pt idx="1729">
                  <c:v>1.1897650940778151</c:v>
                </c:pt>
                <c:pt idx="1730">
                  <c:v>1.1892502479313452</c:v>
                </c:pt>
                <c:pt idx="1731">
                  <c:v>1.1887359217220459</c:v>
                </c:pt>
                <c:pt idx="1732">
                  <c:v>1.1882221146250982</c:v>
                </c:pt>
                <c:pt idx="1733">
                  <c:v>1.1877088258174677</c:v>
                </c:pt>
                <c:pt idx="1734">
                  <c:v>1.1871960544778959</c:v>
                </c:pt>
                <c:pt idx="1735">
                  <c:v>1.1866837997869017</c:v>
                </c:pt>
                <c:pt idx="1736">
                  <c:v>1.1861720609267719</c:v>
                </c:pt>
                <c:pt idx="1737">
                  <c:v>1.1856608370815522</c:v>
                </c:pt>
                <c:pt idx="1738">
                  <c:v>1.1851501274370548</c:v>
                </c:pt>
                <c:pt idx="1739">
                  <c:v>1.184639931180842</c:v>
                </c:pt>
                <c:pt idx="1740">
                  <c:v>1.1841302475022266</c:v>
                </c:pt>
                <c:pt idx="1741">
                  <c:v>1.1836210755922667</c:v>
                </c:pt>
                <c:pt idx="1742">
                  <c:v>1.1831124146437599</c:v>
                </c:pt>
                <c:pt idx="1743">
                  <c:v>1.1826042638512397</c:v>
                </c:pt>
                <c:pt idx="1744">
                  <c:v>1.1820966224109699</c:v>
                </c:pt>
                <c:pt idx="1745">
                  <c:v>1.18158948952094</c:v>
                </c:pt>
                <c:pt idx="1746">
                  <c:v>1.1810828643808617</c:v>
                </c:pt>
                <c:pt idx="1747">
                  <c:v>1.1805767461921599</c:v>
                </c:pt>
                <c:pt idx="1748">
                  <c:v>1.1800711341579773</c:v>
                </c:pt>
                <c:pt idx="1749">
                  <c:v>1.179566027483157</c:v>
                </c:pt>
                <c:pt idx="1750">
                  <c:v>1.1790614253742504</c:v>
                </c:pt>
                <c:pt idx="1751">
                  <c:v>1.1785573270395038</c:v>
                </c:pt>
                <c:pt idx="1752">
                  <c:v>1.1780537316888591</c:v>
                </c:pt>
                <c:pt idx="1753">
                  <c:v>1.1775506385339432</c:v>
                </c:pt>
                <c:pt idx="1754">
                  <c:v>1.177048046788072</c:v>
                </c:pt>
                <c:pt idx="1755">
                  <c:v>1.1765459556662359</c:v>
                </c:pt>
                <c:pt idx="1756">
                  <c:v>1.1760443643851051</c:v>
                </c:pt>
                <c:pt idx="1757">
                  <c:v>1.1755432721630183</c:v>
                </c:pt>
                <c:pt idx="1758">
                  <c:v>1.1750426782199801</c:v>
                </c:pt>
                <c:pt idx="1759">
                  <c:v>1.1745425817776574</c:v>
                </c:pt>
                <c:pt idx="1760">
                  <c:v>1.1740429820593732</c:v>
                </c:pt>
                <c:pt idx="1761">
                  <c:v>1.1735438782901049</c:v>
                </c:pt>
                <c:pt idx="1762">
                  <c:v>1.1730452696964762</c:v>
                </c:pt>
                <c:pt idx="1763">
                  <c:v>1.1725471555067559</c:v>
                </c:pt>
                <c:pt idx="1764">
                  <c:v>1.1720495349508513</c:v>
                </c:pt>
                <c:pt idx="1765">
                  <c:v>1.1715524072603056</c:v>
                </c:pt>
                <c:pt idx="1766">
                  <c:v>1.1710557716682906</c:v>
                </c:pt>
                <c:pt idx="1767">
                  <c:v>1.1705596274096071</c:v>
                </c:pt>
                <c:pt idx="1768">
                  <c:v>1.1700639737206751</c:v>
                </c:pt>
                <c:pt idx="1769">
                  <c:v>1.1695688098395329</c:v>
                </c:pt>
                <c:pt idx="1770">
                  <c:v>1.1690741350058329</c:v>
                </c:pt>
                <c:pt idx="1771">
                  <c:v>1.1685799484608346</c:v>
                </c:pt>
                <c:pt idx="1772">
                  <c:v>1.168086249447404</c:v>
                </c:pt>
                <c:pt idx="1773">
                  <c:v>1.1675930372100056</c:v>
                </c:pt>
                <c:pt idx="1774">
                  <c:v>1.1671003109946991</c:v>
                </c:pt>
                <c:pt idx="1775">
                  <c:v>1.1666080700491379</c:v>
                </c:pt>
                <c:pt idx="1776">
                  <c:v>1.1661163136225632</c:v>
                </c:pt>
                <c:pt idx="1777">
                  <c:v>1.1656250409657953</c:v>
                </c:pt>
                <c:pt idx="1778">
                  <c:v>1.1651342513312377</c:v>
                </c:pt>
                <c:pt idx="1779">
                  <c:v>1.1646439439728657</c:v>
                </c:pt>
                <c:pt idx="1780">
                  <c:v>1.1641541181462296</c:v>
                </c:pt>
                <c:pt idx="1781">
                  <c:v>1.1636647731084393</c:v>
                </c:pt>
                <c:pt idx="1782">
                  <c:v>1.1631759081181712</c:v>
                </c:pt>
                <c:pt idx="1783">
                  <c:v>1.1626875224356581</c:v>
                </c:pt>
                <c:pt idx="1784">
                  <c:v>1.1621996153226897</c:v>
                </c:pt>
                <c:pt idx="1785">
                  <c:v>1.161712186042601</c:v>
                </c:pt>
                <c:pt idx="1786">
                  <c:v>1.1612252338602751</c:v>
                </c:pt>
                <c:pt idx="1787">
                  <c:v>1.1607387580421362</c:v>
                </c:pt>
                <c:pt idx="1788">
                  <c:v>1.1602527578561457</c:v>
                </c:pt>
                <c:pt idx="1789">
                  <c:v>1.1597672325717969</c:v>
                </c:pt>
                <c:pt idx="1790">
                  <c:v>1.159282181460116</c:v>
                </c:pt>
                <c:pt idx="1791">
                  <c:v>1.1587976037936503</c:v>
                </c:pt>
                <c:pt idx="1792">
                  <c:v>1.1583134988464705</c:v>
                </c:pt>
                <c:pt idx="1793">
                  <c:v>1.1578298658941655</c:v>
                </c:pt>
                <c:pt idx="1794">
                  <c:v>1.1573467042138332</c:v>
                </c:pt>
                <c:pt idx="1795">
                  <c:v>1.1568640130840846</c:v>
                </c:pt>
                <c:pt idx="1796">
                  <c:v>1.1563817917850345</c:v>
                </c:pt>
                <c:pt idx="1797">
                  <c:v>1.1559000395982995</c:v>
                </c:pt>
                <c:pt idx="1798">
                  <c:v>1.1554187558069895</c:v>
                </c:pt>
                <c:pt idx="1799">
                  <c:v>1.1549379396957149</c:v>
                </c:pt>
                <c:pt idx="1800">
                  <c:v>1.1544575905505672</c:v>
                </c:pt>
                <c:pt idx="1801">
                  <c:v>1.15397770765913</c:v>
                </c:pt>
                <c:pt idx="1802">
                  <c:v>1.153498290310464</c:v>
                </c:pt>
                <c:pt idx="1803">
                  <c:v>1.153019337795111</c:v>
                </c:pt>
                <c:pt idx="1804">
                  <c:v>1.1525408494050817</c:v>
                </c:pt>
                <c:pt idx="1805">
                  <c:v>1.1520628244338611</c:v>
                </c:pt>
                <c:pt idx="1806">
                  <c:v>1.1515852621763984</c:v>
                </c:pt>
                <c:pt idx="1807">
                  <c:v>1.1511081619291053</c:v>
                </c:pt>
                <c:pt idx="1808">
                  <c:v>1.1506315229898489</c:v>
                </c:pt>
                <c:pt idx="1809" formatCode="0.00000000">
                  <c:v>0.53731531730392035</c:v>
                </c:pt>
                <c:pt idx="1810" formatCode="0.00000000">
                  <c:v>0.31971112925137185</c:v>
                </c:pt>
                <c:pt idx="1811" formatCode="0.00000000">
                  <c:v>9.5769941298714134E-2</c:v>
                </c:pt>
                <c:pt idx="1812" formatCode="0.00000000">
                  <c:v>5.6984632849449747E-2</c:v>
                </c:pt>
                <c:pt idx="1813" formatCode="0.00000000">
                  <c:v>1.7069830993057811E-2</c:v>
                </c:pt>
                <c:pt idx="1814" formatCode="0.00000000">
                  <c:v>1.0156819966168424E-2</c:v>
                </c:pt>
                <c:pt idx="1815" formatCode="0.00000000">
                  <c:v>3.0424904325953546E-3</c:v>
                </c:pt>
                <c:pt idx="1816" formatCode="0.00000000">
                  <c:v>1.8103300252491402E-3</c:v>
                </c:pt>
                <c:pt idx="1817" formatCode="0.00000000">
                  <c:v>5.4228703472219161E-4</c:v>
                </c:pt>
                <c:pt idx="1818" formatCode="0.00000000">
                  <c:v>3.2266937990778279E-4</c:v>
                </c:pt>
                <c:pt idx="1819" formatCode="0.00000000">
                  <c:v>9.6656089655121832E-5</c:v>
                </c:pt>
                <c:pt idx="1820" formatCode="0.00000000">
                  <c:v>5.7511905165327368E-5</c:v>
                </c:pt>
                <c:pt idx="1821" formatCode="0.00000000">
                  <c:v>1.2715600307953752E-5</c:v>
                </c:pt>
              </c:numCache>
            </c:numRef>
          </c:yVal>
          <c:smooth val="1"/>
          <c:extLst>
            <c:ext xmlns:c16="http://schemas.microsoft.com/office/drawing/2014/chart" uri="{C3380CC4-5D6E-409C-BE32-E72D297353CC}">
              <c16:uniqueId val="{00000000-4F69-4B23-A703-0050F39E21A9}"/>
            </c:ext>
          </c:extLst>
        </c:ser>
        <c:dLbls>
          <c:showLegendKey val="0"/>
          <c:showVal val="0"/>
          <c:showCatName val="0"/>
          <c:showSerName val="0"/>
          <c:showPercent val="0"/>
          <c:showBubbleSize val="0"/>
        </c:dLbls>
        <c:axId val="80235904"/>
        <c:axId val="80242176"/>
      </c:scatterChart>
      <c:valAx>
        <c:axId val="80235904"/>
        <c:scaling>
          <c:orientation val="minMax"/>
        </c:scaling>
        <c:delete val="0"/>
        <c:axPos val="b"/>
        <c:title>
          <c:tx>
            <c:rich>
              <a:bodyPr/>
              <a:lstStyle/>
              <a:p>
                <a:pPr>
                  <a:defRPr sz="1400">
                    <a:solidFill>
                      <a:srgbClr val="FFFF00"/>
                    </a:solidFill>
                  </a:defRPr>
                </a:pPr>
                <a:r>
                  <a:rPr lang="en-US" sz="1400" dirty="0">
                    <a:solidFill>
                      <a:srgbClr val="FFFF00"/>
                    </a:solidFill>
                  </a:rPr>
                  <a:t>Wealth Rank (Most to Least 2E+09 = rank 2 billion)</a:t>
                </a:r>
              </a:p>
            </c:rich>
          </c:tx>
          <c:overlay val="0"/>
        </c:title>
        <c:numFmt formatCode="General" sourceLinked="1"/>
        <c:majorTickMark val="out"/>
        <c:minorTickMark val="none"/>
        <c:tickLblPos val="nextTo"/>
        <c:txPr>
          <a:bodyPr/>
          <a:lstStyle/>
          <a:p>
            <a:pPr>
              <a:defRPr>
                <a:solidFill>
                  <a:srgbClr val="FFFF00"/>
                </a:solidFill>
              </a:defRPr>
            </a:pPr>
            <a:endParaRPr lang="en-US"/>
          </a:p>
        </c:txPr>
        <c:crossAx val="80242176"/>
        <c:crosses val="autoZero"/>
        <c:crossBetween val="midCat"/>
      </c:valAx>
      <c:valAx>
        <c:axId val="80242176"/>
        <c:scaling>
          <c:orientation val="minMax"/>
          <c:max val="80"/>
          <c:min val="0"/>
        </c:scaling>
        <c:delete val="0"/>
        <c:axPos val="l"/>
        <c:majorGridlines/>
        <c:title>
          <c:tx>
            <c:rich>
              <a:bodyPr rot="0" vert="wordArtVert"/>
              <a:lstStyle/>
              <a:p>
                <a:pPr>
                  <a:defRPr sz="1400">
                    <a:solidFill>
                      <a:srgbClr val="FFFF00"/>
                    </a:solidFill>
                  </a:defRPr>
                </a:pPr>
                <a:r>
                  <a:rPr lang="en-US" sz="1400">
                    <a:solidFill>
                      <a:srgbClr val="FFFF00"/>
                    </a:solidFill>
                  </a:rPr>
                  <a:t>Wealth ($bil)</a:t>
                </a:r>
              </a:p>
            </c:rich>
          </c:tx>
          <c:overlay val="0"/>
        </c:title>
        <c:numFmt formatCode="0.0" sourceLinked="1"/>
        <c:majorTickMark val="out"/>
        <c:minorTickMark val="none"/>
        <c:tickLblPos val="nextTo"/>
        <c:txPr>
          <a:bodyPr/>
          <a:lstStyle/>
          <a:p>
            <a:pPr>
              <a:defRPr>
                <a:solidFill>
                  <a:srgbClr val="FFFF00"/>
                </a:solidFill>
              </a:defRPr>
            </a:pPr>
            <a:endParaRPr lang="en-US"/>
          </a:p>
        </c:txPr>
        <c:crossAx val="80235904"/>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rgbClr val="FFFF00"/>
                </a:solidFill>
              </a:rPr>
              <a:t>World Population 2017-2050 One Percent Growth Rate</a:t>
            </a:r>
          </a:p>
        </c:rich>
      </c:tx>
      <c:overlay val="0"/>
      <c:spPr>
        <a:noFill/>
        <a:ln>
          <a:noFill/>
        </a:ln>
        <a:effectLst/>
      </c:spPr>
    </c:title>
    <c:autoTitleDeleted val="0"/>
    <c:plotArea>
      <c:layout/>
      <c:scatterChart>
        <c:scatterStyle val="smoothMarker"/>
        <c:varyColors val="0"/>
        <c:ser>
          <c:idx val="0"/>
          <c:order val="0"/>
          <c:tx>
            <c:strRef>
              <c:f>Sheet1!$C$1</c:f>
              <c:strCache>
                <c:ptCount val="1"/>
                <c:pt idx="0">
                  <c:v>World Population One Percent Growth Rate</c:v>
                </c:pt>
              </c:strCache>
            </c:strRef>
          </c:tx>
          <c:spPr>
            <a:ln w="19050" cap="rnd">
              <a:solidFill>
                <a:schemeClr val="accent1"/>
              </a:solidFill>
              <a:round/>
            </a:ln>
            <a:effectLst/>
          </c:spPr>
          <c:marker>
            <c:symbol val="none"/>
          </c:marker>
          <c:xVal>
            <c:numRef>
              <c:f>Sheet1!$A$2:$A$35</c:f>
              <c:numCache>
                <c:formatCode>General</c:formatCode>
                <c:ptCount val="34"/>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pt idx="24">
                  <c:v>2041</c:v>
                </c:pt>
                <c:pt idx="25">
                  <c:v>2042</c:v>
                </c:pt>
                <c:pt idx="26">
                  <c:v>2043</c:v>
                </c:pt>
                <c:pt idx="27">
                  <c:v>2044</c:v>
                </c:pt>
                <c:pt idx="28">
                  <c:v>2045</c:v>
                </c:pt>
                <c:pt idx="29">
                  <c:v>2046</c:v>
                </c:pt>
                <c:pt idx="30">
                  <c:v>2047</c:v>
                </c:pt>
                <c:pt idx="31">
                  <c:v>2048</c:v>
                </c:pt>
                <c:pt idx="32">
                  <c:v>2049</c:v>
                </c:pt>
                <c:pt idx="33">
                  <c:v>2050</c:v>
                </c:pt>
              </c:numCache>
            </c:numRef>
          </c:xVal>
          <c:yVal>
            <c:numRef>
              <c:f>Sheet1!$C$2:$C$35</c:f>
              <c:numCache>
                <c:formatCode>#,##0</c:formatCode>
                <c:ptCount val="34"/>
                <c:pt idx="0">
                  <c:v>7500000000</c:v>
                </c:pt>
                <c:pt idx="1">
                  <c:v>7575000000</c:v>
                </c:pt>
                <c:pt idx="2">
                  <c:v>7650750000</c:v>
                </c:pt>
                <c:pt idx="3">
                  <c:v>7727257499.999999</c:v>
                </c:pt>
                <c:pt idx="4">
                  <c:v>7804530075</c:v>
                </c:pt>
                <c:pt idx="5">
                  <c:v>7882575375.749999</c:v>
                </c:pt>
                <c:pt idx="6">
                  <c:v>7961401129.5075006</c:v>
                </c:pt>
                <c:pt idx="7">
                  <c:v>8041015140.8025742</c:v>
                </c:pt>
                <c:pt idx="8">
                  <c:v>8121425292.2106018</c:v>
                </c:pt>
                <c:pt idx="9">
                  <c:v>8202639545.1327085</c:v>
                </c:pt>
                <c:pt idx="10">
                  <c:v>8284665940.5840359</c:v>
                </c:pt>
                <c:pt idx="11">
                  <c:v>8367512599.9898739</c:v>
                </c:pt>
                <c:pt idx="12">
                  <c:v>8451187725.9897738</c:v>
                </c:pt>
                <c:pt idx="13">
                  <c:v>8535699603.249671</c:v>
                </c:pt>
                <c:pt idx="14">
                  <c:v>8621056599.2821693</c:v>
                </c:pt>
                <c:pt idx="15">
                  <c:v>8707267165.2749882</c:v>
                </c:pt>
                <c:pt idx="16">
                  <c:v>8794339836.9277401</c:v>
                </c:pt>
                <c:pt idx="17">
                  <c:v>8882283235.2970181</c:v>
                </c:pt>
                <c:pt idx="18">
                  <c:v>8971106067.6499901</c:v>
                </c:pt>
                <c:pt idx="19">
                  <c:v>9060817128.3264866</c:v>
                </c:pt>
                <c:pt idx="20">
                  <c:v>9151425299.6097527</c:v>
                </c:pt>
                <c:pt idx="21">
                  <c:v>9242939552.6058502</c:v>
                </c:pt>
                <c:pt idx="22">
                  <c:v>9335368948.1319103</c:v>
                </c:pt>
                <c:pt idx="23">
                  <c:v>9428722637.6132278</c:v>
                </c:pt>
                <c:pt idx="24">
                  <c:v>9523009863.9893627</c:v>
                </c:pt>
                <c:pt idx="25">
                  <c:v>9618239962.6292572</c:v>
                </c:pt>
                <c:pt idx="26">
                  <c:v>9714422362.2555485</c:v>
                </c:pt>
                <c:pt idx="27">
                  <c:v>9811566585.8781013</c:v>
                </c:pt>
                <c:pt idx="28">
                  <c:v>9909682251.7368832</c:v>
                </c:pt>
                <c:pt idx="29">
                  <c:v>10008779074.254253</c:v>
                </c:pt>
                <c:pt idx="30">
                  <c:v>10108866864.996798</c:v>
                </c:pt>
                <c:pt idx="31">
                  <c:v>10209955533.646761</c:v>
                </c:pt>
                <c:pt idx="32">
                  <c:v>10312055088.983232</c:v>
                </c:pt>
                <c:pt idx="33">
                  <c:v>10415175639.873064</c:v>
                </c:pt>
              </c:numCache>
            </c:numRef>
          </c:yVal>
          <c:smooth val="1"/>
          <c:extLst>
            <c:ext xmlns:c16="http://schemas.microsoft.com/office/drawing/2014/chart" uri="{C3380CC4-5D6E-409C-BE32-E72D297353CC}">
              <c16:uniqueId val="{00000000-17C0-4025-9F14-7FA99C25A6E0}"/>
            </c:ext>
          </c:extLst>
        </c:ser>
        <c:dLbls>
          <c:showLegendKey val="0"/>
          <c:showVal val="0"/>
          <c:showCatName val="0"/>
          <c:showSerName val="0"/>
          <c:showPercent val="0"/>
          <c:showBubbleSize val="0"/>
        </c:dLbls>
        <c:axId val="80250752"/>
        <c:axId val="80277504"/>
      </c:scatterChart>
      <c:valAx>
        <c:axId val="802507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rgbClr val="FFFF00"/>
                    </a:solidFill>
                    <a:latin typeface="+mn-lt"/>
                    <a:ea typeface="+mn-ea"/>
                    <a:cs typeface="+mn-cs"/>
                  </a:defRPr>
                </a:pPr>
                <a:r>
                  <a:rPr lang="en-US" sz="1400" b="1">
                    <a:solidFill>
                      <a:srgbClr val="FFFF00"/>
                    </a:solidFill>
                  </a:rPr>
                  <a:t>Year</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FFFF00"/>
                </a:solidFill>
                <a:latin typeface="+mn-lt"/>
                <a:ea typeface="+mn-ea"/>
                <a:cs typeface="+mn-cs"/>
              </a:defRPr>
            </a:pPr>
            <a:endParaRPr lang="en-US"/>
          </a:p>
        </c:txPr>
        <c:crossAx val="80277504"/>
        <c:crosses val="autoZero"/>
        <c:crossBetween val="midCat"/>
      </c:valAx>
      <c:valAx>
        <c:axId val="80277504"/>
        <c:scaling>
          <c:orientation val="minMax"/>
          <c:min val="7500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rgbClr val="FFFF00"/>
                    </a:solidFill>
                    <a:latin typeface="+mn-lt"/>
                    <a:ea typeface="+mn-ea"/>
                    <a:cs typeface="+mn-cs"/>
                  </a:defRPr>
                </a:pPr>
                <a:r>
                  <a:rPr lang="en-US" sz="1400" b="1">
                    <a:solidFill>
                      <a:srgbClr val="FFFF00"/>
                    </a:solidFill>
                  </a:rPr>
                  <a:t>World Population</a:t>
                </a:r>
              </a:p>
            </c:rich>
          </c:tx>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FFFF00"/>
                </a:solidFill>
                <a:latin typeface="+mn-lt"/>
                <a:ea typeface="+mn-ea"/>
                <a:cs typeface="+mn-cs"/>
              </a:defRPr>
            </a:pPr>
            <a:endParaRPr lang="en-US"/>
          </a:p>
        </c:txPr>
        <c:crossAx val="80250752"/>
        <c:crosses val="autoZero"/>
        <c:crossBetween val="midCat"/>
      </c:valAx>
      <c:spPr>
        <a:solidFill>
          <a:schemeClr val="accent2">
            <a:lumMod val="60000"/>
            <a:lumOff val="40000"/>
          </a:schemeClr>
        </a:solid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FFFF00"/>
                </a:solidFill>
                <a:latin typeface="+mn-lt"/>
                <a:ea typeface="+mn-ea"/>
                <a:cs typeface="+mn-cs"/>
              </a:defRPr>
            </a:pPr>
            <a:r>
              <a:rPr lang="en-US" b="1" dirty="0">
                <a:solidFill>
                  <a:srgbClr val="FFFF00"/>
                </a:solidFill>
              </a:rPr>
              <a:t>World Population 2017-2100 One Percent Growth Rate</a:t>
            </a:r>
          </a:p>
        </c:rich>
      </c:tx>
      <c:overlay val="0"/>
      <c:spPr>
        <a:noFill/>
        <a:ln>
          <a:noFill/>
        </a:ln>
        <a:effectLst/>
      </c:spPr>
    </c:title>
    <c:autoTitleDeleted val="0"/>
    <c:plotArea>
      <c:layout/>
      <c:scatterChart>
        <c:scatterStyle val="smoothMarker"/>
        <c:varyColors val="0"/>
        <c:ser>
          <c:idx val="1"/>
          <c:order val="0"/>
          <c:tx>
            <c:strRef>
              <c:f>Sheet1!$C$1</c:f>
              <c:strCache>
                <c:ptCount val="1"/>
                <c:pt idx="0">
                  <c:v>World Population One Percent Growth Rate</c:v>
                </c:pt>
              </c:strCache>
            </c:strRef>
          </c:tx>
          <c:marker>
            <c:symbol val="none"/>
          </c:marker>
          <c:xVal>
            <c:numRef>
              <c:f>Sheet1!$A$2:$A$85</c:f>
              <c:numCache>
                <c:formatCode>General</c:formatCode>
                <c:ptCount val="84"/>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pt idx="24">
                  <c:v>2041</c:v>
                </c:pt>
                <c:pt idx="25">
                  <c:v>2042</c:v>
                </c:pt>
                <c:pt idx="26">
                  <c:v>2043</c:v>
                </c:pt>
                <c:pt idx="27">
                  <c:v>2044</c:v>
                </c:pt>
                <c:pt idx="28">
                  <c:v>2045</c:v>
                </c:pt>
                <c:pt idx="29">
                  <c:v>2046</c:v>
                </c:pt>
                <c:pt idx="30">
                  <c:v>2047</c:v>
                </c:pt>
                <c:pt idx="31">
                  <c:v>2048</c:v>
                </c:pt>
                <c:pt idx="32">
                  <c:v>2049</c:v>
                </c:pt>
                <c:pt idx="33">
                  <c:v>2050</c:v>
                </c:pt>
                <c:pt idx="34">
                  <c:v>2051</c:v>
                </c:pt>
                <c:pt idx="35">
                  <c:v>2052</c:v>
                </c:pt>
                <c:pt idx="36">
                  <c:v>2053</c:v>
                </c:pt>
                <c:pt idx="37">
                  <c:v>2054</c:v>
                </c:pt>
                <c:pt idx="38">
                  <c:v>2055</c:v>
                </c:pt>
                <c:pt idx="39">
                  <c:v>2056</c:v>
                </c:pt>
                <c:pt idx="40">
                  <c:v>2057</c:v>
                </c:pt>
                <c:pt idx="41">
                  <c:v>2058</c:v>
                </c:pt>
                <c:pt idx="42">
                  <c:v>2059</c:v>
                </c:pt>
                <c:pt idx="43">
                  <c:v>2060</c:v>
                </c:pt>
                <c:pt idx="44">
                  <c:v>2061</c:v>
                </c:pt>
                <c:pt idx="45">
                  <c:v>2062</c:v>
                </c:pt>
                <c:pt idx="46">
                  <c:v>2063</c:v>
                </c:pt>
                <c:pt idx="47">
                  <c:v>2064</c:v>
                </c:pt>
                <c:pt idx="48">
                  <c:v>2065</c:v>
                </c:pt>
                <c:pt idx="49">
                  <c:v>2066</c:v>
                </c:pt>
                <c:pt idx="50">
                  <c:v>2067</c:v>
                </c:pt>
                <c:pt idx="51">
                  <c:v>2068</c:v>
                </c:pt>
                <c:pt idx="52">
                  <c:v>2069</c:v>
                </c:pt>
                <c:pt idx="53">
                  <c:v>2070</c:v>
                </c:pt>
                <c:pt idx="54">
                  <c:v>2071</c:v>
                </c:pt>
                <c:pt idx="55">
                  <c:v>2072</c:v>
                </c:pt>
                <c:pt idx="56">
                  <c:v>2073</c:v>
                </c:pt>
                <c:pt idx="57">
                  <c:v>2074</c:v>
                </c:pt>
                <c:pt idx="58">
                  <c:v>2075</c:v>
                </c:pt>
                <c:pt idx="59">
                  <c:v>2076</c:v>
                </c:pt>
                <c:pt idx="60">
                  <c:v>2077</c:v>
                </c:pt>
                <c:pt idx="61">
                  <c:v>2078</c:v>
                </c:pt>
                <c:pt idx="62">
                  <c:v>2079</c:v>
                </c:pt>
                <c:pt idx="63">
                  <c:v>2080</c:v>
                </c:pt>
                <c:pt idx="64">
                  <c:v>2081</c:v>
                </c:pt>
                <c:pt idx="65">
                  <c:v>2082</c:v>
                </c:pt>
                <c:pt idx="66">
                  <c:v>2083</c:v>
                </c:pt>
                <c:pt idx="67">
                  <c:v>2084</c:v>
                </c:pt>
                <c:pt idx="68">
                  <c:v>2085</c:v>
                </c:pt>
                <c:pt idx="69">
                  <c:v>2086</c:v>
                </c:pt>
                <c:pt idx="70">
                  <c:v>2087</c:v>
                </c:pt>
                <c:pt idx="71">
                  <c:v>2088</c:v>
                </c:pt>
                <c:pt idx="72">
                  <c:v>2089</c:v>
                </c:pt>
                <c:pt idx="73">
                  <c:v>2090</c:v>
                </c:pt>
                <c:pt idx="74">
                  <c:v>2091</c:v>
                </c:pt>
                <c:pt idx="75">
                  <c:v>2092</c:v>
                </c:pt>
                <c:pt idx="76">
                  <c:v>2093</c:v>
                </c:pt>
                <c:pt idx="77">
                  <c:v>2094</c:v>
                </c:pt>
                <c:pt idx="78">
                  <c:v>2095</c:v>
                </c:pt>
                <c:pt idx="79">
                  <c:v>2096</c:v>
                </c:pt>
                <c:pt idx="80">
                  <c:v>2097</c:v>
                </c:pt>
                <c:pt idx="81">
                  <c:v>2098</c:v>
                </c:pt>
                <c:pt idx="82">
                  <c:v>2099</c:v>
                </c:pt>
                <c:pt idx="83">
                  <c:v>2100</c:v>
                </c:pt>
              </c:numCache>
            </c:numRef>
          </c:xVal>
          <c:yVal>
            <c:numRef>
              <c:f>Sheet1!$C$2:$C$85</c:f>
              <c:numCache>
                <c:formatCode>#,##0</c:formatCode>
                <c:ptCount val="84"/>
                <c:pt idx="0">
                  <c:v>7500000000</c:v>
                </c:pt>
                <c:pt idx="1">
                  <c:v>7575000000</c:v>
                </c:pt>
                <c:pt idx="2">
                  <c:v>7650750000</c:v>
                </c:pt>
                <c:pt idx="3">
                  <c:v>7727257499.999999</c:v>
                </c:pt>
                <c:pt idx="4">
                  <c:v>7804530075</c:v>
                </c:pt>
                <c:pt idx="5">
                  <c:v>7882575375.749999</c:v>
                </c:pt>
                <c:pt idx="6">
                  <c:v>7961401129.5075006</c:v>
                </c:pt>
                <c:pt idx="7">
                  <c:v>8041015140.8025742</c:v>
                </c:pt>
                <c:pt idx="8">
                  <c:v>8121425292.2106018</c:v>
                </c:pt>
                <c:pt idx="9">
                  <c:v>8202639545.1327085</c:v>
                </c:pt>
                <c:pt idx="10">
                  <c:v>8284665940.5840359</c:v>
                </c:pt>
                <c:pt idx="11">
                  <c:v>8367512599.9898739</c:v>
                </c:pt>
                <c:pt idx="12">
                  <c:v>8451187725.9897738</c:v>
                </c:pt>
                <c:pt idx="13">
                  <c:v>8535699603.249671</c:v>
                </c:pt>
                <c:pt idx="14">
                  <c:v>8621056599.2821693</c:v>
                </c:pt>
                <c:pt idx="15">
                  <c:v>8707267165.2749882</c:v>
                </c:pt>
                <c:pt idx="16">
                  <c:v>8794339836.9277401</c:v>
                </c:pt>
                <c:pt idx="17">
                  <c:v>8882283235.2970181</c:v>
                </c:pt>
                <c:pt idx="18">
                  <c:v>8971106067.6499901</c:v>
                </c:pt>
                <c:pt idx="19">
                  <c:v>9060817128.3264866</c:v>
                </c:pt>
                <c:pt idx="20">
                  <c:v>9151425299.6097527</c:v>
                </c:pt>
                <c:pt idx="21">
                  <c:v>9242939552.6058502</c:v>
                </c:pt>
                <c:pt idx="22">
                  <c:v>9335368948.1319103</c:v>
                </c:pt>
                <c:pt idx="23">
                  <c:v>9428722637.6132278</c:v>
                </c:pt>
                <c:pt idx="24">
                  <c:v>9523009863.9893627</c:v>
                </c:pt>
                <c:pt idx="25">
                  <c:v>9618239962.6292572</c:v>
                </c:pt>
                <c:pt idx="26">
                  <c:v>9714422362.2555485</c:v>
                </c:pt>
                <c:pt idx="27">
                  <c:v>9811566585.8781013</c:v>
                </c:pt>
                <c:pt idx="28">
                  <c:v>9909682251.7368832</c:v>
                </c:pt>
                <c:pt idx="29">
                  <c:v>10008779074.254253</c:v>
                </c:pt>
                <c:pt idx="30">
                  <c:v>10108866864.996798</c:v>
                </c:pt>
                <c:pt idx="31">
                  <c:v>10209955533.646761</c:v>
                </c:pt>
                <c:pt idx="32">
                  <c:v>10312055088.983232</c:v>
                </c:pt>
                <c:pt idx="33">
                  <c:v>10415175639.873064</c:v>
                </c:pt>
                <c:pt idx="34">
                  <c:v>10519327396.271795</c:v>
                </c:pt>
                <c:pt idx="35">
                  <c:v>10624520670.23451</c:v>
                </c:pt>
                <c:pt idx="36">
                  <c:v>10730765876.936857</c:v>
                </c:pt>
                <c:pt idx="37">
                  <c:v>10838073535.706226</c:v>
                </c:pt>
                <c:pt idx="38">
                  <c:v>10946454271.06329</c:v>
                </c:pt>
                <c:pt idx="39">
                  <c:v>11055918813.77392</c:v>
                </c:pt>
                <c:pt idx="40">
                  <c:v>11166478001.911661</c:v>
                </c:pt>
                <c:pt idx="41">
                  <c:v>11278142781.930779</c:v>
                </c:pt>
                <c:pt idx="42">
                  <c:v>11390924209.750088</c:v>
                </c:pt>
                <c:pt idx="43">
                  <c:v>11504833451.847586</c:v>
                </c:pt>
                <c:pt idx="44">
                  <c:v>11619881786.366062</c:v>
                </c:pt>
                <c:pt idx="45">
                  <c:v>11736080604.229723</c:v>
                </c:pt>
                <c:pt idx="46">
                  <c:v>11853441410.272022</c:v>
                </c:pt>
                <c:pt idx="47">
                  <c:v>11971975824.374739</c:v>
                </c:pt>
                <c:pt idx="48">
                  <c:v>12091695582.61849</c:v>
                </c:pt>
                <c:pt idx="49">
                  <c:v>12212612538.444675</c:v>
                </c:pt>
                <c:pt idx="50">
                  <c:v>12334738663.829123</c:v>
                </c:pt>
                <c:pt idx="51">
                  <c:v>12458086050.467411</c:v>
                </c:pt>
                <c:pt idx="52">
                  <c:v>12582666910.972086</c:v>
                </c:pt>
                <c:pt idx="53">
                  <c:v>12708493580.081806</c:v>
                </c:pt>
                <c:pt idx="54">
                  <c:v>12835578515.882627</c:v>
                </c:pt>
                <c:pt idx="55">
                  <c:v>12963934301.041451</c:v>
                </c:pt>
                <c:pt idx="56">
                  <c:v>13093573644.051868</c:v>
                </c:pt>
                <c:pt idx="57">
                  <c:v>13224509380.492388</c:v>
                </c:pt>
                <c:pt idx="58">
                  <c:v>13356754474.297312</c:v>
                </c:pt>
                <c:pt idx="59">
                  <c:v>13490322019.040281</c:v>
                </c:pt>
                <c:pt idx="60">
                  <c:v>13625225239.230684</c:v>
                </c:pt>
                <c:pt idx="61">
                  <c:v>13761477491.622993</c:v>
                </c:pt>
                <c:pt idx="62">
                  <c:v>13899092266.539225</c:v>
                </c:pt>
                <c:pt idx="63">
                  <c:v>14038083189.204613</c:v>
                </c:pt>
                <c:pt idx="64">
                  <c:v>14178464021.096663</c:v>
                </c:pt>
                <c:pt idx="65">
                  <c:v>14320248661.307631</c:v>
                </c:pt>
                <c:pt idx="66">
                  <c:v>14463451147.920706</c:v>
                </c:pt>
                <c:pt idx="67">
                  <c:v>14608085659.399912</c:v>
                </c:pt>
                <c:pt idx="68">
                  <c:v>14754166515.993912</c:v>
                </c:pt>
                <c:pt idx="69">
                  <c:v>14901708181.153851</c:v>
                </c:pt>
                <c:pt idx="70">
                  <c:v>15050725262.965391</c:v>
                </c:pt>
                <c:pt idx="71">
                  <c:v>15201232515.595039</c:v>
                </c:pt>
                <c:pt idx="72">
                  <c:v>15353244840.750996</c:v>
                </c:pt>
                <c:pt idx="73">
                  <c:v>15506777289.158504</c:v>
                </c:pt>
                <c:pt idx="74">
                  <c:v>15661845062.050091</c:v>
                </c:pt>
                <c:pt idx="75">
                  <c:v>15818463512.670589</c:v>
                </c:pt>
                <c:pt idx="76">
                  <c:v>15976648147.797295</c:v>
                </c:pt>
                <c:pt idx="77">
                  <c:v>16136414629.275269</c:v>
                </c:pt>
                <c:pt idx="78">
                  <c:v>16297778775.568024</c:v>
                </c:pt>
                <c:pt idx="79">
                  <c:v>16460756563.323698</c:v>
                </c:pt>
                <c:pt idx="80">
                  <c:v>16625364128.956942</c:v>
                </c:pt>
                <c:pt idx="81">
                  <c:v>16791617770.246511</c:v>
                </c:pt>
                <c:pt idx="82">
                  <c:v>16959533947.948978</c:v>
                </c:pt>
                <c:pt idx="83">
                  <c:v>17129129287.428465</c:v>
                </c:pt>
              </c:numCache>
            </c:numRef>
          </c:yVal>
          <c:smooth val="1"/>
          <c:extLst>
            <c:ext xmlns:c16="http://schemas.microsoft.com/office/drawing/2014/chart" uri="{C3380CC4-5D6E-409C-BE32-E72D297353CC}">
              <c16:uniqueId val="{00000000-2040-4A19-9037-4E3C6EB53068}"/>
            </c:ext>
          </c:extLst>
        </c:ser>
        <c:ser>
          <c:idx val="0"/>
          <c:order val="1"/>
          <c:tx>
            <c:strRef>
              <c:f>Sheet1!$C$1</c:f>
              <c:strCache>
                <c:ptCount val="1"/>
                <c:pt idx="0">
                  <c:v>World Population One Percent Growth Rate</c:v>
                </c:pt>
              </c:strCache>
            </c:strRef>
          </c:tx>
          <c:spPr>
            <a:ln w="19050" cap="rnd">
              <a:solidFill>
                <a:schemeClr val="accent1"/>
              </a:solidFill>
              <a:round/>
            </a:ln>
            <a:effectLst/>
          </c:spPr>
          <c:marker>
            <c:symbol val="none"/>
          </c:marker>
          <c:xVal>
            <c:numRef>
              <c:f>Sheet1!$A$2:$A$35</c:f>
              <c:numCache>
                <c:formatCode>General</c:formatCode>
                <c:ptCount val="34"/>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pt idx="24">
                  <c:v>2041</c:v>
                </c:pt>
                <c:pt idx="25">
                  <c:v>2042</c:v>
                </c:pt>
                <c:pt idx="26">
                  <c:v>2043</c:v>
                </c:pt>
                <c:pt idx="27">
                  <c:v>2044</c:v>
                </c:pt>
                <c:pt idx="28">
                  <c:v>2045</c:v>
                </c:pt>
                <c:pt idx="29">
                  <c:v>2046</c:v>
                </c:pt>
                <c:pt idx="30">
                  <c:v>2047</c:v>
                </c:pt>
                <c:pt idx="31">
                  <c:v>2048</c:v>
                </c:pt>
                <c:pt idx="32">
                  <c:v>2049</c:v>
                </c:pt>
                <c:pt idx="33">
                  <c:v>2050</c:v>
                </c:pt>
              </c:numCache>
            </c:numRef>
          </c:xVal>
          <c:yVal>
            <c:numRef>
              <c:f>Sheet1!$C$2:$C$35</c:f>
              <c:numCache>
                <c:formatCode>#,##0</c:formatCode>
                <c:ptCount val="34"/>
                <c:pt idx="0">
                  <c:v>7500000000</c:v>
                </c:pt>
                <c:pt idx="1">
                  <c:v>7575000000</c:v>
                </c:pt>
                <c:pt idx="2">
                  <c:v>7650750000</c:v>
                </c:pt>
                <c:pt idx="3">
                  <c:v>7727257499.999999</c:v>
                </c:pt>
                <c:pt idx="4">
                  <c:v>7804530075</c:v>
                </c:pt>
                <c:pt idx="5">
                  <c:v>7882575375.749999</c:v>
                </c:pt>
                <c:pt idx="6">
                  <c:v>7961401129.5075006</c:v>
                </c:pt>
                <c:pt idx="7">
                  <c:v>8041015140.8025742</c:v>
                </c:pt>
                <c:pt idx="8">
                  <c:v>8121425292.2106018</c:v>
                </c:pt>
                <c:pt idx="9">
                  <c:v>8202639545.1327085</c:v>
                </c:pt>
                <c:pt idx="10">
                  <c:v>8284665940.5840359</c:v>
                </c:pt>
                <c:pt idx="11">
                  <c:v>8367512599.9898739</c:v>
                </c:pt>
                <c:pt idx="12">
                  <c:v>8451187725.9897738</c:v>
                </c:pt>
                <c:pt idx="13">
                  <c:v>8535699603.249671</c:v>
                </c:pt>
                <c:pt idx="14">
                  <c:v>8621056599.2821693</c:v>
                </c:pt>
                <c:pt idx="15">
                  <c:v>8707267165.2749882</c:v>
                </c:pt>
                <c:pt idx="16">
                  <c:v>8794339836.9277401</c:v>
                </c:pt>
                <c:pt idx="17">
                  <c:v>8882283235.2970181</c:v>
                </c:pt>
                <c:pt idx="18">
                  <c:v>8971106067.6499901</c:v>
                </c:pt>
                <c:pt idx="19">
                  <c:v>9060817128.3264866</c:v>
                </c:pt>
                <c:pt idx="20">
                  <c:v>9151425299.6097527</c:v>
                </c:pt>
                <c:pt idx="21">
                  <c:v>9242939552.6058502</c:v>
                </c:pt>
                <c:pt idx="22">
                  <c:v>9335368948.1319103</c:v>
                </c:pt>
                <c:pt idx="23">
                  <c:v>9428722637.6132278</c:v>
                </c:pt>
                <c:pt idx="24">
                  <c:v>9523009863.9893627</c:v>
                </c:pt>
                <c:pt idx="25">
                  <c:v>9618239962.6292572</c:v>
                </c:pt>
                <c:pt idx="26">
                  <c:v>9714422362.2555485</c:v>
                </c:pt>
                <c:pt idx="27">
                  <c:v>9811566585.8781013</c:v>
                </c:pt>
                <c:pt idx="28">
                  <c:v>9909682251.7368832</c:v>
                </c:pt>
                <c:pt idx="29">
                  <c:v>10008779074.254253</c:v>
                </c:pt>
                <c:pt idx="30">
                  <c:v>10108866864.996798</c:v>
                </c:pt>
                <c:pt idx="31">
                  <c:v>10209955533.646761</c:v>
                </c:pt>
                <c:pt idx="32">
                  <c:v>10312055088.983232</c:v>
                </c:pt>
                <c:pt idx="33">
                  <c:v>10415175639.873064</c:v>
                </c:pt>
              </c:numCache>
            </c:numRef>
          </c:yVal>
          <c:smooth val="1"/>
          <c:extLst>
            <c:ext xmlns:c16="http://schemas.microsoft.com/office/drawing/2014/chart" uri="{C3380CC4-5D6E-409C-BE32-E72D297353CC}">
              <c16:uniqueId val="{00000001-2040-4A19-9037-4E3C6EB53068}"/>
            </c:ext>
          </c:extLst>
        </c:ser>
        <c:dLbls>
          <c:showLegendKey val="0"/>
          <c:showVal val="0"/>
          <c:showCatName val="0"/>
          <c:showSerName val="0"/>
          <c:showPercent val="0"/>
          <c:showBubbleSize val="0"/>
        </c:dLbls>
        <c:axId val="78224000"/>
        <c:axId val="78226176"/>
      </c:scatterChart>
      <c:valAx>
        <c:axId val="782240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rgbClr val="FFFF00"/>
                    </a:solidFill>
                    <a:latin typeface="+mn-lt"/>
                    <a:ea typeface="+mn-ea"/>
                    <a:cs typeface="+mn-cs"/>
                  </a:defRPr>
                </a:pPr>
                <a:r>
                  <a:rPr lang="en-US" sz="1400" b="1">
                    <a:solidFill>
                      <a:srgbClr val="FFFF00"/>
                    </a:solidFill>
                  </a:rPr>
                  <a:t>Year</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FFFF00"/>
                </a:solidFill>
                <a:latin typeface="+mn-lt"/>
                <a:ea typeface="+mn-ea"/>
                <a:cs typeface="+mn-cs"/>
              </a:defRPr>
            </a:pPr>
            <a:endParaRPr lang="en-US"/>
          </a:p>
        </c:txPr>
        <c:crossAx val="78226176"/>
        <c:crosses val="autoZero"/>
        <c:crossBetween val="midCat"/>
      </c:valAx>
      <c:valAx>
        <c:axId val="78226176"/>
        <c:scaling>
          <c:orientation val="minMax"/>
          <c:min val="7500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rgbClr val="FFFF00"/>
                    </a:solidFill>
                    <a:latin typeface="+mn-lt"/>
                    <a:ea typeface="+mn-ea"/>
                    <a:cs typeface="+mn-cs"/>
                  </a:defRPr>
                </a:pPr>
                <a:r>
                  <a:rPr lang="en-US" sz="1400" b="1">
                    <a:solidFill>
                      <a:srgbClr val="FFFF00"/>
                    </a:solidFill>
                  </a:rPr>
                  <a:t>World Population</a:t>
                </a:r>
              </a:p>
            </c:rich>
          </c:tx>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FFFF00"/>
                </a:solidFill>
                <a:latin typeface="+mn-lt"/>
                <a:ea typeface="+mn-ea"/>
                <a:cs typeface="+mn-cs"/>
              </a:defRPr>
            </a:pPr>
            <a:endParaRPr lang="en-US"/>
          </a:p>
        </c:txPr>
        <c:crossAx val="78224000"/>
        <c:crosses val="autoZero"/>
        <c:crossBetween val="midCat"/>
      </c:valAx>
      <c:spPr>
        <a:solidFill>
          <a:schemeClr val="accent2">
            <a:lumMod val="60000"/>
            <a:lumOff val="40000"/>
          </a:schemeClr>
        </a:solidFill>
      </c:spPr>
    </c:plotArea>
    <c:plotVisOnly val="1"/>
    <c:dispBlanksAs val="gap"/>
    <c:showDLblsOverMax val="0"/>
  </c:chart>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FFFF00"/>
                </a:solidFill>
                <a:latin typeface="+mn-lt"/>
                <a:ea typeface="+mn-ea"/>
                <a:cs typeface="+mn-cs"/>
              </a:defRPr>
            </a:pPr>
            <a:r>
              <a:rPr lang="en-US" b="1">
                <a:solidFill>
                  <a:srgbClr val="FFFF00"/>
                </a:solidFill>
              </a:rPr>
              <a:t>World Population 2017-2200 One Percent Growth Rate</a:t>
            </a:r>
          </a:p>
        </c:rich>
      </c:tx>
      <c:overlay val="0"/>
      <c:spPr>
        <a:noFill/>
        <a:ln>
          <a:noFill/>
        </a:ln>
        <a:effectLst/>
      </c:spPr>
    </c:title>
    <c:autoTitleDeleted val="0"/>
    <c:plotArea>
      <c:layout/>
      <c:scatterChart>
        <c:scatterStyle val="smoothMarker"/>
        <c:varyColors val="0"/>
        <c:ser>
          <c:idx val="0"/>
          <c:order val="0"/>
          <c:tx>
            <c:strRef>
              <c:f>Sheet1!$C$1</c:f>
              <c:strCache>
                <c:ptCount val="1"/>
                <c:pt idx="0">
                  <c:v>World Population One Percent Growth Rate</c:v>
                </c:pt>
              </c:strCache>
            </c:strRef>
          </c:tx>
          <c:spPr>
            <a:ln w="19050" cap="rnd">
              <a:solidFill>
                <a:schemeClr val="accent1"/>
              </a:solidFill>
              <a:round/>
            </a:ln>
            <a:effectLst/>
          </c:spPr>
          <c:marker>
            <c:symbol val="none"/>
          </c:marker>
          <c:xVal>
            <c:numRef>
              <c:f>Sheet1!$A$2:$A$185</c:f>
              <c:numCache>
                <c:formatCode>General</c:formatCode>
                <c:ptCount val="184"/>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pt idx="24">
                  <c:v>2041</c:v>
                </c:pt>
                <c:pt idx="25">
                  <c:v>2042</c:v>
                </c:pt>
                <c:pt idx="26">
                  <c:v>2043</c:v>
                </c:pt>
                <c:pt idx="27">
                  <c:v>2044</c:v>
                </c:pt>
                <c:pt idx="28">
                  <c:v>2045</c:v>
                </c:pt>
                <c:pt idx="29">
                  <c:v>2046</c:v>
                </c:pt>
                <c:pt idx="30">
                  <c:v>2047</c:v>
                </c:pt>
                <c:pt idx="31">
                  <c:v>2048</c:v>
                </c:pt>
                <c:pt idx="32">
                  <c:v>2049</c:v>
                </c:pt>
                <c:pt idx="33">
                  <c:v>2050</c:v>
                </c:pt>
                <c:pt idx="34">
                  <c:v>2051</c:v>
                </c:pt>
                <c:pt idx="35">
                  <c:v>2052</c:v>
                </c:pt>
                <c:pt idx="36">
                  <c:v>2053</c:v>
                </c:pt>
                <c:pt idx="37">
                  <c:v>2054</c:v>
                </c:pt>
                <c:pt idx="38">
                  <c:v>2055</c:v>
                </c:pt>
                <c:pt idx="39">
                  <c:v>2056</c:v>
                </c:pt>
                <c:pt idx="40">
                  <c:v>2057</c:v>
                </c:pt>
                <c:pt idx="41">
                  <c:v>2058</c:v>
                </c:pt>
                <c:pt idx="42">
                  <c:v>2059</c:v>
                </c:pt>
                <c:pt idx="43">
                  <c:v>2060</c:v>
                </c:pt>
                <c:pt idx="44">
                  <c:v>2061</c:v>
                </c:pt>
                <c:pt idx="45">
                  <c:v>2062</c:v>
                </c:pt>
                <c:pt idx="46">
                  <c:v>2063</c:v>
                </c:pt>
                <c:pt idx="47">
                  <c:v>2064</c:v>
                </c:pt>
                <c:pt idx="48">
                  <c:v>2065</c:v>
                </c:pt>
                <c:pt idx="49">
                  <c:v>2066</c:v>
                </c:pt>
                <c:pt idx="50">
                  <c:v>2067</c:v>
                </c:pt>
                <c:pt idx="51">
                  <c:v>2068</c:v>
                </c:pt>
                <c:pt idx="52">
                  <c:v>2069</c:v>
                </c:pt>
                <c:pt idx="53">
                  <c:v>2070</c:v>
                </c:pt>
                <c:pt idx="54">
                  <c:v>2071</c:v>
                </c:pt>
                <c:pt idx="55">
                  <c:v>2072</c:v>
                </c:pt>
                <c:pt idx="56">
                  <c:v>2073</c:v>
                </c:pt>
                <c:pt idx="57">
                  <c:v>2074</c:v>
                </c:pt>
                <c:pt idx="58">
                  <c:v>2075</c:v>
                </c:pt>
                <c:pt idx="59">
                  <c:v>2076</c:v>
                </c:pt>
                <c:pt idx="60">
                  <c:v>2077</c:v>
                </c:pt>
                <c:pt idx="61">
                  <c:v>2078</c:v>
                </c:pt>
                <c:pt idx="62">
                  <c:v>2079</c:v>
                </c:pt>
                <c:pt idx="63">
                  <c:v>2080</c:v>
                </c:pt>
                <c:pt idx="64">
                  <c:v>2081</c:v>
                </c:pt>
                <c:pt idx="65">
                  <c:v>2082</c:v>
                </c:pt>
                <c:pt idx="66">
                  <c:v>2083</c:v>
                </c:pt>
                <c:pt idx="67">
                  <c:v>2084</c:v>
                </c:pt>
                <c:pt idx="68">
                  <c:v>2085</c:v>
                </c:pt>
                <c:pt idx="69">
                  <c:v>2086</c:v>
                </c:pt>
                <c:pt idx="70">
                  <c:v>2087</c:v>
                </c:pt>
                <c:pt idx="71">
                  <c:v>2088</c:v>
                </c:pt>
                <c:pt idx="72">
                  <c:v>2089</c:v>
                </c:pt>
                <c:pt idx="73">
                  <c:v>2090</c:v>
                </c:pt>
                <c:pt idx="74">
                  <c:v>2091</c:v>
                </c:pt>
                <c:pt idx="75">
                  <c:v>2092</c:v>
                </c:pt>
                <c:pt idx="76">
                  <c:v>2093</c:v>
                </c:pt>
                <c:pt idx="77">
                  <c:v>2094</c:v>
                </c:pt>
                <c:pt idx="78">
                  <c:v>2095</c:v>
                </c:pt>
                <c:pt idx="79">
                  <c:v>2096</c:v>
                </c:pt>
                <c:pt idx="80">
                  <c:v>2097</c:v>
                </c:pt>
                <c:pt idx="81">
                  <c:v>2098</c:v>
                </c:pt>
                <c:pt idx="82">
                  <c:v>2099</c:v>
                </c:pt>
                <c:pt idx="83">
                  <c:v>2100</c:v>
                </c:pt>
                <c:pt idx="84">
                  <c:v>2101</c:v>
                </c:pt>
                <c:pt idx="85">
                  <c:v>2102</c:v>
                </c:pt>
                <c:pt idx="86">
                  <c:v>2103</c:v>
                </c:pt>
                <c:pt idx="87">
                  <c:v>2104</c:v>
                </c:pt>
                <c:pt idx="88">
                  <c:v>2105</c:v>
                </c:pt>
                <c:pt idx="89">
                  <c:v>2106</c:v>
                </c:pt>
                <c:pt idx="90">
                  <c:v>2107</c:v>
                </c:pt>
                <c:pt idx="91">
                  <c:v>2108</c:v>
                </c:pt>
                <c:pt idx="92">
                  <c:v>2109</c:v>
                </c:pt>
                <c:pt idx="93">
                  <c:v>2110</c:v>
                </c:pt>
                <c:pt idx="94">
                  <c:v>2111</c:v>
                </c:pt>
                <c:pt idx="95">
                  <c:v>2112</c:v>
                </c:pt>
                <c:pt idx="96">
                  <c:v>2113</c:v>
                </c:pt>
                <c:pt idx="97">
                  <c:v>2114</c:v>
                </c:pt>
                <c:pt idx="98">
                  <c:v>2115</c:v>
                </c:pt>
                <c:pt idx="99">
                  <c:v>2116</c:v>
                </c:pt>
                <c:pt idx="100">
                  <c:v>2117</c:v>
                </c:pt>
                <c:pt idx="101">
                  <c:v>2118</c:v>
                </c:pt>
                <c:pt idx="102">
                  <c:v>2119</c:v>
                </c:pt>
                <c:pt idx="103">
                  <c:v>2120</c:v>
                </c:pt>
                <c:pt idx="104">
                  <c:v>2121</c:v>
                </c:pt>
                <c:pt idx="105">
                  <c:v>2122</c:v>
                </c:pt>
                <c:pt idx="106">
                  <c:v>2123</c:v>
                </c:pt>
                <c:pt idx="107">
                  <c:v>2124</c:v>
                </c:pt>
                <c:pt idx="108">
                  <c:v>2125</c:v>
                </c:pt>
                <c:pt idx="109">
                  <c:v>2126</c:v>
                </c:pt>
                <c:pt idx="110">
                  <c:v>2127</c:v>
                </c:pt>
                <c:pt idx="111">
                  <c:v>2128</c:v>
                </c:pt>
                <c:pt idx="112">
                  <c:v>2129</c:v>
                </c:pt>
                <c:pt idx="113">
                  <c:v>2130</c:v>
                </c:pt>
                <c:pt idx="114">
                  <c:v>2131</c:v>
                </c:pt>
                <c:pt idx="115">
                  <c:v>2132</c:v>
                </c:pt>
                <c:pt idx="116">
                  <c:v>2133</c:v>
                </c:pt>
                <c:pt idx="117">
                  <c:v>2134</c:v>
                </c:pt>
                <c:pt idx="118">
                  <c:v>2135</c:v>
                </c:pt>
                <c:pt idx="119">
                  <c:v>2136</c:v>
                </c:pt>
                <c:pt idx="120">
                  <c:v>2137</c:v>
                </c:pt>
                <c:pt idx="121">
                  <c:v>2138</c:v>
                </c:pt>
                <c:pt idx="122">
                  <c:v>2139</c:v>
                </c:pt>
                <c:pt idx="123">
                  <c:v>2140</c:v>
                </c:pt>
                <c:pt idx="124">
                  <c:v>2141</c:v>
                </c:pt>
                <c:pt idx="125">
                  <c:v>2142</c:v>
                </c:pt>
                <c:pt idx="126">
                  <c:v>2143</c:v>
                </c:pt>
                <c:pt idx="127">
                  <c:v>2144</c:v>
                </c:pt>
                <c:pt idx="128">
                  <c:v>2145</c:v>
                </c:pt>
                <c:pt idx="129">
                  <c:v>2146</c:v>
                </c:pt>
                <c:pt idx="130">
                  <c:v>2147</c:v>
                </c:pt>
                <c:pt idx="131">
                  <c:v>2148</c:v>
                </c:pt>
                <c:pt idx="132">
                  <c:v>2149</c:v>
                </c:pt>
                <c:pt idx="133">
                  <c:v>2150</c:v>
                </c:pt>
                <c:pt idx="134">
                  <c:v>2151</c:v>
                </c:pt>
                <c:pt idx="135">
                  <c:v>2152</c:v>
                </c:pt>
                <c:pt idx="136">
                  <c:v>2153</c:v>
                </c:pt>
                <c:pt idx="137">
                  <c:v>2154</c:v>
                </c:pt>
                <c:pt idx="138">
                  <c:v>2155</c:v>
                </c:pt>
                <c:pt idx="139">
                  <c:v>2156</c:v>
                </c:pt>
                <c:pt idx="140">
                  <c:v>2157</c:v>
                </c:pt>
                <c:pt idx="141">
                  <c:v>2158</c:v>
                </c:pt>
                <c:pt idx="142">
                  <c:v>2159</c:v>
                </c:pt>
                <c:pt idx="143">
                  <c:v>2160</c:v>
                </c:pt>
                <c:pt idx="144">
                  <c:v>2161</c:v>
                </c:pt>
                <c:pt idx="145">
                  <c:v>2162</c:v>
                </c:pt>
                <c:pt idx="146">
                  <c:v>2163</c:v>
                </c:pt>
                <c:pt idx="147">
                  <c:v>2164</c:v>
                </c:pt>
                <c:pt idx="148">
                  <c:v>2165</c:v>
                </c:pt>
                <c:pt idx="149">
                  <c:v>2166</c:v>
                </c:pt>
                <c:pt idx="150">
                  <c:v>2167</c:v>
                </c:pt>
                <c:pt idx="151">
                  <c:v>2168</c:v>
                </c:pt>
                <c:pt idx="152">
                  <c:v>2169</c:v>
                </c:pt>
                <c:pt idx="153">
                  <c:v>2170</c:v>
                </c:pt>
                <c:pt idx="154">
                  <c:v>2171</c:v>
                </c:pt>
                <c:pt idx="155">
                  <c:v>2172</c:v>
                </c:pt>
                <c:pt idx="156">
                  <c:v>2173</c:v>
                </c:pt>
                <c:pt idx="157">
                  <c:v>2174</c:v>
                </c:pt>
                <c:pt idx="158">
                  <c:v>2175</c:v>
                </c:pt>
                <c:pt idx="159">
                  <c:v>2176</c:v>
                </c:pt>
                <c:pt idx="160">
                  <c:v>2177</c:v>
                </c:pt>
                <c:pt idx="161">
                  <c:v>2178</c:v>
                </c:pt>
                <c:pt idx="162">
                  <c:v>2179</c:v>
                </c:pt>
                <c:pt idx="163">
                  <c:v>2180</c:v>
                </c:pt>
                <c:pt idx="164">
                  <c:v>2181</c:v>
                </c:pt>
                <c:pt idx="165">
                  <c:v>2182</c:v>
                </c:pt>
                <c:pt idx="166">
                  <c:v>2183</c:v>
                </c:pt>
                <c:pt idx="167">
                  <c:v>2184</c:v>
                </c:pt>
                <c:pt idx="168">
                  <c:v>2185</c:v>
                </c:pt>
                <c:pt idx="169">
                  <c:v>2186</c:v>
                </c:pt>
                <c:pt idx="170">
                  <c:v>2187</c:v>
                </c:pt>
                <c:pt idx="171">
                  <c:v>2188</c:v>
                </c:pt>
                <c:pt idx="172">
                  <c:v>2189</c:v>
                </c:pt>
                <c:pt idx="173">
                  <c:v>2190</c:v>
                </c:pt>
                <c:pt idx="174">
                  <c:v>2191</c:v>
                </c:pt>
                <c:pt idx="175">
                  <c:v>2192</c:v>
                </c:pt>
                <c:pt idx="176">
                  <c:v>2193</c:v>
                </c:pt>
                <c:pt idx="177">
                  <c:v>2194</c:v>
                </c:pt>
                <c:pt idx="178">
                  <c:v>2195</c:v>
                </c:pt>
                <c:pt idx="179">
                  <c:v>2196</c:v>
                </c:pt>
                <c:pt idx="180">
                  <c:v>2197</c:v>
                </c:pt>
                <c:pt idx="181">
                  <c:v>2198</c:v>
                </c:pt>
                <c:pt idx="182">
                  <c:v>2199</c:v>
                </c:pt>
                <c:pt idx="183">
                  <c:v>2200</c:v>
                </c:pt>
              </c:numCache>
            </c:numRef>
          </c:xVal>
          <c:yVal>
            <c:numRef>
              <c:f>Sheet1!$C$2:$C$185</c:f>
              <c:numCache>
                <c:formatCode>#,##0</c:formatCode>
                <c:ptCount val="184"/>
                <c:pt idx="0">
                  <c:v>7500000000</c:v>
                </c:pt>
                <c:pt idx="1">
                  <c:v>7575000000</c:v>
                </c:pt>
                <c:pt idx="2">
                  <c:v>7650750000</c:v>
                </c:pt>
                <c:pt idx="3">
                  <c:v>7727257499.999999</c:v>
                </c:pt>
                <c:pt idx="4">
                  <c:v>7804530075</c:v>
                </c:pt>
                <c:pt idx="5">
                  <c:v>7882575375.749999</c:v>
                </c:pt>
                <c:pt idx="6">
                  <c:v>7961401129.5075006</c:v>
                </c:pt>
                <c:pt idx="7">
                  <c:v>8041015140.8025742</c:v>
                </c:pt>
                <c:pt idx="8">
                  <c:v>8121425292.2106018</c:v>
                </c:pt>
                <c:pt idx="9">
                  <c:v>8202639545.1327085</c:v>
                </c:pt>
                <c:pt idx="10">
                  <c:v>8284665940.5840359</c:v>
                </c:pt>
                <c:pt idx="11">
                  <c:v>8367512599.9898739</c:v>
                </c:pt>
                <c:pt idx="12">
                  <c:v>8451187725.9897738</c:v>
                </c:pt>
                <c:pt idx="13">
                  <c:v>8535699603.249671</c:v>
                </c:pt>
                <c:pt idx="14">
                  <c:v>8621056599.2821693</c:v>
                </c:pt>
                <c:pt idx="15">
                  <c:v>8707267165.2749882</c:v>
                </c:pt>
                <c:pt idx="16">
                  <c:v>8794339836.9277401</c:v>
                </c:pt>
                <c:pt idx="17">
                  <c:v>8882283235.2970181</c:v>
                </c:pt>
                <c:pt idx="18">
                  <c:v>8971106067.6499901</c:v>
                </c:pt>
                <c:pt idx="19">
                  <c:v>9060817128.3264866</c:v>
                </c:pt>
                <c:pt idx="20">
                  <c:v>9151425299.6097527</c:v>
                </c:pt>
                <c:pt idx="21">
                  <c:v>9242939552.6058502</c:v>
                </c:pt>
                <c:pt idx="22">
                  <c:v>9335368948.1319103</c:v>
                </c:pt>
                <c:pt idx="23">
                  <c:v>9428722637.6132278</c:v>
                </c:pt>
                <c:pt idx="24">
                  <c:v>9523009863.9893627</c:v>
                </c:pt>
                <c:pt idx="25">
                  <c:v>9618239962.6292572</c:v>
                </c:pt>
                <c:pt idx="26">
                  <c:v>9714422362.2555485</c:v>
                </c:pt>
                <c:pt idx="27">
                  <c:v>9811566585.8781013</c:v>
                </c:pt>
                <c:pt idx="28">
                  <c:v>9909682251.7368832</c:v>
                </c:pt>
                <c:pt idx="29">
                  <c:v>10008779074.254253</c:v>
                </c:pt>
                <c:pt idx="30">
                  <c:v>10108866864.996798</c:v>
                </c:pt>
                <c:pt idx="31">
                  <c:v>10209955533.646761</c:v>
                </c:pt>
                <c:pt idx="32">
                  <c:v>10312055088.983232</c:v>
                </c:pt>
                <c:pt idx="33">
                  <c:v>10415175639.873064</c:v>
                </c:pt>
                <c:pt idx="34">
                  <c:v>10519327396.271795</c:v>
                </c:pt>
                <c:pt idx="35">
                  <c:v>10624520670.23451</c:v>
                </c:pt>
                <c:pt idx="36">
                  <c:v>10730765876.936857</c:v>
                </c:pt>
                <c:pt idx="37">
                  <c:v>10838073535.706226</c:v>
                </c:pt>
                <c:pt idx="38">
                  <c:v>10946454271.06329</c:v>
                </c:pt>
                <c:pt idx="39">
                  <c:v>11055918813.77392</c:v>
                </c:pt>
                <c:pt idx="40">
                  <c:v>11166478001.911661</c:v>
                </c:pt>
                <c:pt idx="41">
                  <c:v>11278142781.930779</c:v>
                </c:pt>
                <c:pt idx="42">
                  <c:v>11390924209.750088</c:v>
                </c:pt>
                <c:pt idx="43">
                  <c:v>11504833451.847586</c:v>
                </c:pt>
                <c:pt idx="44">
                  <c:v>11619881786.366062</c:v>
                </c:pt>
                <c:pt idx="45">
                  <c:v>11736080604.229723</c:v>
                </c:pt>
                <c:pt idx="46">
                  <c:v>11853441410.272022</c:v>
                </c:pt>
                <c:pt idx="47">
                  <c:v>11971975824.374739</c:v>
                </c:pt>
                <c:pt idx="48">
                  <c:v>12091695582.61849</c:v>
                </c:pt>
                <c:pt idx="49">
                  <c:v>12212612538.444675</c:v>
                </c:pt>
                <c:pt idx="50">
                  <c:v>12334738663.829123</c:v>
                </c:pt>
                <c:pt idx="51">
                  <c:v>12458086050.467411</c:v>
                </c:pt>
                <c:pt idx="52">
                  <c:v>12582666910.972086</c:v>
                </c:pt>
                <c:pt idx="53">
                  <c:v>12708493580.081806</c:v>
                </c:pt>
                <c:pt idx="54">
                  <c:v>12835578515.882627</c:v>
                </c:pt>
                <c:pt idx="55">
                  <c:v>12963934301.041451</c:v>
                </c:pt>
                <c:pt idx="56">
                  <c:v>13093573644.051868</c:v>
                </c:pt>
                <c:pt idx="57">
                  <c:v>13224509380.492388</c:v>
                </c:pt>
                <c:pt idx="58">
                  <c:v>13356754474.297312</c:v>
                </c:pt>
                <c:pt idx="59">
                  <c:v>13490322019.040281</c:v>
                </c:pt>
                <c:pt idx="60">
                  <c:v>13625225239.230684</c:v>
                </c:pt>
                <c:pt idx="61">
                  <c:v>13761477491.622993</c:v>
                </c:pt>
                <c:pt idx="62">
                  <c:v>13899092266.539225</c:v>
                </c:pt>
                <c:pt idx="63">
                  <c:v>14038083189.204613</c:v>
                </c:pt>
                <c:pt idx="64">
                  <c:v>14178464021.096663</c:v>
                </c:pt>
                <c:pt idx="65">
                  <c:v>14320248661.307631</c:v>
                </c:pt>
                <c:pt idx="66">
                  <c:v>14463451147.920706</c:v>
                </c:pt>
                <c:pt idx="67">
                  <c:v>14608085659.399912</c:v>
                </c:pt>
                <c:pt idx="68">
                  <c:v>14754166515.993912</c:v>
                </c:pt>
                <c:pt idx="69">
                  <c:v>14901708181.153851</c:v>
                </c:pt>
                <c:pt idx="70">
                  <c:v>15050725262.965391</c:v>
                </c:pt>
                <c:pt idx="71">
                  <c:v>15201232515.595039</c:v>
                </c:pt>
                <c:pt idx="72">
                  <c:v>15353244840.750996</c:v>
                </c:pt>
                <c:pt idx="73">
                  <c:v>15506777289.158504</c:v>
                </c:pt>
                <c:pt idx="74">
                  <c:v>15661845062.050091</c:v>
                </c:pt>
                <c:pt idx="75">
                  <c:v>15818463512.670589</c:v>
                </c:pt>
                <c:pt idx="76">
                  <c:v>15976648147.797295</c:v>
                </c:pt>
                <c:pt idx="77">
                  <c:v>16136414629.275269</c:v>
                </c:pt>
                <c:pt idx="78">
                  <c:v>16297778775.568024</c:v>
                </c:pt>
                <c:pt idx="79">
                  <c:v>16460756563.323698</c:v>
                </c:pt>
                <c:pt idx="80">
                  <c:v>16625364128.956942</c:v>
                </c:pt>
                <c:pt idx="81">
                  <c:v>16791617770.246511</c:v>
                </c:pt>
                <c:pt idx="82">
                  <c:v>16959533947.948978</c:v>
                </c:pt>
                <c:pt idx="83">
                  <c:v>17129129287.428465</c:v>
                </c:pt>
                <c:pt idx="84">
                  <c:v>17300420580.30275</c:v>
                </c:pt>
                <c:pt idx="85">
                  <c:v>17473424786.105774</c:v>
                </c:pt>
                <c:pt idx="86">
                  <c:v>17648159033.966839</c:v>
                </c:pt>
                <c:pt idx="87">
                  <c:v>17824640624.306503</c:v>
                </c:pt>
                <c:pt idx="88">
                  <c:v>18002887030.549572</c:v>
                </c:pt>
                <c:pt idx="89">
                  <c:v>18182915900.855072</c:v>
                </c:pt>
                <c:pt idx="90">
                  <c:v>18364745059.863621</c:v>
                </c:pt>
                <c:pt idx="91">
                  <c:v>18548392510.46225</c:v>
                </c:pt>
                <c:pt idx="92">
                  <c:v>18733876435.566872</c:v>
                </c:pt>
                <c:pt idx="93">
                  <c:v>18921215199.922543</c:v>
                </c:pt>
                <c:pt idx="94">
                  <c:v>19110427351.921772</c:v>
                </c:pt>
                <c:pt idx="95">
                  <c:v>19301531625.440987</c:v>
                </c:pt>
                <c:pt idx="96">
                  <c:v>19494546941.6954</c:v>
                </c:pt>
                <c:pt idx="97">
                  <c:v>19689492411.112354</c:v>
                </c:pt>
                <c:pt idx="98">
                  <c:v>19886387335.223476</c:v>
                </c:pt>
                <c:pt idx="99">
                  <c:v>20085251208.575706</c:v>
                </c:pt>
                <c:pt idx="100">
                  <c:v>20286103720.661469</c:v>
                </c:pt>
                <c:pt idx="101">
                  <c:v>20488964757.868084</c:v>
                </c:pt>
                <c:pt idx="102">
                  <c:v>20693854405.446766</c:v>
                </c:pt>
                <c:pt idx="103">
                  <c:v>20900792949.501228</c:v>
                </c:pt>
                <c:pt idx="104">
                  <c:v>21109800878.996243</c:v>
                </c:pt>
                <c:pt idx="105">
                  <c:v>21320898887.786209</c:v>
                </c:pt>
                <c:pt idx="106">
                  <c:v>21534107876.664074</c:v>
                </c:pt>
                <c:pt idx="107">
                  <c:v>21749448955.43071</c:v>
                </c:pt>
                <c:pt idx="108">
                  <c:v>21966943444.985016</c:v>
                </c:pt>
                <c:pt idx="109">
                  <c:v>22186612879.434872</c:v>
                </c:pt>
                <c:pt idx="110">
                  <c:v>22408479008.229221</c:v>
                </c:pt>
                <c:pt idx="111">
                  <c:v>22632563798.311504</c:v>
                </c:pt>
                <c:pt idx="112">
                  <c:v>22858889436.294624</c:v>
                </c:pt>
                <c:pt idx="113">
                  <c:v>23087478330.657574</c:v>
                </c:pt>
                <c:pt idx="114">
                  <c:v>23318353113.964153</c:v>
                </c:pt>
                <c:pt idx="115">
                  <c:v>23551536645.10379</c:v>
                </c:pt>
                <c:pt idx="116">
                  <c:v>23787052011.554829</c:v>
                </c:pt>
                <c:pt idx="117">
                  <c:v>24024922531.670376</c:v>
                </c:pt>
                <c:pt idx="118">
                  <c:v>24265171756.987083</c:v>
                </c:pt>
                <c:pt idx="119">
                  <c:v>24507823474.55695</c:v>
                </c:pt>
                <c:pt idx="120">
                  <c:v>24752901709.302525</c:v>
                </c:pt>
                <c:pt idx="121">
                  <c:v>25000430726.39555</c:v>
                </c:pt>
                <c:pt idx="122">
                  <c:v>25250435033.659508</c:v>
                </c:pt>
                <c:pt idx="123">
                  <c:v>25502939383.996098</c:v>
                </c:pt>
                <c:pt idx="124">
                  <c:v>25757968777.836056</c:v>
                </c:pt>
                <c:pt idx="125">
                  <c:v>26015548465.614422</c:v>
                </c:pt>
                <c:pt idx="126">
                  <c:v>26275703950.270569</c:v>
                </c:pt>
                <c:pt idx="127">
                  <c:v>26538460989.773266</c:v>
                </c:pt>
                <c:pt idx="128">
                  <c:v>26803845599.671005</c:v>
                </c:pt>
                <c:pt idx="129">
                  <c:v>27071884055.667713</c:v>
                </c:pt>
                <c:pt idx="130">
                  <c:v>27342602896.224392</c:v>
                </c:pt>
                <c:pt idx="131">
                  <c:v>27616028925.18663</c:v>
                </c:pt>
                <c:pt idx="132">
                  <c:v>27892189214.438503</c:v>
                </c:pt>
                <c:pt idx="133">
                  <c:v>28171111106.582882</c:v>
                </c:pt>
                <c:pt idx="134">
                  <c:v>28452822217.648716</c:v>
                </c:pt>
                <c:pt idx="135">
                  <c:v>28737350439.825199</c:v>
                </c:pt>
                <c:pt idx="136">
                  <c:v>29024723944.223457</c:v>
                </c:pt>
                <c:pt idx="137">
                  <c:v>29314971183.665695</c:v>
                </c:pt>
                <c:pt idx="138">
                  <c:v>29608120895.502354</c:v>
                </c:pt>
                <c:pt idx="139">
                  <c:v>29904202104.457371</c:v>
                </c:pt>
                <c:pt idx="140">
                  <c:v>30203244125.501945</c:v>
                </c:pt>
                <c:pt idx="141">
                  <c:v>30505276566.756966</c:v>
                </c:pt>
                <c:pt idx="142">
                  <c:v>30810329332.424534</c:v>
                </c:pt>
                <c:pt idx="143">
                  <c:v>31118432625.748775</c:v>
                </c:pt>
                <c:pt idx="144">
                  <c:v>31429616952.006271</c:v>
                </c:pt>
                <c:pt idx="145">
                  <c:v>31743913121.52634</c:v>
                </c:pt>
                <c:pt idx="146">
                  <c:v>32061352252.7416</c:v>
                </c:pt>
                <c:pt idx="147">
                  <c:v>32381965775.269009</c:v>
                </c:pt>
                <c:pt idx="148">
                  <c:v>32705785433.021702</c:v>
                </c:pt>
                <c:pt idx="149">
                  <c:v>33032843287.351913</c:v>
                </c:pt>
                <c:pt idx="150">
                  <c:v>33363171720.225441</c:v>
                </c:pt>
                <c:pt idx="151">
                  <c:v>33696803437.427692</c:v>
                </c:pt>
                <c:pt idx="152">
                  <c:v>34033771471.801975</c:v>
                </c:pt>
                <c:pt idx="153">
                  <c:v>34374109186.520004</c:v>
                </c:pt>
                <c:pt idx="154">
                  <c:v>34717850278.385201</c:v>
                </c:pt>
                <c:pt idx="155">
                  <c:v>35065028781.169044</c:v>
                </c:pt>
                <c:pt idx="156">
                  <c:v>35415679068.980728</c:v>
                </c:pt>
                <c:pt idx="157">
                  <c:v>35769835859.67054</c:v>
                </c:pt>
                <c:pt idx="158">
                  <c:v>36127534218.267258</c:v>
                </c:pt>
                <c:pt idx="159">
                  <c:v>36488809560.449913</c:v>
                </c:pt>
                <c:pt idx="160">
                  <c:v>36853697656.054428</c:v>
                </c:pt>
                <c:pt idx="161">
                  <c:v>37222234632.614967</c:v>
                </c:pt>
                <c:pt idx="162">
                  <c:v>37594456978.941116</c:v>
                </c:pt>
                <c:pt idx="163">
                  <c:v>37970401548.730522</c:v>
                </c:pt>
                <c:pt idx="164">
                  <c:v>38350105564.217834</c:v>
                </c:pt>
                <c:pt idx="165">
                  <c:v>38733606619.860016</c:v>
                </c:pt>
                <c:pt idx="166">
                  <c:v>39120942686.058617</c:v>
                </c:pt>
                <c:pt idx="167">
                  <c:v>39512152112.919189</c:v>
                </c:pt>
                <c:pt idx="168">
                  <c:v>39907273634.048393</c:v>
                </c:pt>
                <c:pt idx="169">
                  <c:v>40306346370.388878</c:v>
                </c:pt>
                <c:pt idx="170">
                  <c:v>40709409834.092773</c:v>
                </c:pt>
                <c:pt idx="171">
                  <c:v>41116503932.433693</c:v>
                </c:pt>
                <c:pt idx="172">
                  <c:v>41527668971.758034</c:v>
                </c:pt>
                <c:pt idx="173">
                  <c:v>41942945661.475609</c:v>
                </c:pt>
                <c:pt idx="174">
                  <c:v>42362375118.090378</c:v>
                </c:pt>
                <c:pt idx="175">
                  <c:v>42785998869.271263</c:v>
                </c:pt>
                <c:pt idx="176">
                  <c:v>43213858857.963989</c:v>
                </c:pt>
                <c:pt idx="177">
                  <c:v>43645997446.543633</c:v>
                </c:pt>
                <c:pt idx="178">
                  <c:v>44082457421.009071</c:v>
                </c:pt>
                <c:pt idx="179">
                  <c:v>44523281995.219154</c:v>
                </c:pt>
                <c:pt idx="180">
                  <c:v>44968514815.171349</c:v>
                </c:pt>
                <c:pt idx="181">
                  <c:v>45418199963.323051</c:v>
                </c:pt>
                <c:pt idx="182">
                  <c:v>45872381962.956291</c:v>
                </c:pt>
                <c:pt idx="183">
                  <c:v>46331105782.585854</c:v>
                </c:pt>
              </c:numCache>
            </c:numRef>
          </c:yVal>
          <c:smooth val="1"/>
          <c:extLst>
            <c:ext xmlns:c16="http://schemas.microsoft.com/office/drawing/2014/chart" uri="{C3380CC4-5D6E-409C-BE32-E72D297353CC}">
              <c16:uniqueId val="{00000000-4BBB-44C5-9005-183EF4367A09}"/>
            </c:ext>
          </c:extLst>
        </c:ser>
        <c:dLbls>
          <c:showLegendKey val="0"/>
          <c:showVal val="0"/>
          <c:showCatName val="0"/>
          <c:showSerName val="0"/>
          <c:showPercent val="0"/>
          <c:showBubbleSize val="0"/>
        </c:dLbls>
        <c:axId val="78665216"/>
        <c:axId val="78667136"/>
      </c:scatterChart>
      <c:valAx>
        <c:axId val="78665216"/>
        <c:scaling>
          <c:orientation val="minMax"/>
          <c:max val="22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rgbClr val="FFFF00"/>
                    </a:solidFill>
                    <a:latin typeface="+mn-lt"/>
                    <a:ea typeface="+mn-ea"/>
                    <a:cs typeface="+mn-cs"/>
                  </a:defRPr>
                </a:pPr>
                <a:r>
                  <a:rPr lang="en-US" sz="1400" b="1">
                    <a:solidFill>
                      <a:srgbClr val="FFFF00"/>
                    </a:solidFill>
                  </a:rPr>
                  <a:t>Year</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FFFF00"/>
                </a:solidFill>
                <a:latin typeface="+mn-lt"/>
                <a:ea typeface="+mn-ea"/>
                <a:cs typeface="+mn-cs"/>
              </a:defRPr>
            </a:pPr>
            <a:endParaRPr lang="en-US"/>
          </a:p>
        </c:txPr>
        <c:crossAx val="78667136"/>
        <c:crosses val="autoZero"/>
        <c:crossBetween val="midCat"/>
      </c:valAx>
      <c:valAx>
        <c:axId val="78667136"/>
        <c:scaling>
          <c:orientation val="minMax"/>
          <c:min val="7500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rgbClr val="FFFF00"/>
                    </a:solidFill>
                    <a:latin typeface="+mn-lt"/>
                    <a:ea typeface="+mn-ea"/>
                    <a:cs typeface="+mn-cs"/>
                  </a:defRPr>
                </a:pPr>
                <a:r>
                  <a:rPr lang="en-US" sz="1400" b="1">
                    <a:solidFill>
                      <a:srgbClr val="FFFF00"/>
                    </a:solidFill>
                  </a:rPr>
                  <a:t>World Population</a:t>
                </a:r>
              </a:p>
            </c:rich>
          </c:tx>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FFFF00"/>
                </a:solidFill>
                <a:latin typeface="+mn-lt"/>
                <a:ea typeface="+mn-ea"/>
                <a:cs typeface="+mn-cs"/>
              </a:defRPr>
            </a:pPr>
            <a:endParaRPr lang="en-US"/>
          </a:p>
        </c:txPr>
        <c:crossAx val="78665216"/>
        <c:crosses val="autoZero"/>
        <c:crossBetween val="midCat"/>
      </c:valAx>
      <c:spPr>
        <a:solidFill>
          <a:schemeClr val="accent2">
            <a:lumMod val="60000"/>
            <a:lumOff val="40000"/>
          </a:schemeClr>
        </a:solid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FFFF00"/>
                </a:solidFill>
                <a:latin typeface="+mn-lt"/>
                <a:ea typeface="+mn-ea"/>
                <a:cs typeface="+mn-cs"/>
              </a:defRPr>
            </a:pPr>
            <a:r>
              <a:rPr lang="en-US" b="1">
                <a:solidFill>
                  <a:srgbClr val="FFFF00"/>
                </a:solidFill>
              </a:rPr>
              <a:t>World Population 2017-2300 One Percent Growth Rate</a:t>
            </a:r>
          </a:p>
        </c:rich>
      </c:tx>
      <c:overlay val="0"/>
      <c:spPr>
        <a:noFill/>
        <a:ln>
          <a:noFill/>
        </a:ln>
        <a:effectLst/>
      </c:spPr>
    </c:title>
    <c:autoTitleDeleted val="0"/>
    <c:plotArea>
      <c:layout/>
      <c:scatterChart>
        <c:scatterStyle val="smoothMarker"/>
        <c:varyColors val="0"/>
        <c:ser>
          <c:idx val="0"/>
          <c:order val="0"/>
          <c:tx>
            <c:strRef>
              <c:f>Sheet1!$C$1</c:f>
              <c:strCache>
                <c:ptCount val="1"/>
                <c:pt idx="0">
                  <c:v>World Population One Percent Growth Rate</c:v>
                </c:pt>
              </c:strCache>
            </c:strRef>
          </c:tx>
          <c:spPr>
            <a:ln w="19050" cap="rnd">
              <a:solidFill>
                <a:schemeClr val="accent1"/>
              </a:solidFill>
              <a:round/>
            </a:ln>
            <a:effectLst/>
          </c:spPr>
          <c:marker>
            <c:symbol val="none"/>
          </c:marker>
          <c:xVal>
            <c:numRef>
              <c:f>Sheet1!$A$2:$A$285</c:f>
              <c:numCache>
                <c:formatCode>General</c:formatCode>
                <c:ptCount val="284"/>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pt idx="24">
                  <c:v>2041</c:v>
                </c:pt>
                <c:pt idx="25">
                  <c:v>2042</c:v>
                </c:pt>
                <c:pt idx="26">
                  <c:v>2043</c:v>
                </c:pt>
                <c:pt idx="27">
                  <c:v>2044</c:v>
                </c:pt>
                <c:pt idx="28">
                  <c:v>2045</c:v>
                </c:pt>
                <c:pt idx="29">
                  <c:v>2046</c:v>
                </c:pt>
                <c:pt idx="30">
                  <c:v>2047</c:v>
                </c:pt>
                <c:pt idx="31">
                  <c:v>2048</c:v>
                </c:pt>
                <c:pt idx="32">
                  <c:v>2049</c:v>
                </c:pt>
                <c:pt idx="33">
                  <c:v>2050</c:v>
                </c:pt>
                <c:pt idx="34">
                  <c:v>2051</c:v>
                </c:pt>
                <c:pt idx="35">
                  <c:v>2052</c:v>
                </c:pt>
                <c:pt idx="36">
                  <c:v>2053</c:v>
                </c:pt>
                <c:pt idx="37">
                  <c:v>2054</c:v>
                </c:pt>
                <c:pt idx="38">
                  <c:v>2055</c:v>
                </c:pt>
                <c:pt idx="39">
                  <c:v>2056</c:v>
                </c:pt>
                <c:pt idx="40">
                  <c:v>2057</c:v>
                </c:pt>
                <c:pt idx="41">
                  <c:v>2058</c:v>
                </c:pt>
                <c:pt idx="42">
                  <c:v>2059</c:v>
                </c:pt>
                <c:pt idx="43">
                  <c:v>2060</c:v>
                </c:pt>
                <c:pt idx="44">
                  <c:v>2061</c:v>
                </c:pt>
                <c:pt idx="45">
                  <c:v>2062</c:v>
                </c:pt>
                <c:pt idx="46">
                  <c:v>2063</c:v>
                </c:pt>
                <c:pt idx="47">
                  <c:v>2064</c:v>
                </c:pt>
                <c:pt idx="48">
                  <c:v>2065</c:v>
                </c:pt>
                <c:pt idx="49">
                  <c:v>2066</c:v>
                </c:pt>
                <c:pt idx="50">
                  <c:v>2067</c:v>
                </c:pt>
                <c:pt idx="51">
                  <c:v>2068</c:v>
                </c:pt>
                <c:pt idx="52">
                  <c:v>2069</c:v>
                </c:pt>
                <c:pt idx="53">
                  <c:v>2070</c:v>
                </c:pt>
                <c:pt idx="54">
                  <c:v>2071</c:v>
                </c:pt>
                <c:pt idx="55">
                  <c:v>2072</c:v>
                </c:pt>
                <c:pt idx="56">
                  <c:v>2073</c:v>
                </c:pt>
                <c:pt idx="57">
                  <c:v>2074</c:v>
                </c:pt>
                <c:pt idx="58">
                  <c:v>2075</c:v>
                </c:pt>
                <c:pt idx="59">
                  <c:v>2076</c:v>
                </c:pt>
                <c:pt idx="60">
                  <c:v>2077</c:v>
                </c:pt>
                <c:pt idx="61">
                  <c:v>2078</c:v>
                </c:pt>
                <c:pt idx="62">
                  <c:v>2079</c:v>
                </c:pt>
                <c:pt idx="63">
                  <c:v>2080</c:v>
                </c:pt>
                <c:pt idx="64">
                  <c:v>2081</c:v>
                </c:pt>
                <c:pt idx="65">
                  <c:v>2082</c:v>
                </c:pt>
                <c:pt idx="66">
                  <c:v>2083</c:v>
                </c:pt>
                <c:pt idx="67">
                  <c:v>2084</c:v>
                </c:pt>
                <c:pt idx="68">
                  <c:v>2085</c:v>
                </c:pt>
                <c:pt idx="69">
                  <c:v>2086</c:v>
                </c:pt>
                <c:pt idx="70">
                  <c:v>2087</c:v>
                </c:pt>
                <c:pt idx="71">
                  <c:v>2088</c:v>
                </c:pt>
                <c:pt idx="72">
                  <c:v>2089</c:v>
                </c:pt>
                <c:pt idx="73">
                  <c:v>2090</c:v>
                </c:pt>
                <c:pt idx="74">
                  <c:v>2091</c:v>
                </c:pt>
                <c:pt idx="75">
                  <c:v>2092</c:v>
                </c:pt>
                <c:pt idx="76">
                  <c:v>2093</c:v>
                </c:pt>
                <c:pt idx="77">
                  <c:v>2094</c:v>
                </c:pt>
                <c:pt idx="78">
                  <c:v>2095</c:v>
                </c:pt>
                <c:pt idx="79">
                  <c:v>2096</c:v>
                </c:pt>
                <c:pt idx="80">
                  <c:v>2097</c:v>
                </c:pt>
                <c:pt idx="81">
                  <c:v>2098</c:v>
                </c:pt>
                <c:pt idx="82">
                  <c:v>2099</c:v>
                </c:pt>
                <c:pt idx="83">
                  <c:v>2100</c:v>
                </c:pt>
                <c:pt idx="84">
                  <c:v>2101</c:v>
                </c:pt>
                <c:pt idx="85">
                  <c:v>2102</c:v>
                </c:pt>
                <c:pt idx="86">
                  <c:v>2103</c:v>
                </c:pt>
                <c:pt idx="87">
                  <c:v>2104</c:v>
                </c:pt>
                <c:pt idx="88">
                  <c:v>2105</c:v>
                </c:pt>
                <c:pt idx="89">
                  <c:v>2106</c:v>
                </c:pt>
                <c:pt idx="90">
                  <c:v>2107</c:v>
                </c:pt>
                <c:pt idx="91">
                  <c:v>2108</c:v>
                </c:pt>
                <c:pt idx="92">
                  <c:v>2109</c:v>
                </c:pt>
                <c:pt idx="93">
                  <c:v>2110</c:v>
                </c:pt>
                <c:pt idx="94">
                  <c:v>2111</c:v>
                </c:pt>
                <c:pt idx="95">
                  <c:v>2112</c:v>
                </c:pt>
                <c:pt idx="96">
                  <c:v>2113</c:v>
                </c:pt>
                <c:pt idx="97">
                  <c:v>2114</c:v>
                </c:pt>
                <c:pt idx="98">
                  <c:v>2115</c:v>
                </c:pt>
                <c:pt idx="99">
                  <c:v>2116</c:v>
                </c:pt>
                <c:pt idx="100">
                  <c:v>2117</c:v>
                </c:pt>
                <c:pt idx="101">
                  <c:v>2118</c:v>
                </c:pt>
                <c:pt idx="102">
                  <c:v>2119</c:v>
                </c:pt>
                <c:pt idx="103">
                  <c:v>2120</c:v>
                </c:pt>
                <c:pt idx="104">
                  <c:v>2121</c:v>
                </c:pt>
                <c:pt idx="105">
                  <c:v>2122</c:v>
                </c:pt>
                <c:pt idx="106">
                  <c:v>2123</c:v>
                </c:pt>
                <c:pt idx="107">
                  <c:v>2124</c:v>
                </c:pt>
                <c:pt idx="108">
                  <c:v>2125</c:v>
                </c:pt>
                <c:pt idx="109">
                  <c:v>2126</c:v>
                </c:pt>
                <c:pt idx="110">
                  <c:v>2127</c:v>
                </c:pt>
                <c:pt idx="111">
                  <c:v>2128</c:v>
                </c:pt>
                <c:pt idx="112">
                  <c:v>2129</c:v>
                </c:pt>
                <c:pt idx="113">
                  <c:v>2130</c:v>
                </c:pt>
                <c:pt idx="114">
                  <c:v>2131</c:v>
                </c:pt>
                <c:pt idx="115">
                  <c:v>2132</c:v>
                </c:pt>
                <c:pt idx="116">
                  <c:v>2133</c:v>
                </c:pt>
                <c:pt idx="117">
                  <c:v>2134</c:v>
                </c:pt>
                <c:pt idx="118">
                  <c:v>2135</c:v>
                </c:pt>
                <c:pt idx="119">
                  <c:v>2136</c:v>
                </c:pt>
                <c:pt idx="120">
                  <c:v>2137</c:v>
                </c:pt>
                <c:pt idx="121">
                  <c:v>2138</c:v>
                </c:pt>
                <c:pt idx="122">
                  <c:v>2139</c:v>
                </c:pt>
                <c:pt idx="123">
                  <c:v>2140</c:v>
                </c:pt>
                <c:pt idx="124">
                  <c:v>2141</c:v>
                </c:pt>
                <c:pt idx="125">
                  <c:v>2142</c:v>
                </c:pt>
                <c:pt idx="126">
                  <c:v>2143</c:v>
                </c:pt>
                <c:pt idx="127">
                  <c:v>2144</c:v>
                </c:pt>
                <c:pt idx="128">
                  <c:v>2145</c:v>
                </c:pt>
                <c:pt idx="129">
                  <c:v>2146</c:v>
                </c:pt>
                <c:pt idx="130">
                  <c:v>2147</c:v>
                </c:pt>
                <c:pt idx="131">
                  <c:v>2148</c:v>
                </c:pt>
                <c:pt idx="132">
                  <c:v>2149</c:v>
                </c:pt>
                <c:pt idx="133">
                  <c:v>2150</c:v>
                </c:pt>
                <c:pt idx="134">
                  <c:v>2151</c:v>
                </c:pt>
                <c:pt idx="135">
                  <c:v>2152</c:v>
                </c:pt>
                <c:pt idx="136">
                  <c:v>2153</c:v>
                </c:pt>
                <c:pt idx="137">
                  <c:v>2154</c:v>
                </c:pt>
                <c:pt idx="138">
                  <c:v>2155</c:v>
                </c:pt>
                <c:pt idx="139">
                  <c:v>2156</c:v>
                </c:pt>
                <c:pt idx="140">
                  <c:v>2157</c:v>
                </c:pt>
                <c:pt idx="141">
                  <c:v>2158</c:v>
                </c:pt>
                <c:pt idx="142">
                  <c:v>2159</c:v>
                </c:pt>
                <c:pt idx="143">
                  <c:v>2160</c:v>
                </c:pt>
                <c:pt idx="144">
                  <c:v>2161</c:v>
                </c:pt>
                <c:pt idx="145">
                  <c:v>2162</c:v>
                </c:pt>
                <c:pt idx="146">
                  <c:v>2163</c:v>
                </c:pt>
                <c:pt idx="147">
                  <c:v>2164</c:v>
                </c:pt>
                <c:pt idx="148">
                  <c:v>2165</c:v>
                </c:pt>
                <c:pt idx="149">
                  <c:v>2166</c:v>
                </c:pt>
                <c:pt idx="150">
                  <c:v>2167</c:v>
                </c:pt>
                <c:pt idx="151">
                  <c:v>2168</c:v>
                </c:pt>
                <c:pt idx="152">
                  <c:v>2169</c:v>
                </c:pt>
                <c:pt idx="153">
                  <c:v>2170</c:v>
                </c:pt>
                <c:pt idx="154">
                  <c:v>2171</c:v>
                </c:pt>
                <c:pt idx="155">
                  <c:v>2172</c:v>
                </c:pt>
                <c:pt idx="156">
                  <c:v>2173</c:v>
                </c:pt>
                <c:pt idx="157">
                  <c:v>2174</c:v>
                </c:pt>
                <c:pt idx="158">
                  <c:v>2175</c:v>
                </c:pt>
                <c:pt idx="159">
                  <c:v>2176</c:v>
                </c:pt>
                <c:pt idx="160">
                  <c:v>2177</c:v>
                </c:pt>
                <c:pt idx="161">
                  <c:v>2178</c:v>
                </c:pt>
                <c:pt idx="162">
                  <c:v>2179</c:v>
                </c:pt>
                <c:pt idx="163">
                  <c:v>2180</c:v>
                </c:pt>
                <c:pt idx="164">
                  <c:v>2181</c:v>
                </c:pt>
                <c:pt idx="165">
                  <c:v>2182</c:v>
                </c:pt>
                <c:pt idx="166">
                  <c:v>2183</c:v>
                </c:pt>
                <c:pt idx="167">
                  <c:v>2184</c:v>
                </c:pt>
                <c:pt idx="168">
                  <c:v>2185</c:v>
                </c:pt>
                <c:pt idx="169">
                  <c:v>2186</c:v>
                </c:pt>
                <c:pt idx="170">
                  <c:v>2187</c:v>
                </c:pt>
                <c:pt idx="171">
                  <c:v>2188</c:v>
                </c:pt>
                <c:pt idx="172">
                  <c:v>2189</c:v>
                </c:pt>
                <c:pt idx="173">
                  <c:v>2190</c:v>
                </c:pt>
                <c:pt idx="174">
                  <c:v>2191</c:v>
                </c:pt>
                <c:pt idx="175">
                  <c:v>2192</c:v>
                </c:pt>
                <c:pt idx="176">
                  <c:v>2193</c:v>
                </c:pt>
                <c:pt idx="177">
                  <c:v>2194</c:v>
                </c:pt>
                <c:pt idx="178">
                  <c:v>2195</c:v>
                </c:pt>
                <c:pt idx="179">
                  <c:v>2196</c:v>
                </c:pt>
                <c:pt idx="180">
                  <c:v>2197</c:v>
                </c:pt>
                <c:pt idx="181">
                  <c:v>2198</c:v>
                </c:pt>
                <c:pt idx="182">
                  <c:v>2199</c:v>
                </c:pt>
                <c:pt idx="183">
                  <c:v>2200</c:v>
                </c:pt>
                <c:pt idx="184">
                  <c:v>2201</c:v>
                </c:pt>
                <c:pt idx="185">
                  <c:v>2202</c:v>
                </c:pt>
                <c:pt idx="186">
                  <c:v>2203</c:v>
                </c:pt>
                <c:pt idx="187">
                  <c:v>2204</c:v>
                </c:pt>
                <c:pt idx="188">
                  <c:v>2205</c:v>
                </c:pt>
                <c:pt idx="189">
                  <c:v>2206</c:v>
                </c:pt>
                <c:pt idx="190">
                  <c:v>2207</c:v>
                </c:pt>
                <c:pt idx="191">
                  <c:v>2208</c:v>
                </c:pt>
                <c:pt idx="192">
                  <c:v>2209</c:v>
                </c:pt>
                <c:pt idx="193">
                  <c:v>2210</c:v>
                </c:pt>
                <c:pt idx="194">
                  <c:v>2211</c:v>
                </c:pt>
                <c:pt idx="195">
                  <c:v>2212</c:v>
                </c:pt>
                <c:pt idx="196">
                  <c:v>2213</c:v>
                </c:pt>
                <c:pt idx="197">
                  <c:v>2214</c:v>
                </c:pt>
                <c:pt idx="198">
                  <c:v>2215</c:v>
                </c:pt>
                <c:pt idx="199">
                  <c:v>2216</c:v>
                </c:pt>
                <c:pt idx="200">
                  <c:v>2217</c:v>
                </c:pt>
                <c:pt idx="201">
                  <c:v>2218</c:v>
                </c:pt>
                <c:pt idx="202">
                  <c:v>2219</c:v>
                </c:pt>
                <c:pt idx="203">
                  <c:v>2220</c:v>
                </c:pt>
                <c:pt idx="204">
                  <c:v>2221</c:v>
                </c:pt>
                <c:pt idx="205">
                  <c:v>2222</c:v>
                </c:pt>
                <c:pt idx="206">
                  <c:v>2223</c:v>
                </c:pt>
                <c:pt idx="207">
                  <c:v>2224</c:v>
                </c:pt>
                <c:pt idx="208">
                  <c:v>2225</c:v>
                </c:pt>
                <c:pt idx="209">
                  <c:v>2226</c:v>
                </c:pt>
                <c:pt idx="210">
                  <c:v>2227</c:v>
                </c:pt>
                <c:pt idx="211">
                  <c:v>2228</c:v>
                </c:pt>
                <c:pt idx="212">
                  <c:v>2229</c:v>
                </c:pt>
                <c:pt idx="213">
                  <c:v>2230</c:v>
                </c:pt>
                <c:pt idx="214">
                  <c:v>2231</c:v>
                </c:pt>
                <c:pt idx="215">
                  <c:v>2232</c:v>
                </c:pt>
                <c:pt idx="216">
                  <c:v>2233</c:v>
                </c:pt>
                <c:pt idx="217">
                  <c:v>2234</c:v>
                </c:pt>
                <c:pt idx="218">
                  <c:v>2235</c:v>
                </c:pt>
                <c:pt idx="219">
                  <c:v>2236</c:v>
                </c:pt>
                <c:pt idx="220">
                  <c:v>2237</c:v>
                </c:pt>
                <c:pt idx="221">
                  <c:v>2238</c:v>
                </c:pt>
                <c:pt idx="222">
                  <c:v>2239</c:v>
                </c:pt>
                <c:pt idx="223">
                  <c:v>2240</c:v>
                </c:pt>
                <c:pt idx="224">
                  <c:v>2241</c:v>
                </c:pt>
                <c:pt idx="225">
                  <c:v>2242</c:v>
                </c:pt>
                <c:pt idx="226">
                  <c:v>2243</c:v>
                </c:pt>
                <c:pt idx="227">
                  <c:v>2244</c:v>
                </c:pt>
                <c:pt idx="228">
                  <c:v>2245</c:v>
                </c:pt>
                <c:pt idx="229">
                  <c:v>2246</c:v>
                </c:pt>
                <c:pt idx="230">
                  <c:v>2247</c:v>
                </c:pt>
                <c:pt idx="231">
                  <c:v>2248</c:v>
                </c:pt>
                <c:pt idx="232">
                  <c:v>2249</c:v>
                </c:pt>
                <c:pt idx="233">
                  <c:v>2250</c:v>
                </c:pt>
                <c:pt idx="234">
                  <c:v>2251</c:v>
                </c:pt>
                <c:pt idx="235">
                  <c:v>2252</c:v>
                </c:pt>
                <c:pt idx="236">
                  <c:v>2253</c:v>
                </c:pt>
                <c:pt idx="237">
                  <c:v>2254</c:v>
                </c:pt>
                <c:pt idx="238">
                  <c:v>2255</c:v>
                </c:pt>
                <c:pt idx="239">
                  <c:v>2256</c:v>
                </c:pt>
                <c:pt idx="240">
                  <c:v>2257</c:v>
                </c:pt>
                <c:pt idx="241">
                  <c:v>2258</c:v>
                </c:pt>
                <c:pt idx="242">
                  <c:v>2259</c:v>
                </c:pt>
                <c:pt idx="243">
                  <c:v>2260</c:v>
                </c:pt>
                <c:pt idx="244">
                  <c:v>2261</c:v>
                </c:pt>
                <c:pt idx="245">
                  <c:v>2262</c:v>
                </c:pt>
                <c:pt idx="246">
                  <c:v>2263</c:v>
                </c:pt>
                <c:pt idx="247">
                  <c:v>2264</c:v>
                </c:pt>
                <c:pt idx="248">
                  <c:v>2265</c:v>
                </c:pt>
                <c:pt idx="249">
                  <c:v>2266</c:v>
                </c:pt>
                <c:pt idx="250">
                  <c:v>2267</c:v>
                </c:pt>
                <c:pt idx="251">
                  <c:v>2268</c:v>
                </c:pt>
                <c:pt idx="252">
                  <c:v>2269</c:v>
                </c:pt>
                <c:pt idx="253">
                  <c:v>2270</c:v>
                </c:pt>
                <c:pt idx="254">
                  <c:v>2271</c:v>
                </c:pt>
                <c:pt idx="255">
                  <c:v>2272</c:v>
                </c:pt>
                <c:pt idx="256">
                  <c:v>2273</c:v>
                </c:pt>
                <c:pt idx="257">
                  <c:v>2274</c:v>
                </c:pt>
                <c:pt idx="258">
                  <c:v>2275</c:v>
                </c:pt>
                <c:pt idx="259">
                  <c:v>2276</c:v>
                </c:pt>
                <c:pt idx="260">
                  <c:v>2277</c:v>
                </c:pt>
                <c:pt idx="261">
                  <c:v>2278</c:v>
                </c:pt>
                <c:pt idx="262">
                  <c:v>2279</c:v>
                </c:pt>
                <c:pt idx="263">
                  <c:v>2280</c:v>
                </c:pt>
                <c:pt idx="264">
                  <c:v>2281</c:v>
                </c:pt>
                <c:pt idx="265">
                  <c:v>2282</c:v>
                </c:pt>
                <c:pt idx="266">
                  <c:v>2283</c:v>
                </c:pt>
                <c:pt idx="267">
                  <c:v>2284</c:v>
                </c:pt>
                <c:pt idx="268">
                  <c:v>2285</c:v>
                </c:pt>
                <c:pt idx="269">
                  <c:v>2286</c:v>
                </c:pt>
                <c:pt idx="270">
                  <c:v>2287</c:v>
                </c:pt>
                <c:pt idx="271">
                  <c:v>2288</c:v>
                </c:pt>
                <c:pt idx="272">
                  <c:v>2289</c:v>
                </c:pt>
                <c:pt idx="273">
                  <c:v>2290</c:v>
                </c:pt>
                <c:pt idx="274">
                  <c:v>2291</c:v>
                </c:pt>
                <c:pt idx="275">
                  <c:v>2292</c:v>
                </c:pt>
                <c:pt idx="276">
                  <c:v>2293</c:v>
                </c:pt>
                <c:pt idx="277">
                  <c:v>2294</c:v>
                </c:pt>
                <c:pt idx="278">
                  <c:v>2295</c:v>
                </c:pt>
                <c:pt idx="279">
                  <c:v>2296</c:v>
                </c:pt>
                <c:pt idx="280">
                  <c:v>2297</c:v>
                </c:pt>
                <c:pt idx="281">
                  <c:v>2298</c:v>
                </c:pt>
                <c:pt idx="282">
                  <c:v>2299</c:v>
                </c:pt>
                <c:pt idx="283">
                  <c:v>2300</c:v>
                </c:pt>
              </c:numCache>
            </c:numRef>
          </c:xVal>
          <c:yVal>
            <c:numRef>
              <c:f>Sheet1!$C$2:$C$285</c:f>
              <c:numCache>
                <c:formatCode>#,##0</c:formatCode>
                <c:ptCount val="284"/>
                <c:pt idx="0">
                  <c:v>7500000000</c:v>
                </c:pt>
                <c:pt idx="1">
                  <c:v>7575000000</c:v>
                </c:pt>
                <c:pt idx="2">
                  <c:v>7650750000</c:v>
                </c:pt>
                <c:pt idx="3">
                  <c:v>7727257499.999999</c:v>
                </c:pt>
                <c:pt idx="4">
                  <c:v>7804530075</c:v>
                </c:pt>
                <c:pt idx="5">
                  <c:v>7882575375.749999</c:v>
                </c:pt>
                <c:pt idx="6">
                  <c:v>7961401129.5075006</c:v>
                </c:pt>
                <c:pt idx="7">
                  <c:v>8041015140.8025742</c:v>
                </c:pt>
                <c:pt idx="8">
                  <c:v>8121425292.2106018</c:v>
                </c:pt>
                <c:pt idx="9">
                  <c:v>8202639545.1327085</c:v>
                </c:pt>
                <c:pt idx="10">
                  <c:v>8284665940.5840359</c:v>
                </c:pt>
                <c:pt idx="11">
                  <c:v>8367512599.9898739</c:v>
                </c:pt>
                <c:pt idx="12">
                  <c:v>8451187725.9897738</c:v>
                </c:pt>
                <c:pt idx="13">
                  <c:v>8535699603.249671</c:v>
                </c:pt>
                <c:pt idx="14">
                  <c:v>8621056599.2821693</c:v>
                </c:pt>
                <c:pt idx="15">
                  <c:v>8707267165.2749882</c:v>
                </c:pt>
                <c:pt idx="16">
                  <c:v>8794339836.9277401</c:v>
                </c:pt>
                <c:pt idx="17">
                  <c:v>8882283235.2970181</c:v>
                </c:pt>
                <c:pt idx="18">
                  <c:v>8971106067.6499901</c:v>
                </c:pt>
                <c:pt idx="19">
                  <c:v>9060817128.3264866</c:v>
                </c:pt>
                <c:pt idx="20">
                  <c:v>9151425299.6097527</c:v>
                </c:pt>
                <c:pt idx="21">
                  <c:v>9242939552.6058502</c:v>
                </c:pt>
                <c:pt idx="22">
                  <c:v>9335368948.1319103</c:v>
                </c:pt>
                <c:pt idx="23">
                  <c:v>9428722637.6132278</c:v>
                </c:pt>
                <c:pt idx="24">
                  <c:v>9523009863.9893627</c:v>
                </c:pt>
                <c:pt idx="25">
                  <c:v>9618239962.6292572</c:v>
                </c:pt>
                <c:pt idx="26">
                  <c:v>9714422362.2555485</c:v>
                </c:pt>
                <c:pt idx="27">
                  <c:v>9811566585.8781013</c:v>
                </c:pt>
                <c:pt idx="28">
                  <c:v>9909682251.7368832</c:v>
                </c:pt>
                <c:pt idx="29">
                  <c:v>10008779074.254253</c:v>
                </c:pt>
                <c:pt idx="30">
                  <c:v>10108866864.996798</c:v>
                </c:pt>
                <c:pt idx="31">
                  <c:v>10209955533.646761</c:v>
                </c:pt>
                <c:pt idx="32">
                  <c:v>10312055088.983232</c:v>
                </c:pt>
                <c:pt idx="33">
                  <c:v>10415175639.873064</c:v>
                </c:pt>
                <c:pt idx="34">
                  <c:v>10519327396.271795</c:v>
                </c:pt>
                <c:pt idx="35">
                  <c:v>10624520670.23451</c:v>
                </c:pt>
                <c:pt idx="36">
                  <c:v>10730765876.936857</c:v>
                </c:pt>
                <c:pt idx="37">
                  <c:v>10838073535.706226</c:v>
                </c:pt>
                <c:pt idx="38">
                  <c:v>10946454271.06329</c:v>
                </c:pt>
                <c:pt idx="39">
                  <c:v>11055918813.77392</c:v>
                </c:pt>
                <c:pt idx="40">
                  <c:v>11166478001.911661</c:v>
                </c:pt>
                <c:pt idx="41">
                  <c:v>11278142781.930779</c:v>
                </c:pt>
                <c:pt idx="42">
                  <c:v>11390924209.750088</c:v>
                </c:pt>
                <c:pt idx="43">
                  <c:v>11504833451.847586</c:v>
                </c:pt>
                <c:pt idx="44">
                  <c:v>11619881786.366062</c:v>
                </c:pt>
                <c:pt idx="45">
                  <c:v>11736080604.229723</c:v>
                </c:pt>
                <c:pt idx="46">
                  <c:v>11853441410.272022</c:v>
                </c:pt>
                <c:pt idx="47">
                  <c:v>11971975824.374739</c:v>
                </c:pt>
                <c:pt idx="48">
                  <c:v>12091695582.61849</c:v>
                </c:pt>
                <c:pt idx="49">
                  <c:v>12212612538.444675</c:v>
                </c:pt>
                <c:pt idx="50">
                  <c:v>12334738663.829123</c:v>
                </c:pt>
                <c:pt idx="51">
                  <c:v>12458086050.467411</c:v>
                </c:pt>
                <c:pt idx="52">
                  <c:v>12582666910.972086</c:v>
                </c:pt>
                <c:pt idx="53">
                  <c:v>12708493580.081806</c:v>
                </c:pt>
                <c:pt idx="54">
                  <c:v>12835578515.882627</c:v>
                </c:pt>
                <c:pt idx="55">
                  <c:v>12963934301.041451</c:v>
                </c:pt>
                <c:pt idx="56">
                  <c:v>13093573644.051868</c:v>
                </c:pt>
                <c:pt idx="57">
                  <c:v>13224509380.492388</c:v>
                </c:pt>
                <c:pt idx="58">
                  <c:v>13356754474.297312</c:v>
                </c:pt>
                <c:pt idx="59">
                  <c:v>13490322019.040281</c:v>
                </c:pt>
                <c:pt idx="60">
                  <c:v>13625225239.230684</c:v>
                </c:pt>
                <c:pt idx="61">
                  <c:v>13761477491.622993</c:v>
                </c:pt>
                <c:pt idx="62">
                  <c:v>13899092266.539225</c:v>
                </c:pt>
                <c:pt idx="63">
                  <c:v>14038083189.204613</c:v>
                </c:pt>
                <c:pt idx="64">
                  <c:v>14178464021.096663</c:v>
                </c:pt>
                <c:pt idx="65">
                  <c:v>14320248661.307631</c:v>
                </c:pt>
                <c:pt idx="66">
                  <c:v>14463451147.920706</c:v>
                </c:pt>
                <c:pt idx="67">
                  <c:v>14608085659.399912</c:v>
                </c:pt>
                <c:pt idx="68">
                  <c:v>14754166515.993912</c:v>
                </c:pt>
                <c:pt idx="69">
                  <c:v>14901708181.153851</c:v>
                </c:pt>
                <c:pt idx="70">
                  <c:v>15050725262.965391</c:v>
                </c:pt>
                <c:pt idx="71">
                  <c:v>15201232515.595039</c:v>
                </c:pt>
                <c:pt idx="72">
                  <c:v>15353244840.750996</c:v>
                </c:pt>
                <c:pt idx="73">
                  <c:v>15506777289.158504</c:v>
                </c:pt>
                <c:pt idx="74">
                  <c:v>15661845062.050091</c:v>
                </c:pt>
                <c:pt idx="75">
                  <c:v>15818463512.670589</c:v>
                </c:pt>
                <c:pt idx="76">
                  <c:v>15976648147.797295</c:v>
                </c:pt>
                <c:pt idx="77">
                  <c:v>16136414629.275269</c:v>
                </c:pt>
                <c:pt idx="78">
                  <c:v>16297778775.568024</c:v>
                </c:pt>
                <c:pt idx="79">
                  <c:v>16460756563.323698</c:v>
                </c:pt>
                <c:pt idx="80">
                  <c:v>16625364128.956942</c:v>
                </c:pt>
                <c:pt idx="81">
                  <c:v>16791617770.246511</c:v>
                </c:pt>
                <c:pt idx="82">
                  <c:v>16959533947.948978</c:v>
                </c:pt>
                <c:pt idx="83">
                  <c:v>17129129287.428465</c:v>
                </c:pt>
                <c:pt idx="84">
                  <c:v>17300420580.30275</c:v>
                </c:pt>
                <c:pt idx="85">
                  <c:v>17473424786.105774</c:v>
                </c:pt>
                <c:pt idx="86">
                  <c:v>17648159033.966839</c:v>
                </c:pt>
                <c:pt idx="87">
                  <c:v>17824640624.306503</c:v>
                </c:pt>
                <c:pt idx="88">
                  <c:v>18002887030.549572</c:v>
                </c:pt>
                <c:pt idx="89">
                  <c:v>18182915900.855072</c:v>
                </c:pt>
                <c:pt idx="90">
                  <c:v>18364745059.863621</c:v>
                </c:pt>
                <c:pt idx="91">
                  <c:v>18548392510.46225</c:v>
                </c:pt>
                <c:pt idx="92">
                  <c:v>18733876435.566872</c:v>
                </c:pt>
                <c:pt idx="93">
                  <c:v>18921215199.922543</c:v>
                </c:pt>
                <c:pt idx="94">
                  <c:v>19110427351.921772</c:v>
                </c:pt>
                <c:pt idx="95">
                  <c:v>19301531625.440987</c:v>
                </c:pt>
                <c:pt idx="96">
                  <c:v>19494546941.6954</c:v>
                </c:pt>
                <c:pt idx="97">
                  <c:v>19689492411.112354</c:v>
                </c:pt>
                <c:pt idx="98">
                  <c:v>19886387335.223476</c:v>
                </c:pt>
                <c:pt idx="99">
                  <c:v>20085251208.575706</c:v>
                </c:pt>
                <c:pt idx="100">
                  <c:v>20286103720.661469</c:v>
                </c:pt>
                <c:pt idx="101">
                  <c:v>20488964757.868084</c:v>
                </c:pt>
                <c:pt idx="102">
                  <c:v>20693854405.446766</c:v>
                </c:pt>
                <c:pt idx="103">
                  <c:v>20900792949.501228</c:v>
                </c:pt>
                <c:pt idx="104">
                  <c:v>21109800878.996243</c:v>
                </c:pt>
                <c:pt idx="105">
                  <c:v>21320898887.786209</c:v>
                </c:pt>
                <c:pt idx="106">
                  <c:v>21534107876.664074</c:v>
                </c:pt>
                <c:pt idx="107">
                  <c:v>21749448955.43071</c:v>
                </c:pt>
                <c:pt idx="108">
                  <c:v>21966943444.985016</c:v>
                </c:pt>
                <c:pt idx="109">
                  <c:v>22186612879.434872</c:v>
                </c:pt>
                <c:pt idx="110">
                  <c:v>22408479008.229221</c:v>
                </c:pt>
                <c:pt idx="111">
                  <c:v>22632563798.311504</c:v>
                </c:pt>
                <c:pt idx="112">
                  <c:v>22858889436.294624</c:v>
                </c:pt>
                <c:pt idx="113">
                  <c:v>23087478330.657574</c:v>
                </c:pt>
                <c:pt idx="114">
                  <c:v>23318353113.964153</c:v>
                </c:pt>
                <c:pt idx="115">
                  <c:v>23551536645.10379</c:v>
                </c:pt>
                <c:pt idx="116">
                  <c:v>23787052011.554829</c:v>
                </c:pt>
                <c:pt idx="117">
                  <c:v>24024922531.670376</c:v>
                </c:pt>
                <c:pt idx="118">
                  <c:v>24265171756.987083</c:v>
                </c:pt>
                <c:pt idx="119">
                  <c:v>24507823474.55695</c:v>
                </c:pt>
                <c:pt idx="120">
                  <c:v>24752901709.302525</c:v>
                </c:pt>
                <c:pt idx="121">
                  <c:v>25000430726.39555</c:v>
                </c:pt>
                <c:pt idx="122">
                  <c:v>25250435033.659508</c:v>
                </c:pt>
                <c:pt idx="123">
                  <c:v>25502939383.996098</c:v>
                </c:pt>
                <c:pt idx="124">
                  <c:v>25757968777.836056</c:v>
                </c:pt>
                <c:pt idx="125">
                  <c:v>26015548465.614422</c:v>
                </c:pt>
                <c:pt idx="126">
                  <c:v>26275703950.270569</c:v>
                </c:pt>
                <c:pt idx="127">
                  <c:v>26538460989.773266</c:v>
                </c:pt>
                <c:pt idx="128">
                  <c:v>26803845599.671005</c:v>
                </c:pt>
                <c:pt idx="129">
                  <c:v>27071884055.667713</c:v>
                </c:pt>
                <c:pt idx="130">
                  <c:v>27342602896.224392</c:v>
                </c:pt>
                <c:pt idx="131">
                  <c:v>27616028925.18663</c:v>
                </c:pt>
                <c:pt idx="132">
                  <c:v>27892189214.438503</c:v>
                </c:pt>
                <c:pt idx="133">
                  <c:v>28171111106.582882</c:v>
                </c:pt>
                <c:pt idx="134">
                  <c:v>28452822217.648716</c:v>
                </c:pt>
                <c:pt idx="135">
                  <c:v>28737350439.825199</c:v>
                </c:pt>
                <c:pt idx="136">
                  <c:v>29024723944.223457</c:v>
                </c:pt>
                <c:pt idx="137">
                  <c:v>29314971183.665695</c:v>
                </c:pt>
                <c:pt idx="138">
                  <c:v>29608120895.502354</c:v>
                </c:pt>
                <c:pt idx="139">
                  <c:v>29904202104.457371</c:v>
                </c:pt>
                <c:pt idx="140">
                  <c:v>30203244125.501945</c:v>
                </c:pt>
                <c:pt idx="141">
                  <c:v>30505276566.756966</c:v>
                </c:pt>
                <c:pt idx="142">
                  <c:v>30810329332.424534</c:v>
                </c:pt>
                <c:pt idx="143">
                  <c:v>31118432625.748775</c:v>
                </c:pt>
                <c:pt idx="144">
                  <c:v>31429616952.006271</c:v>
                </c:pt>
                <c:pt idx="145">
                  <c:v>31743913121.52634</c:v>
                </c:pt>
                <c:pt idx="146">
                  <c:v>32061352252.7416</c:v>
                </c:pt>
                <c:pt idx="147">
                  <c:v>32381965775.269009</c:v>
                </c:pt>
                <c:pt idx="148">
                  <c:v>32705785433.021702</c:v>
                </c:pt>
                <c:pt idx="149">
                  <c:v>33032843287.351913</c:v>
                </c:pt>
                <c:pt idx="150">
                  <c:v>33363171720.225441</c:v>
                </c:pt>
                <c:pt idx="151">
                  <c:v>33696803437.427692</c:v>
                </c:pt>
                <c:pt idx="152">
                  <c:v>34033771471.801975</c:v>
                </c:pt>
                <c:pt idx="153">
                  <c:v>34374109186.520004</c:v>
                </c:pt>
                <c:pt idx="154">
                  <c:v>34717850278.385201</c:v>
                </c:pt>
                <c:pt idx="155">
                  <c:v>35065028781.169044</c:v>
                </c:pt>
                <c:pt idx="156">
                  <c:v>35415679068.980728</c:v>
                </c:pt>
                <c:pt idx="157">
                  <c:v>35769835859.67054</c:v>
                </c:pt>
                <c:pt idx="158">
                  <c:v>36127534218.267258</c:v>
                </c:pt>
                <c:pt idx="159">
                  <c:v>36488809560.449913</c:v>
                </c:pt>
                <c:pt idx="160">
                  <c:v>36853697656.054428</c:v>
                </c:pt>
                <c:pt idx="161">
                  <c:v>37222234632.614967</c:v>
                </c:pt>
                <c:pt idx="162">
                  <c:v>37594456978.941116</c:v>
                </c:pt>
                <c:pt idx="163">
                  <c:v>37970401548.730522</c:v>
                </c:pt>
                <c:pt idx="164">
                  <c:v>38350105564.217834</c:v>
                </c:pt>
                <c:pt idx="165">
                  <c:v>38733606619.860016</c:v>
                </c:pt>
                <c:pt idx="166">
                  <c:v>39120942686.058617</c:v>
                </c:pt>
                <c:pt idx="167">
                  <c:v>39512152112.919189</c:v>
                </c:pt>
                <c:pt idx="168">
                  <c:v>39907273634.048393</c:v>
                </c:pt>
                <c:pt idx="169">
                  <c:v>40306346370.388878</c:v>
                </c:pt>
                <c:pt idx="170">
                  <c:v>40709409834.092773</c:v>
                </c:pt>
                <c:pt idx="171">
                  <c:v>41116503932.433693</c:v>
                </c:pt>
                <c:pt idx="172">
                  <c:v>41527668971.758034</c:v>
                </c:pt>
                <c:pt idx="173">
                  <c:v>41942945661.475609</c:v>
                </c:pt>
                <c:pt idx="174">
                  <c:v>42362375118.090378</c:v>
                </c:pt>
                <c:pt idx="175">
                  <c:v>42785998869.271263</c:v>
                </c:pt>
                <c:pt idx="176">
                  <c:v>43213858857.963989</c:v>
                </c:pt>
                <c:pt idx="177">
                  <c:v>43645997446.543633</c:v>
                </c:pt>
                <c:pt idx="178">
                  <c:v>44082457421.009071</c:v>
                </c:pt>
                <c:pt idx="179">
                  <c:v>44523281995.219154</c:v>
                </c:pt>
                <c:pt idx="180">
                  <c:v>44968514815.171349</c:v>
                </c:pt>
                <c:pt idx="181">
                  <c:v>45418199963.323051</c:v>
                </c:pt>
                <c:pt idx="182">
                  <c:v>45872381962.956291</c:v>
                </c:pt>
                <c:pt idx="183">
                  <c:v>46331105782.585854</c:v>
                </c:pt>
                <c:pt idx="184">
                  <c:v>46794416840.41172</c:v>
                </c:pt>
                <c:pt idx="185">
                  <c:v>47262361008.815842</c:v>
                </c:pt>
                <c:pt idx="186">
                  <c:v>47734984618.903999</c:v>
                </c:pt>
                <c:pt idx="187">
                  <c:v>48212334465.093025</c:v>
                </c:pt>
                <c:pt idx="188">
                  <c:v>48694457809.743958</c:v>
                </c:pt>
                <c:pt idx="189">
                  <c:v>49181402387.8414</c:v>
                </c:pt>
                <c:pt idx="190">
                  <c:v>49673216411.719826</c:v>
                </c:pt>
                <c:pt idx="191">
                  <c:v>50169948575.837006</c:v>
                </c:pt>
                <c:pt idx="192">
                  <c:v>50671648061.59539</c:v>
                </c:pt>
                <c:pt idx="193">
                  <c:v>51178364542.211342</c:v>
                </c:pt>
                <c:pt idx="194">
                  <c:v>51690148187.633461</c:v>
                </c:pt>
                <c:pt idx="195">
                  <c:v>52207049669.509781</c:v>
                </c:pt>
                <c:pt idx="196">
                  <c:v>52729120166.204887</c:v>
                </c:pt>
                <c:pt idx="197">
                  <c:v>53256411367.866936</c:v>
                </c:pt>
                <c:pt idx="198">
                  <c:v>53788975481.545616</c:v>
                </c:pt>
                <c:pt idx="199">
                  <c:v>54326865236.361053</c:v>
                </c:pt>
                <c:pt idx="200">
                  <c:v>54870133888.724678</c:v>
                </c:pt>
                <c:pt idx="201">
                  <c:v>55418835227.611923</c:v>
                </c:pt>
                <c:pt idx="202">
                  <c:v>55973023579.888046</c:v>
                </c:pt>
                <c:pt idx="203">
                  <c:v>56532753815.68692</c:v>
                </c:pt>
                <c:pt idx="204">
                  <c:v>57098081353.843788</c:v>
                </c:pt>
                <c:pt idx="205">
                  <c:v>57669062167.382225</c:v>
                </c:pt>
                <c:pt idx="206">
                  <c:v>58245752789.056061</c:v>
                </c:pt>
                <c:pt idx="207">
                  <c:v>58828210316.946602</c:v>
                </c:pt>
                <c:pt idx="208">
                  <c:v>59416492420.116089</c:v>
                </c:pt>
                <c:pt idx="209">
                  <c:v>60010657344.317245</c:v>
                </c:pt>
                <c:pt idx="210">
                  <c:v>60610763917.760437</c:v>
                </c:pt>
                <c:pt idx="211">
                  <c:v>61216871556.938019</c:v>
                </c:pt>
                <c:pt idx="212">
                  <c:v>61829040272.507416</c:v>
                </c:pt>
                <c:pt idx="213">
                  <c:v>62447330675.232468</c:v>
                </c:pt>
                <c:pt idx="214">
                  <c:v>63071803981.984818</c:v>
                </c:pt>
                <c:pt idx="215">
                  <c:v>63702522021.804642</c:v>
                </c:pt>
                <c:pt idx="216">
                  <c:v>64339547242.022705</c:v>
                </c:pt>
                <c:pt idx="217">
                  <c:v>64982942714.442947</c:v>
                </c:pt>
                <c:pt idx="218">
                  <c:v>65632772141.587379</c:v>
                </c:pt>
                <c:pt idx="219">
                  <c:v>66289099863.003235</c:v>
                </c:pt>
                <c:pt idx="220">
                  <c:v>66951990861.633263</c:v>
                </c:pt>
                <c:pt idx="221">
                  <c:v>67621510770.249596</c:v>
                </c:pt>
                <c:pt idx="222">
                  <c:v>68297725877.952103</c:v>
                </c:pt>
                <c:pt idx="223">
                  <c:v>68980703136.731613</c:v>
                </c:pt>
                <c:pt idx="224">
                  <c:v>69670510168.098938</c:v>
                </c:pt>
                <c:pt idx="225">
                  <c:v>70367215269.779938</c:v>
                </c:pt>
                <c:pt idx="226">
                  <c:v>71070887422.477722</c:v>
                </c:pt>
                <c:pt idx="227">
                  <c:v>71781596296.702499</c:v>
                </c:pt>
                <c:pt idx="228">
                  <c:v>72499412259.669525</c:v>
                </c:pt>
                <c:pt idx="229">
                  <c:v>73224406382.26622</c:v>
                </c:pt>
                <c:pt idx="230">
                  <c:v>73956650446.088898</c:v>
                </c:pt>
                <c:pt idx="231">
                  <c:v>74696216950.549759</c:v>
                </c:pt>
                <c:pt idx="232">
                  <c:v>75443179120.055283</c:v>
                </c:pt>
                <c:pt idx="233">
                  <c:v>76197610911.255829</c:v>
                </c:pt>
                <c:pt idx="234">
                  <c:v>76959587020.368408</c:v>
                </c:pt>
                <c:pt idx="235">
                  <c:v>77729182890.572052</c:v>
                </c:pt>
                <c:pt idx="236">
                  <c:v>78506474719.477798</c:v>
                </c:pt>
                <c:pt idx="237">
                  <c:v>79291539466.672592</c:v>
                </c:pt>
                <c:pt idx="238">
                  <c:v>80084454861.33931</c:v>
                </c:pt>
                <c:pt idx="239">
                  <c:v>80885299409.952682</c:v>
                </c:pt>
                <c:pt idx="240">
                  <c:v>81694152404.052231</c:v>
                </c:pt>
                <c:pt idx="241">
                  <c:v>82511093928.092758</c:v>
                </c:pt>
                <c:pt idx="242">
                  <c:v>83336204867.373688</c:v>
                </c:pt>
                <c:pt idx="243">
                  <c:v>84169566916.047409</c:v>
                </c:pt>
                <c:pt idx="244">
                  <c:v>85011262585.207901</c:v>
                </c:pt>
                <c:pt idx="245">
                  <c:v>85861375211.059967</c:v>
                </c:pt>
                <c:pt idx="246">
                  <c:v>86719988963.170593</c:v>
                </c:pt>
                <c:pt idx="247">
                  <c:v>87587188852.802277</c:v>
                </c:pt>
                <c:pt idx="248">
                  <c:v>88463060741.330322</c:v>
                </c:pt>
                <c:pt idx="249">
                  <c:v>89347691348.743622</c:v>
                </c:pt>
                <c:pt idx="250">
                  <c:v>90241168262.231049</c:v>
                </c:pt>
                <c:pt idx="251">
                  <c:v>91143579944.853348</c:v>
                </c:pt>
                <c:pt idx="252">
                  <c:v>92055015744.30188</c:v>
                </c:pt>
                <c:pt idx="253">
                  <c:v>92975565901.744904</c:v>
                </c:pt>
                <c:pt idx="254">
                  <c:v>93905321560.76236</c:v>
                </c:pt>
                <c:pt idx="255">
                  <c:v>94844374776.369965</c:v>
                </c:pt>
                <c:pt idx="256">
                  <c:v>95792818524.133682</c:v>
                </c:pt>
                <c:pt idx="257">
                  <c:v>96750746709.375031</c:v>
                </c:pt>
                <c:pt idx="258">
                  <c:v>97718254176.468765</c:v>
                </c:pt>
                <c:pt idx="259">
                  <c:v>98695436718.233444</c:v>
                </c:pt>
                <c:pt idx="260">
                  <c:v>99682391085.415802</c:v>
                </c:pt>
                <c:pt idx="261">
                  <c:v>100679214996.26994</c:v>
                </c:pt>
                <c:pt idx="262">
                  <c:v>101686007146.23267</c:v>
                </c:pt>
                <c:pt idx="263">
                  <c:v>102702867217.69496</c:v>
                </c:pt>
                <c:pt idx="264">
                  <c:v>103729895889.87195</c:v>
                </c:pt>
                <c:pt idx="265">
                  <c:v>104767194848.77068</c:v>
                </c:pt>
                <c:pt idx="266">
                  <c:v>105814866797.25838</c:v>
                </c:pt>
                <c:pt idx="267">
                  <c:v>106873015465.23094</c:v>
                </c:pt>
                <c:pt idx="268">
                  <c:v>107941745619.88326</c:v>
                </c:pt>
                <c:pt idx="269">
                  <c:v>109021163076.08209</c:v>
                </c:pt>
                <c:pt idx="270">
                  <c:v>110111374706.84293</c:v>
                </c:pt>
                <c:pt idx="271">
                  <c:v>111212488453.91133</c:v>
                </c:pt>
                <c:pt idx="272">
                  <c:v>112324613338.45047</c:v>
                </c:pt>
                <c:pt idx="273">
                  <c:v>113447859471.83498</c:v>
                </c:pt>
                <c:pt idx="274">
                  <c:v>114582338066.55333</c:v>
                </c:pt>
                <c:pt idx="275">
                  <c:v>115728161447.21884</c:v>
                </c:pt>
                <c:pt idx="276">
                  <c:v>116885443061.69104</c:v>
                </c:pt>
                <c:pt idx="277">
                  <c:v>118054297492.30794</c:v>
                </c:pt>
                <c:pt idx="278">
                  <c:v>119234840467.23105</c:v>
                </c:pt>
                <c:pt idx="279">
                  <c:v>120427188871.90335</c:v>
                </c:pt>
                <c:pt idx="280">
                  <c:v>121631460760.62241</c:v>
                </c:pt>
                <c:pt idx="281">
                  <c:v>122847775368.22864</c:v>
                </c:pt>
                <c:pt idx="282">
                  <c:v>124076253121.91093</c:v>
                </c:pt>
                <c:pt idx="283">
                  <c:v>125317015653.13</c:v>
                </c:pt>
              </c:numCache>
            </c:numRef>
          </c:yVal>
          <c:smooth val="1"/>
          <c:extLst>
            <c:ext xmlns:c16="http://schemas.microsoft.com/office/drawing/2014/chart" uri="{C3380CC4-5D6E-409C-BE32-E72D297353CC}">
              <c16:uniqueId val="{00000000-38E1-47A3-8261-A4F864CE7351}"/>
            </c:ext>
          </c:extLst>
        </c:ser>
        <c:dLbls>
          <c:showLegendKey val="0"/>
          <c:showVal val="0"/>
          <c:showCatName val="0"/>
          <c:showSerName val="0"/>
          <c:showPercent val="0"/>
          <c:showBubbleSize val="0"/>
        </c:dLbls>
        <c:axId val="78700928"/>
        <c:axId val="78702848"/>
      </c:scatterChart>
      <c:valAx>
        <c:axId val="78700928"/>
        <c:scaling>
          <c:orientation val="minMax"/>
          <c:max val="23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rgbClr val="FFFF00"/>
                    </a:solidFill>
                    <a:latin typeface="+mn-lt"/>
                    <a:ea typeface="+mn-ea"/>
                    <a:cs typeface="+mn-cs"/>
                  </a:defRPr>
                </a:pPr>
                <a:r>
                  <a:rPr lang="en-US" sz="1400" b="1">
                    <a:solidFill>
                      <a:srgbClr val="FFFF00"/>
                    </a:solidFill>
                  </a:rPr>
                  <a:t>Year</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FFFF00"/>
                </a:solidFill>
                <a:latin typeface="+mn-lt"/>
                <a:ea typeface="+mn-ea"/>
                <a:cs typeface="+mn-cs"/>
              </a:defRPr>
            </a:pPr>
            <a:endParaRPr lang="en-US"/>
          </a:p>
        </c:txPr>
        <c:crossAx val="78702848"/>
        <c:crosses val="autoZero"/>
        <c:crossBetween val="midCat"/>
      </c:valAx>
      <c:valAx>
        <c:axId val="78702848"/>
        <c:scaling>
          <c:orientation val="minMax"/>
          <c:min val="7500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rgbClr val="FFFF00"/>
                    </a:solidFill>
                    <a:latin typeface="+mn-lt"/>
                    <a:ea typeface="+mn-ea"/>
                    <a:cs typeface="+mn-cs"/>
                  </a:defRPr>
                </a:pPr>
                <a:r>
                  <a:rPr lang="en-US" sz="1400" b="1">
                    <a:solidFill>
                      <a:srgbClr val="FFFF00"/>
                    </a:solidFill>
                  </a:rPr>
                  <a:t>World Population</a:t>
                </a:r>
              </a:p>
            </c:rich>
          </c:tx>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FFFF00"/>
                </a:solidFill>
                <a:latin typeface="+mn-lt"/>
                <a:ea typeface="+mn-ea"/>
                <a:cs typeface="+mn-cs"/>
              </a:defRPr>
            </a:pPr>
            <a:endParaRPr lang="en-US"/>
          </a:p>
        </c:txPr>
        <c:crossAx val="78700928"/>
        <c:crosses val="autoZero"/>
        <c:crossBetween val="midCat"/>
      </c:valAx>
      <c:spPr>
        <a:solidFill>
          <a:schemeClr val="accent2">
            <a:lumMod val="60000"/>
            <a:lumOff val="40000"/>
          </a:schemeClr>
        </a:solid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FFFF00"/>
                </a:solidFill>
                <a:latin typeface="+mn-lt"/>
                <a:ea typeface="+mn-ea"/>
                <a:cs typeface="+mn-cs"/>
              </a:defRPr>
            </a:pPr>
            <a:r>
              <a:rPr lang="en-US" b="1">
                <a:solidFill>
                  <a:srgbClr val="FFFF00"/>
                </a:solidFill>
              </a:rPr>
              <a:t>World Population 2017-2400 One Percent Growth Rate</a:t>
            </a:r>
          </a:p>
        </c:rich>
      </c:tx>
      <c:overlay val="0"/>
      <c:spPr>
        <a:noFill/>
        <a:ln>
          <a:noFill/>
        </a:ln>
        <a:effectLst/>
      </c:spPr>
    </c:title>
    <c:autoTitleDeleted val="0"/>
    <c:plotArea>
      <c:layout/>
      <c:scatterChart>
        <c:scatterStyle val="smoothMarker"/>
        <c:varyColors val="0"/>
        <c:ser>
          <c:idx val="0"/>
          <c:order val="0"/>
          <c:tx>
            <c:strRef>
              <c:f>Sheet1!$C$1</c:f>
              <c:strCache>
                <c:ptCount val="1"/>
                <c:pt idx="0">
                  <c:v>World Population One Percent Growth Rate</c:v>
                </c:pt>
              </c:strCache>
            </c:strRef>
          </c:tx>
          <c:spPr>
            <a:ln w="19050" cap="rnd">
              <a:solidFill>
                <a:schemeClr val="accent1"/>
              </a:solidFill>
              <a:round/>
            </a:ln>
            <a:effectLst/>
          </c:spPr>
          <c:marker>
            <c:symbol val="none"/>
          </c:marker>
          <c:xVal>
            <c:numRef>
              <c:f>Sheet1!$A$2:$A$385</c:f>
              <c:numCache>
                <c:formatCode>General</c:formatCode>
                <c:ptCount val="384"/>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pt idx="24">
                  <c:v>2041</c:v>
                </c:pt>
                <c:pt idx="25">
                  <c:v>2042</c:v>
                </c:pt>
                <c:pt idx="26">
                  <c:v>2043</c:v>
                </c:pt>
                <c:pt idx="27">
                  <c:v>2044</c:v>
                </c:pt>
                <c:pt idx="28">
                  <c:v>2045</c:v>
                </c:pt>
                <c:pt idx="29">
                  <c:v>2046</c:v>
                </c:pt>
                <c:pt idx="30">
                  <c:v>2047</c:v>
                </c:pt>
                <c:pt idx="31">
                  <c:v>2048</c:v>
                </c:pt>
                <c:pt idx="32">
                  <c:v>2049</c:v>
                </c:pt>
                <c:pt idx="33">
                  <c:v>2050</c:v>
                </c:pt>
                <c:pt idx="34">
                  <c:v>2051</c:v>
                </c:pt>
                <c:pt idx="35">
                  <c:v>2052</c:v>
                </c:pt>
                <c:pt idx="36">
                  <c:v>2053</c:v>
                </c:pt>
                <c:pt idx="37">
                  <c:v>2054</c:v>
                </c:pt>
                <c:pt idx="38">
                  <c:v>2055</c:v>
                </c:pt>
                <c:pt idx="39">
                  <c:v>2056</c:v>
                </c:pt>
                <c:pt idx="40">
                  <c:v>2057</c:v>
                </c:pt>
                <c:pt idx="41">
                  <c:v>2058</c:v>
                </c:pt>
                <c:pt idx="42">
                  <c:v>2059</c:v>
                </c:pt>
                <c:pt idx="43">
                  <c:v>2060</c:v>
                </c:pt>
                <c:pt idx="44">
                  <c:v>2061</c:v>
                </c:pt>
                <c:pt idx="45">
                  <c:v>2062</c:v>
                </c:pt>
                <c:pt idx="46">
                  <c:v>2063</c:v>
                </c:pt>
                <c:pt idx="47">
                  <c:v>2064</c:v>
                </c:pt>
                <c:pt idx="48">
                  <c:v>2065</c:v>
                </c:pt>
                <c:pt idx="49">
                  <c:v>2066</c:v>
                </c:pt>
                <c:pt idx="50">
                  <c:v>2067</c:v>
                </c:pt>
                <c:pt idx="51">
                  <c:v>2068</c:v>
                </c:pt>
                <c:pt idx="52">
                  <c:v>2069</c:v>
                </c:pt>
                <c:pt idx="53">
                  <c:v>2070</c:v>
                </c:pt>
                <c:pt idx="54">
                  <c:v>2071</c:v>
                </c:pt>
                <c:pt idx="55">
                  <c:v>2072</c:v>
                </c:pt>
                <c:pt idx="56">
                  <c:v>2073</c:v>
                </c:pt>
                <c:pt idx="57">
                  <c:v>2074</c:v>
                </c:pt>
                <c:pt idx="58">
                  <c:v>2075</c:v>
                </c:pt>
                <c:pt idx="59">
                  <c:v>2076</c:v>
                </c:pt>
                <c:pt idx="60">
                  <c:v>2077</c:v>
                </c:pt>
                <c:pt idx="61">
                  <c:v>2078</c:v>
                </c:pt>
                <c:pt idx="62">
                  <c:v>2079</c:v>
                </c:pt>
                <c:pt idx="63">
                  <c:v>2080</c:v>
                </c:pt>
                <c:pt idx="64">
                  <c:v>2081</c:v>
                </c:pt>
                <c:pt idx="65">
                  <c:v>2082</c:v>
                </c:pt>
                <c:pt idx="66">
                  <c:v>2083</c:v>
                </c:pt>
                <c:pt idx="67">
                  <c:v>2084</c:v>
                </c:pt>
                <c:pt idx="68">
                  <c:v>2085</c:v>
                </c:pt>
                <c:pt idx="69">
                  <c:v>2086</c:v>
                </c:pt>
                <c:pt idx="70">
                  <c:v>2087</c:v>
                </c:pt>
                <c:pt idx="71">
                  <c:v>2088</c:v>
                </c:pt>
                <c:pt idx="72">
                  <c:v>2089</c:v>
                </c:pt>
                <c:pt idx="73">
                  <c:v>2090</c:v>
                </c:pt>
                <c:pt idx="74">
                  <c:v>2091</c:v>
                </c:pt>
                <c:pt idx="75">
                  <c:v>2092</c:v>
                </c:pt>
                <c:pt idx="76">
                  <c:v>2093</c:v>
                </c:pt>
                <c:pt idx="77">
                  <c:v>2094</c:v>
                </c:pt>
                <c:pt idx="78">
                  <c:v>2095</c:v>
                </c:pt>
                <c:pt idx="79">
                  <c:v>2096</c:v>
                </c:pt>
                <c:pt idx="80">
                  <c:v>2097</c:v>
                </c:pt>
                <c:pt idx="81">
                  <c:v>2098</c:v>
                </c:pt>
                <c:pt idx="82">
                  <c:v>2099</c:v>
                </c:pt>
                <c:pt idx="83">
                  <c:v>2100</c:v>
                </c:pt>
                <c:pt idx="84">
                  <c:v>2101</c:v>
                </c:pt>
                <c:pt idx="85">
                  <c:v>2102</c:v>
                </c:pt>
                <c:pt idx="86">
                  <c:v>2103</c:v>
                </c:pt>
                <c:pt idx="87">
                  <c:v>2104</c:v>
                </c:pt>
                <c:pt idx="88">
                  <c:v>2105</c:v>
                </c:pt>
                <c:pt idx="89">
                  <c:v>2106</c:v>
                </c:pt>
                <c:pt idx="90">
                  <c:v>2107</c:v>
                </c:pt>
                <c:pt idx="91">
                  <c:v>2108</c:v>
                </c:pt>
                <c:pt idx="92">
                  <c:v>2109</c:v>
                </c:pt>
                <c:pt idx="93">
                  <c:v>2110</c:v>
                </c:pt>
                <c:pt idx="94">
                  <c:v>2111</c:v>
                </c:pt>
                <c:pt idx="95">
                  <c:v>2112</c:v>
                </c:pt>
                <c:pt idx="96">
                  <c:v>2113</c:v>
                </c:pt>
                <c:pt idx="97">
                  <c:v>2114</c:v>
                </c:pt>
                <c:pt idx="98">
                  <c:v>2115</c:v>
                </c:pt>
                <c:pt idx="99">
                  <c:v>2116</c:v>
                </c:pt>
                <c:pt idx="100">
                  <c:v>2117</c:v>
                </c:pt>
                <c:pt idx="101">
                  <c:v>2118</c:v>
                </c:pt>
                <c:pt idx="102">
                  <c:v>2119</c:v>
                </c:pt>
                <c:pt idx="103">
                  <c:v>2120</c:v>
                </c:pt>
                <c:pt idx="104">
                  <c:v>2121</c:v>
                </c:pt>
                <c:pt idx="105">
                  <c:v>2122</c:v>
                </c:pt>
                <c:pt idx="106">
                  <c:v>2123</c:v>
                </c:pt>
                <c:pt idx="107">
                  <c:v>2124</c:v>
                </c:pt>
                <c:pt idx="108">
                  <c:v>2125</c:v>
                </c:pt>
                <c:pt idx="109">
                  <c:v>2126</c:v>
                </c:pt>
                <c:pt idx="110">
                  <c:v>2127</c:v>
                </c:pt>
                <c:pt idx="111">
                  <c:v>2128</c:v>
                </c:pt>
                <c:pt idx="112">
                  <c:v>2129</c:v>
                </c:pt>
                <c:pt idx="113">
                  <c:v>2130</c:v>
                </c:pt>
                <c:pt idx="114">
                  <c:v>2131</c:v>
                </c:pt>
                <c:pt idx="115">
                  <c:v>2132</c:v>
                </c:pt>
                <c:pt idx="116">
                  <c:v>2133</c:v>
                </c:pt>
                <c:pt idx="117">
                  <c:v>2134</c:v>
                </c:pt>
                <c:pt idx="118">
                  <c:v>2135</c:v>
                </c:pt>
                <c:pt idx="119">
                  <c:v>2136</c:v>
                </c:pt>
                <c:pt idx="120">
                  <c:v>2137</c:v>
                </c:pt>
                <c:pt idx="121">
                  <c:v>2138</c:v>
                </c:pt>
                <c:pt idx="122">
                  <c:v>2139</c:v>
                </c:pt>
                <c:pt idx="123">
                  <c:v>2140</c:v>
                </c:pt>
                <c:pt idx="124">
                  <c:v>2141</c:v>
                </c:pt>
                <c:pt idx="125">
                  <c:v>2142</c:v>
                </c:pt>
                <c:pt idx="126">
                  <c:v>2143</c:v>
                </c:pt>
                <c:pt idx="127">
                  <c:v>2144</c:v>
                </c:pt>
                <c:pt idx="128">
                  <c:v>2145</c:v>
                </c:pt>
                <c:pt idx="129">
                  <c:v>2146</c:v>
                </c:pt>
                <c:pt idx="130">
                  <c:v>2147</c:v>
                </c:pt>
                <c:pt idx="131">
                  <c:v>2148</c:v>
                </c:pt>
                <c:pt idx="132">
                  <c:v>2149</c:v>
                </c:pt>
                <c:pt idx="133">
                  <c:v>2150</c:v>
                </c:pt>
                <c:pt idx="134">
                  <c:v>2151</c:v>
                </c:pt>
                <c:pt idx="135">
                  <c:v>2152</c:v>
                </c:pt>
                <c:pt idx="136">
                  <c:v>2153</c:v>
                </c:pt>
                <c:pt idx="137">
                  <c:v>2154</c:v>
                </c:pt>
                <c:pt idx="138">
                  <c:v>2155</c:v>
                </c:pt>
                <c:pt idx="139">
                  <c:v>2156</c:v>
                </c:pt>
                <c:pt idx="140">
                  <c:v>2157</c:v>
                </c:pt>
                <c:pt idx="141">
                  <c:v>2158</c:v>
                </c:pt>
                <c:pt idx="142">
                  <c:v>2159</c:v>
                </c:pt>
                <c:pt idx="143">
                  <c:v>2160</c:v>
                </c:pt>
                <c:pt idx="144">
                  <c:v>2161</c:v>
                </c:pt>
                <c:pt idx="145">
                  <c:v>2162</c:v>
                </c:pt>
                <c:pt idx="146">
                  <c:v>2163</c:v>
                </c:pt>
                <c:pt idx="147">
                  <c:v>2164</c:v>
                </c:pt>
                <c:pt idx="148">
                  <c:v>2165</c:v>
                </c:pt>
                <c:pt idx="149">
                  <c:v>2166</c:v>
                </c:pt>
                <c:pt idx="150">
                  <c:v>2167</c:v>
                </c:pt>
                <c:pt idx="151">
                  <c:v>2168</c:v>
                </c:pt>
                <c:pt idx="152">
                  <c:v>2169</c:v>
                </c:pt>
                <c:pt idx="153">
                  <c:v>2170</c:v>
                </c:pt>
                <c:pt idx="154">
                  <c:v>2171</c:v>
                </c:pt>
                <c:pt idx="155">
                  <c:v>2172</c:v>
                </c:pt>
                <c:pt idx="156">
                  <c:v>2173</c:v>
                </c:pt>
                <c:pt idx="157">
                  <c:v>2174</c:v>
                </c:pt>
                <c:pt idx="158">
                  <c:v>2175</c:v>
                </c:pt>
                <c:pt idx="159">
                  <c:v>2176</c:v>
                </c:pt>
                <c:pt idx="160">
                  <c:v>2177</c:v>
                </c:pt>
                <c:pt idx="161">
                  <c:v>2178</c:v>
                </c:pt>
                <c:pt idx="162">
                  <c:v>2179</c:v>
                </c:pt>
                <c:pt idx="163">
                  <c:v>2180</c:v>
                </c:pt>
                <c:pt idx="164">
                  <c:v>2181</c:v>
                </c:pt>
                <c:pt idx="165">
                  <c:v>2182</c:v>
                </c:pt>
                <c:pt idx="166">
                  <c:v>2183</c:v>
                </c:pt>
                <c:pt idx="167">
                  <c:v>2184</c:v>
                </c:pt>
                <c:pt idx="168">
                  <c:v>2185</c:v>
                </c:pt>
                <c:pt idx="169">
                  <c:v>2186</c:v>
                </c:pt>
                <c:pt idx="170">
                  <c:v>2187</c:v>
                </c:pt>
                <c:pt idx="171">
                  <c:v>2188</c:v>
                </c:pt>
                <c:pt idx="172">
                  <c:v>2189</c:v>
                </c:pt>
                <c:pt idx="173">
                  <c:v>2190</c:v>
                </c:pt>
                <c:pt idx="174">
                  <c:v>2191</c:v>
                </c:pt>
                <c:pt idx="175">
                  <c:v>2192</c:v>
                </c:pt>
                <c:pt idx="176">
                  <c:v>2193</c:v>
                </c:pt>
                <c:pt idx="177">
                  <c:v>2194</c:v>
                </c:pt>
                <c:pt idx="178">
                  <c:v>2195</c:v>
                </c:pt>
                <c:pt idx="179">
                  <c:v>2196</c:v>
                </c:pt>
                <c:pt idx="180">
                  <c:v>2197</c:v>
                </c:pt>
                <c:pt idx="181">
                  <c:v>2198</c:v>
                </c:pt>
                <c:pt idx="182">
                  <c:v>2199</c:v>
                </c:pt>
                <c:pt idx="183">
                  <c:v>2200</c:v>
                </c:pt>
                <c:pt idx="184">
                  <c:v>2201</c:v>
                </c:pt>
                <c:pt idx="185">
                  <c:v>2202</c:v>
                </c:pt>
                <c:pt idx="186">
                  <c:v>2203</c:v>
                </c:pt>
                <c:pt idx="187">
                  <c:v>2204</c:v>
                </c:pt>
                <c:pt idx="188">
                  <c:v>2205</c:v>
                </c:pt>
                <c:pt idx="189">
                  <c:v>2206</c:v>
                </c:pt>
                <c:pt idx="190">
                  <c:v>2207</c:v>
                </c:pt>
                <c:pt idx="191">
                  <c:v>2208</c:v>
                </c:pt>
                <c:pt idx="192">
                  <c:v>2209</c:v>
                </c:pt>
                <c:pt idx="193">
                  <c:v>2210</c:v>
                </c:pt>
                <c:pt idx="194">
                  <c:v>2211</c:v>
                </c:pt>
                <c:pt idx="195">
                  <c:v>2212</c:v>
                </c:pt>
                <c:pt idx="196">
                  <c:v>2213</c:v>
                </c:pt>
                <c:pt idx="197">
                  <c:v>2214</c:v>
                </c:pt>
                <c:pt idx="198">
                  <c:v>2215</c:v>
                </c:pt>
                <c:pt idx="199">
                  <c:v>2216</c:v>
                </c:pt>
                <c:pt idx="200">
                  <c:v>2217</c:v>
                </c:pt>
                <c:pt idx="201">
                  <c:v>2218</c:v>
                </c:pt>
                <c:pt idx="202">
                  <c:v>2219</c:v>
                </c:pt>
                <c:pt idx="203">
                  <c:v>2220</c:v>
                </c:pt>
                <c:pt idx="204">
                  <c:v>2221</c:v>
                </c:pt>
                <c:pt idx="205">
                  <c:v>2222</c:v>
                </c:pt>
                <c:pt idx="206">
                  <c:v>2223</c:v>
                </c:pt>
                <c:pt idx="207">
                  <c:v>2224</c:v>
                </c:pt>
                <c:pt idx="208">
                  <c:v>2225</c:v>
                </c:pt>
                <c:pt idx="209">
                  <c:v>2226</c:v>
                </c:pt>
                <c:pt idx="210">
                  <c:v>2227</c:v>
                </c:pt>
                <c:pt idx="211">
                  <c:v>2228</c:v>
                </c:pt>
                <c:pt idx="212">
                  <c:v>2229</c:v>
                </c:pt>
                <c:pt idx="213">
                  <c:v>2230</c:v>
                </c:pt>
                <c:pt idx="214">
                  <c:v>2231</c:v>
                </c:pt>
                <c:pt idx="215">
                  <c:v>2232</c:v>
                </c:pt>
                <c:pt idx="216">
                  <c:v>2233</c:v>
                </c:pt>
                <c:pt idx="217">
                  <c:v>2234</c:v>
                </c:pt>
                <c:pt idx="218">
                  <c:v>2235</c:v>
                </c:pt>
                <c:pt idx="219">
                  <c:v>2236</c:v>
                </c:pt>
                <c:pt idx="220">
                  <c:v>2237</c:v>
                </c:pt>
                <c:pt idx="221">
                  <c:v>2238</c:v>
                </c:pt>
                <c:pt idx="222">
                  <c:v>2239</c:v>
                </c:pt>
                <c:pt idx="223">
                  <c:v>2240</c:v>
                </c:pt>
                <c:pt idx="224">
                  <c:v>2241</c:v>
                </c:pt>
                <c:pt idx="225">
                  <c:v>2242</c:v>
                </c:pt>
                <c:pt idx="226">
                  <c:v>2243</c:v>
                </c:pt>
                <c:pt idx="227">
                  <c:v>2244</c:v>
                </c:pt>
                <c:pt idx="228">
                  <c:v>2245</c:v>
                </c:pt>
                <c:pt idx="229">
                  <c:v>2246</c:v>
                </c:pt>
                <c:pt idx="230">
                  <c:v>2247</c:v>
                </c:pt>
                <c:pt idx="231">
                  <c:v>2248</c:v>
                </c:pt>
                <c:pt idx="232">
                  <c:v>2249</c:v>
                </c:pt>
                <c:pt idx="233">
                  <c:v>2250</c:v>
                </c:pt>
                <c:pt idx="234">
                  <c:v>2251</c:v>
                </c:pt>
                <c:pt idx="235">
                  <c:v>2252</c:v>
                </c:pt>
                <c:pt idx="236">
                  <c:v>2253</c:v>
                </c:pt>
                <c:pt idx="237">
                  <c:v>2254</c:v>
                </c:pt>
                <c:pt idx="238">
                  <c:v>2255</c:v>
                </c:pt>
                <c:pt idx="239">
                  <c:v>2256</c:v>
                </c:pt>
                <c:pt idx="240">
                  <c:v>2257</c:v>
                </c:pt>
                <c:pt idx="241">
                  <c:v>2258</c:v>
                </c:pt>
                <c:pt idx="242">
                  <c:v>2259</c:v>
                </c:pt>
                <c:pt idx="243">
                  <c:v>2260</c:v>
                </c:pt>
                <c:pt idx="244">
                  <c:v>2261</c:v>
                </c:pt>
                <c:pt idx="245">
                  <c:v>2262</c:v>
                </c:pt>
                <c:pt idx="246">
                  <c:v>2263</c:v>
                </c:pt>
                <c:pt idx="247">
                  <c:v>2264</c:v>
                </c:pt>
                <c:pt idx="248">
                  <c:v>2265</c:v>
                </c:pt>
                <c:pt idx="249">
                  <c:v>2266</c:v>
                </c:pt>
                <c:pt idx="250">
                  <c:v>2267</c:v>
                </c:pt>
                <c:pt idx="251">
                  <c:v>2268</c:v>
                </c:pt>
                <c:pt idx="252">
                  <c:v>2269</c:v>
                </c:pt>
                <c:pt idx="253">
                  <c:v>2270</c:v>
                </c:pt>
                <c:pt idx="254">
                  <c:v>2271</c:v>
                </c:pt>
                <c:pt idx="255">
                  <c:v>2272</c:v>
                </c:pt>
                <c:pt idx="256">
                  <c:v>2273</c:v>
                </c:pt>
                <c:pt idx="257">
                  <c:v>2274</c:v>
                </c:pt>
                <c:pt idx="258">
                  <c:v>2275</c:v>
                </c:pt>
                <c:pt idx="259">
                  <c:v>2276</c:v>
                </c:pt>
                <c:pt idx="260">
                  <c:v>2277</c:v>
                </c:pt>
                <c:pt idx="261">
                  <c:v>2278</c:v>
                </c:pt>
                <c:pt idx="262">
                  <c:v>2279</c:v>
                </c:pt>
                <c:pt idx="263">
                  <c:v>2280</c:v>
                </c:pt>
                <c:pt idx="264">
                  <c:v>2281</c:v>
                </c:pt>
                <c:pt idx="265">
                  <c:v>2282</c:v>
                </c:pt>
                <c:pt idx="266">
                  <c:v>2283</c:v>
                </c:pt>
                <c:pt idx="267">
                  <c:v>2284</c:v>
                </c:pt>
                <c:pt idx="268">
                  <c:v>2285</c:v>
                </c:pt>
                <c:pt idx="269">
                  <c:v>2286</c:v>
                </c:pt>
                <c:pt idx="270">
                  <c:v>2287</c:v>
                </c:pt>
                <c:pt idx="271">
                  <c:v>2288</c:v>
                </c:pt>
                <c:pt idx="272">
                  <c:v>2289</c:v>
                </c:pt>
                <c:pt idx="273">
                  <c:v>2290</c:v>
                </c:pt>
                <c:pt idx="274">
                  <c:v>2291</c:v>
                </c:pt>
                <c:pt idx="275">
                  <c:v>2292</c:v>
                </c:pt>
                <c:pt idx="276">
                  <c:v>2293</c:v>
                </c:pt>
                <c:pt idx="277">
                  <c:v>2294</c:v>
                </c:pt>
                <c:pt idx="278">
                  <c:v>2295</c:v>
                </c:pt>
                <c:pt idx="279">
                  <c:v>2296</c:v>
                </c:pt>
                <c:pt idx="280">
                  <c:v>2297</c:v>
                </c:pt>
                <c:pt idx="281">
                  <c:v>2298</c:v>
                </c:pt>
                <c:pt idx="282">
                  <c:v>2299</c:v>
                </c:pt>
                <c:pt idx="283">
                  <c:v>2300</c:v>
                </c:pt>
                <c:pt idx="284">
                  <c:v>2301</c:v>
                </c:pt>
                <c:pt idx="285">
                  <c:v>2302</c:v>
                </c:pt>
                <c:pt idx="286">
                  <c:v>2303</c:v>
                </c:pt>
                <c:pt idx="287">
                  <c:v>2304</c:v>
                </c:pt>
                <c:pt idx="288">
                  <c:v>2305</c:v>
                </c:pt>
                <c:pt idx="289">
                  <c:v>2306</c:v>
                </c:pt>
                <c:pt idx="290">
                  <c:v>2307</c:v>
                </c:pt>
                <c:pt idx="291">
                  <c:v>2308</c:v>
                </c:pt>
                <c:pt idx="292">
                  <c:v>2309</c:v>
                </c:pt>
                <c:pt idx="293">
                  <c:v>2310</c:v>
                </c:pt>
                <c:pt idx="294">
                  <c:v>2311</c:v>
                </c:pt>
                <c:pt idx="295">
                  <c:v>2312</c:v>
                </c:pt>
                <c:pt idx="296">
                  <c:v>2313</c:v>
                </c:pt>
                <c:pt idx="297">
                  <c:v>2314</c:v>
                </c:pt>
                <c:pt idx="298">
                  <c:v>2315</c:v>
                </c:pt>
                <c:pt idx="299">
                  <c:v>2316</c:v>
                </c:pt>
                <c:pt idx="300">
                  <c:v>2317</c:v>
                </c:pt>
                <c:pt idx="301">
                  <c:v>2318</c:v>
                </c:pt>
                <c:pt idx="302">
                  <c:v>2319</c:v>
                </c:pt>
                <c:pt idx="303">
                  <c:v>2320</c:v>
                </c:pt>
                <c:pt idx="304">
                  <c:v>2321</c:v>
                </c:pt>
                <c:pt idx="305">
                  <c:v>2322</c:v>
                </c:pt>
                <c:pt idx="306">
                  <c:v>2323</c:v>
                </c:pt>
                <c:pt idx="307">
                  <c:v>2324</c:v>
                </c:pt>
                <c:pt idx="308">
                  <c:v>2325</c:v>
                </c:pt>
                <c:pt idx="309">
                  <c:v>2326</c:v>
                </c:pt>
                <c:pt idx="310">
                  <c:v>2327</c:v>
                </c:pt>
                <c:pt idx="311">
                  <c:v>2328</c:v>
                </c:pt>
                <c:pt idx="312">
                  <c:v>2329</c:v>
                </c:pt>
                <c:pt idx="313">
                  <c:v>2330</c:v>
                </c:pt>
                <c:pt idx="314">
                  <c:v>2331</c:v>
                </c:pt>
                <c:pt idx="315">
                  <c:v>2332</c:v>
                </c:pt>
                <c:pt idx="316">
                  <c:v>2333</c:v>
                </c:pt>
                <c:pt idx="317">
                  <c:v>2334</c:v>
                </c:pt>
                <c:pt idx="318">
                  <c:v>2335</c:v>
                </c:pt>
                <c:pt idx="319">
                  <c:v>2336</c:v>
                </c:pt>
                <c:pt idx="320">
                  <c:v>2337</c:v>
                </c:pt>
                <c:pt idx="321">
                  <c:v>2338</c:v>
                </c:pt>
                <c:pt idx="322">
                  <c:v>2339</c:v>
                </c:pt>
                <c:pt idx="323">
                  <c:v>2340</c:v>
                </c:pt>
                <c:pt idx="324">
                  <c:v>2341</c:v>
                </c:pt>
                <c:pt idx="325">
                  <c:v>2342</c:v>
                </c:pt>
                <c:pt idx="326">
                  <c:v>2343</c:v>
                </c:pt>
                <c:pt idx="327">
                  <c:v>2344</c:v>
                </c:pt>
                <c:pt idx="328">
                  <c:v>2345</c:v>
                </c:pt>
                <c:pt idx="329">
                  <c:v>2346</c:v>
                </c:pt>
                <c:pt idx="330">
                  <c:v>2347</c:v>
                </c:pt>
                <c:pt idx="331">
                  <c:v>2348</c:v>
                </c:pt>
                <c:pt idx="332">
                  <c:v>2349</c:v>
                </c:pt>
                <c:pt idx="333">
                  <c:v>2350</c:v>
                </c:pt>
                <c:pt idx="334">
                  <c:v>2351</c:v>
                </c:pt>
                <c:pt idx="335">
                  <c:v>2352</c:v>
                </c:pt>
                <c:pt idx="336">
                  <c:v>2353</c:v>
                </c:pt>
                <c:pt idx="337">
                  <c:v>2354</c:v>
                </c:pt>
                <c:pt idx="338">
                  <c:v>2355</c:v>
                </c:pt>
                <c:pt idx="339">
                  <c:v>2356</c:v>
                </c:pt>
                <c:pt idx="340">
                  <c:v>2357</c:v>
                </c:pt>
                <c:pt idx="341">
                  <c:v>2358</c:v>
                </c:pt>
                <c:pt idx="342">
                  <c:v>2359</c:v>
                </c:pt>
                <c:pt idx="343">
                  <c:v>2360</c:v>
                </c:pt>
                <c:pt idx="344">
                  <c:v>2361</c:v>
                </c:pt>
                <c:pt idx="345">
                  <c:v>2362</c:v>
                </c:pt>
                <c:pt idx="346">
                  <c:v>2363</c:v>
                </c:pt>
                <c:pt idx="347">
                  <c:v>2364</c:v>
                </c:pt>
                <c:pt idx="348">
                  <c:v>2365</c:v>
                </c:pt>
                <c:pt idx="349">
                  <c:v>2366</c:v>
                </c:pt>
                <c:pt idx="350">
                  <c:v>2367</c:v>
                </c:pt>
                <c:pt idx="351">
                  <c:v>2368</c:v>
                </c:pt>
                <c:pt idx="352">
                  <c:v>2369</c:v>
                </c:pt>
                <c:pt idx="353">
                  <c:v>2370</c:v>
                </c:pt>
                <c:pt idx="354">
                  <c:v>2371</c:v>
                </c:pt>
                <c:pt idx="355">
                  <c:v>2372</c:v>
                </c:pt>
                <c:pt idx="356">
                  <c:v>2373</c:v>
                </c:pt>
                <c:pt idx="357">
                  <c:v>2374</c:v>
                </c:pt>
                <c:pt idx="358">
                  <c:v>2375</c:v>
                </c:pt>
                <c:pt idx="359">
                  <c:v>2376</c:v>
                </c:pt>
                <c:pt idx="360">
                  <c:v>2377</c:v>
                </c:pt>
                <c:pt idx="361">
                  <c:v>2378</c:v>
                </c:pt>
                <c:pt idx="362">
                  <c:v>2379</c:v>
                </c:pt>
                <c:pt idx="363">
                  <c:v>2380</c:v>
                </c:pt>
                <c:pt idx="364">
                  <c:v>2381</c:v>
                </c:pt>
                <c:pt idx="365">
                  <c:v>2382</c:v>
                </c:pt>
                <c:pt idx="366">
                  <c:v>2383</c:v>
                </c:pt>
                <c:pt idx="367">
                  <c:v>2384</c:v>
                </c:pt>
                <c:pt idx="368">
                  <c:v>2385</c:v>
                </c:pt>
                <c:pt idx="369">
                  <c:v>2386</c:v>
                </c:pt>
                <c:pt idx="370">
                  <c:v>2387</c:v>
                </c:pt>
                <c:pt idx="371">
                  <c:v>2388</c:v>
                </c:pt>
                <c:pt idx="372">
                  <c:v>2389</c:v>
                </c:pt>
                <c:pt idx="373">
                  <c:v>2390</c:v>
                </c:pt>
                <c:pt idx="374">
                  <c:v>2391</c:v>
                </c:pt>
                <c:pt idx="375">
                  <c:v>2392</c:v>
                </c:pt>
                <c:pt idx="376">
                  <c:v>2393</c:v>
                </c:pt>
                <c:pt idx="377">
                  <c:v>2394</c:v>
                </c:pt>
                <c:pt idx="378">
                  <c:v>2395</c:v>
                </c:pt>
                <c:pt idx="379">
                  <c:v>2396</c:v>
                </c:pt>
                <c:pt idx="380">
                  <c:v>2397</c:v>
                </c:pt>
                <c:pt idx="381">
                  <c:v>2398</c:v>
                </c:pt>
                <c:pt idx="382">
                  <c:v>2399</c:v>
                </c:pt>
                <c:pt idx="383">
                  <c:v>2400</c:v>
                </c:pt>
              </c:numCache>
            </c:numRef>
          </c:xVal>
          <c:yVal>
            <c:numRef>
              <c:f>Sheet1!$C$2:$C$385</c:f>
              <c:numCache>
                <c:formatCode>#,##0</c:formatCode>
                <c:ptCount val="384"/>
                <c:pt idx="0">
                  <c:v>7500000000</c:v>
                </c:pt>
                <c:pt idx="1">
                  <c:v>7575000000</c:v>
                </c:pt>
                <c:pt idx="2">
                  <c:v>7650750000</c:v>
                </c:pt>
                <c:pt idx="3">
                  <c:v>7727257499.999999</c:v>
                </c:pt>
                <c:pt idx="4">
                  <c:v>7804530075</c:v>
                </c:pt>
                <c:pt idx="5">
                  <c:v>7882575375.749999</c:v>
                </c:pt>
                <c:pt idx="6">
                  <c:v>7961401129.5075006</c:v>
                </c:pt>
                <c:pt idx="7">
                  <c:v>8041015140.8025742</c:v>
                </c:pt>
                <c:pt idx="8">
                  <c:v>8121425292.2106018</c:v>
                </c:pt>
                <c:pt idx="9">
                  <c:v>8202639545.1327085</c:v>
                </c:pt>
                <c:pt idx="10">
                  <c:v>8284665940.5840359</c:v>
                </c:pt>
                <c:pt idx="11">
                  <c:v>8367512599.9898739</c:v>
                </c:pt>
                <c:pt idx="12">
                  <c:v>8451187725.9897738</c:v>
                </c:pt>
                <c:pt idx="13">
                  <c:v>8535699603.249671</c:v>
                </c:pt>
                <c:pt idx="14">
                  <c:v>8621056599.2821693</c:v>
                </c:pt>
                <c:pt idx="15">
                  <c:v>8707267165.2749882</c:v>
                </c:pt>
                <c:pt idx="16">
                  <c:v>8794339836.9277401</c:v>
                </c:pt>
                <c:pt idx="17">
                  <c:v>8882283235.2970181</c:v>
                </c:pt>
                <c:pt idx="18">
                  <c:v>8971106067.6499901</c:v>
                </c:pt>
                <c:pt idx="19">
                  <c:v>9060817128.3264866</c:v>
                </c:pt>
                <c:pt idx="20">
                  <c:v>9151425299.6097527</c:v>
                </c:pt>
                <c:pt idx="21">
                  <c:v>9242939552.6058502</c:v>
                </c:pt>
                <c:pt idx="22">
                  <c:v>9335368948.1319103</c:v>
                </c:pt>
                <c:pt idx="23">
                  <c:v>9428722637.6132278</c:v>
                </c:pt>
                <c:pt idx="24">
                  <c:v>9523009863.9893627</c:v>
                </c:pt>
                <c:pt idx="25">
                  <c:v>9618239962.6292572</c:v>
                </c:pt>
                <c:pt idx="26">
                  <c:v>9714422362.2555485</c:v>
                </c:pt>
                <c:pt idx="27">
                  <c:v>9811566585.8781013</c:v>
                </c:pt>
                <c:pt idx="28">
                  <c:v>9909682251.7368832</c:v>
                </c:pt>
                <c:pt idx="29">
                  <c:v>10008779074.254253</c:v>
                </c:pt>
                <c:pt idx="30">
                  <c:v>10108866864.996798</c:v>
                </c:pt>
                <c:pt idx="31">
                  <c:v>10209955533.646761</c:v>
                </c:pt>
                <c:pt idx="32">
                  <c:v>10312055088.983232</c:v>
                </c:pt>
                <c:pt idx="33">
                  <c:v>10415175639.873064</c:v>
                </c:pt>
                <c:pt idx="34">
                  <c:v>10519327396.271795</c:v>
                </c:pt>
                <c:pt idx="35">
                  <c:v>10624520670.23451</c:v>
                </c:pt>
                <c:pt idx="36">
                  <c:v>10730765876.936857</c:v>
                </c:pt>
                <c:pt idx="37">
                  <c:v>10838073535.706226</c:v>
                </c:pt>
                <c:pt idx="38">
                  <c:v>10946454271.06329</c:v>
                </c:pt>
                <c:pt idx="39">
                  <c:v>11055918813.77392</c:v>
                </c:pt>
                <c:pt idx="40">
                  <c:v>11166478001.911661</c:v>
                </c:pt>
                <c:pt idx="41">
                  <c:v>11278142781.930779</c:v>
                </c:pt>
                <c:pt idx="42">
                  <c:v>11390924209.750088</c:v>
                </c:pt>
                <c:pt idx="43">
                  <c:v>11504833451.847586</c:v>
                </c:pt>
                <c:pt idx="44">
                  <c:v>11619881786.366062</c:v>
                </c:pt>
                <c:pt idx="45">
                  <c:v>11736080604.229723</c:v>
                </c:pt>
                <c:pt idx="46">
                  <c:v>11853441410.272022</c:v>
                </c:pt>
                <c:pt idx="47">
                  <c:v>11971975824.374739</c:v>
                </c:pt>
                <c:pt idx="48">
                  <c:v>12091695582.61849</c:v>
                </c:pt>
                <c:pt idx="49">
                  <c:v>12212612538.444675</c:v>
                </c:pt>
                <c:pt idx="50">
                  <c:v>12334738663.829123</c:v>
                </c:pt>
                <c:pt idx="51">
                  <c:v>12458086050.467411</c:v>
                </c:pt>
                <c:pt idx="52">
                  <c:v>12582666910.972086</c:v>
                </c:pt>
                <c:pt idx="53">
                  <c:v>12708493580.081806</c:v>
                </c:pt>
                <c:pt idx="54">
                  <c:v>12835578515.882627</c:v>
                </c:pt>
                <c:pt idx="55">
                  <c:v>12963934301.041451</c:v>
                </c:pt>
                <c:pt idx="56">
                  <c:v>13093573644.051868</c:v>
                </c:pt>
                <c:pt idx="57">
                  <c:v>13224509380.492388</c:v>
                </c:pt>
                <c:pt idx="58">
                  <c:v>13356754474.297312</c:v>
                </c:pt>
                <c:pt idx="59">
                  <c:v>13490322019.040281</c:v>
                </c:pt>
                <c:pt idx="60">
                  <c:v>13625225239.230684</c:v>
                </c:pt>
                <c:pt idx="61">
                  <c:v>13761477491.622993</c:v>
                </c:pt>
                <c:pt idx="62">
                  <c:v>13899092266.539225</c:v>
                </c:pt>
                <c:pt idx="63">
                  <c:v>14038083189.204613</c:v>
                </c:pt>
                <c:pt idx="64">
                  <c:v>14178464021.096663</c:v>
                </c:pt>
                <c:pt idx="65">
                  <c:v>14320248661.307631</c:v>
                </c:pt>
                <c:pt idx="66">
                  <c:v>14463451147.920706</c:v>
                </c:pt>
                <c:pt idx="67">
                  <c:v>14608085659.399912</c:v>
                </c:pt>
                <c:pt idx="68">
                  <c:v>14754166515.993912</c:v>
                </c:pt>
                <c:pt idx="69">
                  <c:v>14901708181.153851</c:v>
                </c:pt>
                <c:pt idx="70">
                  <c:v>15050725262.965391</c:v>
                </c:pt>
                <c:pt idx="71">
                  <c:v>15201232515.595039</c:v>
                </c:pt>
                <c:pt idx="72">
                  <c:v>15353244840.750996</c:v>
                </c:pt>
                <c:pt idx="73">
                  <c:v>15506777289.158504</c:v>
                </c:pt>
                <c:pt idx="74">
                  <c:v>15661845062.050091</c:v>
                </c:pt>
                <c:pt idx="75">
                  <c:v>15818463512.670589</c:v>
                </c:pt>
                <c:pt idx="76">
                  <c:v>15976648147.797295</c:v>
                </c:pt>
                <c:pt idx="77">
                  <c:v>16136414629.275269</c:v>
                </c:pt>
                <c:pt idx="78">
                  <c:v>16297778775.568024</c:v>
                </c:pt>
                <c:pt idx="79">
                  <c:v>16460756563.323698</c:v>
                </c:pt>
                <c:pt idx="80">
                  <c:v>16625364128.956942</c:v>
                </c:pt>
                <c:pt idx="81">
                  <c:v>16791617770.246511</c:v>
                </c:pt>
                <c:pt idx="82">
                  <c:v>16959533947.948978</c:v>
                </c:pt>
                <c:pt idx="83">
                  <c:v>17129129287.428465</c:v>
                </c:pt>
                <c:pt idx="84">
                  <c:v>17300420580.30275</c:v>
                </c:pt>
                <c:pt idx="85">
                  <c:v>17473424786.105774</c:v>
                </c:pt>
                <c:pt idx="86">
                  <c:v>17648159033.966839</c:v>
                </c:pt>
                <c:pt idx="87">
                  <c:v>17824640624.306503</c:v>
                </c:pt>
                <c:pt idx="88">
                  <c:v>18002887030.549572</c:v>
                </c:pt>
                <c:pt idx="89">
                  <c:v>18182915900.855072</c:v>
                </c:pt>
                <c:pt idx="90">
                  <c:v>18364745059.863621</c:v>
                </c:pt>
                <c:pt idx="91">
                  <c:v>18548392510.46225</c:v>
                </c:pt>
                <c:pt idx="92">
                  <c:v>18733876435.566872</c:v>
                </c:pt>
                <c:pt idx="93">
                  <c:v>18921215199.922543</c:v>
                </c:pt>
                <c:pt idx="94">
                  <c:v>19110427351.921772</c:v>
                </c:pt>
                <c:pt idx="95">
                  <c:v>19301531625.440987</c:v>
                </c:pt>
                <c:pt idx="96">
                  <c:v>19494546941.6954</c:v>
                </c:pt>
                <c:pt idx="97">
                  <c:v>19689492411.112354</c:v>
                </c:pt>
                <c:pt idx="98">
                  <c:v>19886387335.223476</c:v>
                </c:pt>
                <c:pt idx="99">
                  <c:v>20085251208.575706</c:v>
                </c:pt>
                <c:pt idx="100">
                  <c:v>20286103720.661469</c:v>
                </c:pt>
                <c:pt idx="101">
                  <c:v>20488964757.868084</c:v>
                </c:pt>
                <c:pt idx="102">
                  <c:v>20693854405.446766</c:v>
                </c:pt>
                <c:pt idx="103">
                  <c:v>20900792949.501228</c:v>
                </c:pt>
                <c:pt idx="104">
                  <c:v>21109800878.996243</c:v>
                </c:pt>
                <c:pt idx="105">
                  <c:v>21320898887.786209</c:v>
                </c:pt>
                <c:pt idx="106">
                  <c:v>21534107876.664074</c:v>
                </c:pt>
                <c:pt idx="107">
                  <c:v>21749448955.43071</c:v>
                </c:pt>
                <c:pt idx="108">
                  <c:v>21966943444.985016</c:v>
                </c:pt>
                <c:pt idx="109">
                  <c:v>22186612879.434872</c:v>
                </c:pt>
                <c:pt idx="110">
                  <c:v>22408479008.229221</c:v>
                </c:pt>
                <c:pt idx="111">
                  <c:v>22632563798.311504</c:v>
                </c:pt>
                <c:pt idx="112">
                  <c:v>22858889436.294624</c:v>
                </c:pt>
                <c:pt idx="113">
                  <c:v>23087478330.657574</c:v>
                </c:pt>
                <c:pt idx="114">
                  <c:v>23318353113.964153</c:v>
                </c:pt>
                <c:pt idx="115">
                  <c:v>23551536645.10379</c:v>
                </c:pt>
                <c:pt idx="116">
                  <c:v>23787052011.554829</c:v>
                </c:pt>
                <c:pt idx="117">
                  <c:v>24024922531.670376</c:v>
                </c:pt>
                <c:pt idx="118">
                  <c:v>24265171756.987083</c:v>
                </c:pt>
                <c:pt idx="119">
                  <c:v>24507823474.55695</c:v>
                </c:pt>
                <c:pt idx="120">
                  <c:v>24752901709.302525</c:v>
                </c:pt>
                <c:pt idx="121">
                  <c:v>25000430726.39555</c:v>
                </c:pt>
                <c:pt idx="122">
                  <c:v>25250435033.659508</c:v>
                </c:pt>
                <c:pt idx="123">
                  <c:v>25502939383.996098</c:v>
                </c:pt>
                <c:pt idx="124">
                  <c:v>25757968777.836056</c:v>
                </c:pt>
                <c:pt idx="125">
                  <c:v>26015548465.614422</c:v>
                </c:pt>
                <c:pt idx="126">
                  <c:v>26275703950.270569</c:v>
                </c:pt>
                <c:pt idx="127">
                  <c:v>26538460989.773266</c:v>
                </c:pt>
                <c:pt idx="128">
                  <c:v>26803845599.671005</c:v>
                </c:pt>
                <c:pt idx="129">
                  <c:v>27071884055.667713</c:v>
                </c:pt>
                <c:pt idx="130">
                  <c:v>27342602896.224392</c:v>
                </c:pt>
                <c:pt idx="131">
                  <c:v>27616028925.18663</c:v>
                </c:pt>
                <c:pt idx="132">
                  <c:v>27892189214.438503</c:v>
                </c:pt>
                <c:pt idx="133">
                  <c:v>28171111106.582882</c:v>
                </c:pt>
                <c:pt idx="134">
                  <c:v>28452822217.648716</c:v>
                </c:pt>
                <c:pt idx="135">
                  <c:v>28737350439.825199</c:v>
                </c:pt>
                <c:pt idx="136">
                  <c:v>29024723944.223457</c:v>
                </c:pt>
                <c:pt idx="137">
                  <c:v>29314971183.665695</c:v>
                </c:pt>
                <c:pt idx="138">
                  <c:v>29608120895.502354</c:v>
                </c:pt>
                <c:pt idx="139">
                  <c:v>29904202104.457371</c:v>
                </c:pt>
                <c:pt idx="140">
                  <c:v>30203244125.501945</c:v>
                </c:pt>
                <c:pt idx="141">
                  <c:v>30505276566.756966</c:v>
                </c:pt>
                <c:pt idx="142">
                  <c:v>30810329332.424534</c:v>
                </c:pt>
                <c:pt idx="143">
                  <c:v>31118432625.748775</c:v>
                </c:pt>
                <c:pt idx="144">
                  <c:v>31429616952.006271</c:v>
                </c:pt>
                <c:pt idx="145">
                  <c:v>31743913121.52634</c:v>
                </c:pt>
                <c:pt idx="146">
                  <c:v>32061352252.7416</c:v>
                </c:pt>
                <c:pt idx="147">
                  <c:v>32381965775.269009</c:v>
                </c:pt>
                <c:pt idx="148">
                  <c:v>32705785433.021702</c:v>
                </c:pt>
                <c:pt idx="149">
                  <c:v>33032843287.351913</c:v>
                </c:pt>
                <c:pt idx="150">
                  <c:v>33363171720.225441</c:v>
                </c:pt>
                <c:pt idx="151">
                  <c:v>33696803437.427692</c:v>
                </c:pt>
                <c:pt idx="152">
                  <c:v>34033771471.801975</c:v>
                </c:pt>
                <c:pt idx="153">
                  <c:v>34374109186.520004</c:v>
                </c:pt>
                <c:pt idx="154">
                  <c:v>34717850278.385201</c:v>
                </c:pt>
                <c:pt idx="155">
                  <c:v>35065028781.169044</c:v>
                </c:pt>
                <c:pt idx="156">
                  <c:v>35415679068.980728</c:v>
                </c:pt>
                <c:pt idx="157">
                  <c:v>35769835859.67054</c:v>
                </c:pt>
                <c:pt idx="158">
                  <c:v>36127534218.267258</c:v>
                </c:pt>
                <c:pt idx="159">
                  <c:v>36488809560.449913</c:v>
                </c:pt>
                <c:pt idx="160">
                  <c:v>36853697656.054428</c:v>
                </c:pt>
                <c:pt idx="161">
                  <c:v>37222234632.614967</c:v>
                </c:pt>
                <c:pt idx="162">
                  <c:v>37594456978.941116</c:v>
                </c:pt>
                <c:pt idx="163">
                  <c:v>37970401548.730522</c:v>
                </c:pt>
                <c:pt idx="164">
                  <c:v>38350105564.217834</c:v>
                </c:pt>
                <c:pt idx="165">
                  <c:v>38733606619.860016</c:v>
                </c:pt>
                <c:pt idx="166">
                  <c:v>39120942686.058617</c:v>
                </c:pt>
                <c:pt idx="167">
                  <c:v>39512152112.919189</c:v>
                </c:pt>
                <c:pt idx="168">
                  <c:v>39907273634.048393</c:v>
                </c:pt>
                <c:pt idx="169">
                  <c:v>40306346370.388878</c:v>
                </c:pt>
                <c:pt idx="170">
                  <c:v>40709409834.092773</c:v>
                </c:pt>
                <c:pt idx="171">
                  <c:v>41116503932.433693</c:v>
                </c:pt>
                <c:pt idx="172">
                  <c:v>41527668971.758034</c:v>
                </c:pt>
                <c:pt idx="173">
                  <c:v>41942945661.475609</c:v>
                </c:pt>
                <c:pt idx="174">
                  <c:v>42362375118.090378</c:v>
                </c:pt>
                <c:pt idx="175">
                  <c:v>42785998869.271263</c:v>
                </c:pt>
                <c:pt idx="176">
                  <c:v>43213858857.963989</c:v>
                </c:pt>
                <c:pt idx="177">
                  <c:v>43645997446.543633</c:v>
                </c:pt>
                <c:pt idx="178">
                  <c:v>44082457421.009071</c:v>
                </c:pt>
                <c:pt idx="179">
                  <c:v>44523281995.219154</c:v>
                </c:pt>
                <c:pt idx="180">
                  <c:v>44968514815.171349</c:v>
                </c:pt>
                <c:pt idx="181">
                  <c:v>45418199963.323051</c:v>
                </c:pt>
                <c:pt idx="182">
                  <c:v>45872381962.956291</c:v>
                </c:pt>
                <c:pt idx="183">
                  <c:v>46331105782.585854</c:v>
                </c:pt>
                <c:pt idx="184">
                  <c:v>46794416840.41172</c:v>
                </c:pt>
                <c:pt idx="185">
                  <c:v>47262361008.815842</c:v>
                </c:pt>
                <c:pt idx="186">
                  <c:v>47734984618.903999</c:v>
                </c:pt>
                <c:pt idx="187">
                  <c:v>48212334465.093025</c:v>
                </c:pt>
                <c:pt idx="188">
                  <c:v>48694457809.743958</c:v>
                </c:pt>
                <c:pt idx="189">
                  <c:v>49181402387.8414</c:v>
                </c:pt>
                <c:pt idx="190">
                  <c:v>49673216411.719826</c:v>
                </c:pt>
                <c:pt idx="191">
                  <c:v>50169948575.837006</c:v>
                </c:pt>
                <c:pt idx="192">
                  <c:v>50671648061.59539</c:v>
                </c:pt>
                <c:pt idx="193">
                  <c:v>51178364542.211342</c:v>
                </c:pt>
                <c:pt idx="194">
                  <c:v>51690148187.633461</c:v>
                </c:pt>
                <c:pt idx="195">
                  <c:v>52207049669.509781</c:v>
                </c:pt>
                <c:pt idx="196">
                  <c:v>52729120166.204887</c:v>
                </c:pt>
                <c:pt idx="197">
                  <c:v>53256411367.866936</c:v>
                </c:pt>
                <c:pt idx="198">
                  <c:v>53788975481.545616</c:v>
                </c:pt>
                <c:pt idx="199">
                  <c:v>54326865236.361053</c:v>
                </c:pt>
                <c:pt idx="200">
                  <c:v>54870133888.724678</c:v>
                </c:pt>
                <c:pt idx="201">
                  <c:v>55418835227.611923</c:v>
                </c:pt>
                <c:pt idx="202">
                  <c:v>55973023579.888046</c:v>
                </c:pt>
                <c:pt idx="203">
                  <c:v>56532753815.68692</c:v>
                </c:pt>
                <c:pt idx="204">
                  <c:v>57098081353.843788</c:v>
                </c:pt>
                <c:pt idx="205">
                  <c:v>57669062167.382225</c:v>
                </c:pt>
                <c:pt idx="206">
                  <c:v>58245752789.056061</c:v>
                </c:pt>
                <c:pt idx="207">
                  <c:v>58828210316.946602</c:v>
                </c:pt>
                <c:pt idx="208">
                  <c:v>59416492420.116089</c:v>
                </c:pt>
                <c:pt idx="209">
                  <c:v>60010657344.317245</c:v>
                </c:pt>
                <c:pt idx="210">
                  <c:v>60610763917.760437</c:v>
                </c:pt>
                <c:pt idx="211">
                  <c:v>61216871556.938019</c:v>
                </c:pt>
                <c:pt idx="212">
                  <c:v>61829040272.507416</c:v>
                </c:pt>
                <c:pt idx="213">
                  <c:v>62447330675.232468</c:v>
                </c:pt>
                <c:pt idx="214">
                  <c:v>63071803981.984818</c:v>
                </c:pt>
                <c:pt idx="215">
                  <c:v>63702522021.804642</c:v>
                </c:pt>
                <c:pt idx="216">
                  <c:v>64339547242.022705</c:v>
                </c:pt>
                <c:pt idx="217">
                  <c:v>64982942714.442947</c:v>
                </c:pt>
                <c:pt idx="218">
                  <c:v>65632772141.587379</c:v>
                </c:pt>
                <c:pt idx="219">
                  <c:v>66289099863.003235</c:v>
                </c:pt>
                <c:pt idx="220">
                  <c:v>66951990861.633263</c:v>
                </c:pt>
                <c:pt idx="221">
                  <c:v>67621510770.249596</c:v>
                </c:pt>
                <c:pt idx="222">
                  <c:v>68297725877.952103</c:v>
                </c:pt>
                <c:pt idx="223">
                  <c:v>68980703136.731613</c:v>
                </c:pt>
                <c:pt idx="224">
                  <c:v>69670510168.098938</c:v>
                </c:pt>
                <c:pt idx="225">
                  <c:v>70367215269.779938</c:v>
                </c:pt>
                <c:pt idx="226">
                  <c:v>71070887422.477722</c:v>
                </c:pt>
                <c:pt idx="227">
                  <c:v>71781596296.702499</c:v>
                </c:pt>
                <c:pt idx="228">
                  <c:v>72499412259.669525</c:v>
                </c:pt>
                <c:pt idx="229">
                  <c:v>73224406382.26622</c:v>
                </c:pt>
                <c:pt idx="230">
                  <c:v>73956650446.088898</c:v>
                </c:pt>
                <c:pt idx="231">
                  <c:v>74696216950.549759</c:v>
                </c:pt>
                <c:pt idx="232">
                  <c:v>75443179120.055283</c:v>
                </c:pt>
                <c:pt idx="233">
                  <c:v>76197610911.255829</c:v>
                </c:pt>
                <c:pt idx="234">
                  <c:v>76959587020.368408</c:v>
                </c:pt>
                <c:pt idx="235">
                  <c:v>77729182890.572052</c:v>
                </c:pt>
                <c:pt idx="236">
                  <c:v>78506474719.477798</c:v>
                </c:pt>
                <c:pt idx="237">
                  <c:v>79291539466.672592</c:v>
                </c:pt>
                <c:pt idx="238">
                  <c:v>80084454861.33931</c:v>
                </c:pt>
                <c:pt idx="239">
                  <c:v>80885299409.952682</c:v>
                </c:pt>
                <c:pt idx="240">
                  <c:v>81694152404.052231</c:v>
                </c:pt>
                <c:pt idx="241">
                  <c:v>82511093928.092758</c:v>
                </c:pt>
                <c:pt idx="242">
                  <c:v>83336204867.373688</c:v>
                </c:pt>
                <c:pt idx="243">
                  <c:v>84169566916.047409</c:v>
                </c:pt>
                <c:pt idx="244">
                  <c:v>85011262585.207901</c:v>
                </c:pt>
                <c:pt idx="245">
                  <c:v>85861375211.059967</c:v>
                </c:pt>
                <c:pt idx="246">
                  <c:v>86719988963.170593</c:v>
                </c:pt>
                <c:pt idx="247">
                  <c:v>87587188852.802277</c:v>
                </c:pt>
                <c:pt idx="248">
                  <c:v>88463060741.330322</c:v>
                </c:pt>
                <c:pt idx="249">
                  <c:v>89347691348.743622</c:v>
                </c:pt>
                <c:pt idx="250">
                  <c:v>90241168262.231049</c:v>
                </c:pt>
                <c:pt idx="251">
                  <c:v>91143579944.853348</c:v>
                </c:pt>
                <c:pt idx="252">
                  <c:v>92055015744.30188</c:v>
                </c:pt>
                <c:pt idx="253">
                  <c:v>92975565901.744904</c:v>
                </c:pt>
                <c:pt idx="254">
                  <c:v>93905321560.76236</c:v>
                </c:pt>
                <c:pt idx="255">
                  <c:v>94844374776.369965</c:v>
                </c:pt>
                <c:pt idx="256">
                  <c:v>95792818524.133682</c:v>
                </c:pt>
                <c:pt idx="257">
                  <c:v>96750746709.375031</c:v>
                </c:pt>
                <c:pt idx="258">
                  <c:v>97718254176.468765</c:v>
                </c:pt>
                <c:pt idx="259">
                  <c:v>98695436718.233444</c:v>
                </c:pt>
                <c:pt idx="260">
                  <c:v>99682391085.415802</c:v>
                </c:pt>
                <c:pt idx="261">
                  <c:v>100679214996.26994</c:v>
                </c:pt>
                <c:pt idx="262">
                  <c:v>101686007146.23267</c:v>
                </c:pt>
                <c:pt idx="263">
                  <c:v>102702867217.69496</c:v>
                </c:pt>
                <c:pt idx="264">
                  <c:v>103729895889.87195</c:v>
                </c:pt>
                <c:pt idx="265">
                  <c:v>104767194848.77068</c:v>
                </c:pt>
                <c:pt idx="266">
                  <c:v>105814866797.25838</c:v>
                </c:pt>
                <c:pt idx="267">
                  <c:v>106873015465.23094</c:v>
                </c:pt>
                <c:pt idx="268">
                  <c:v>107941745619.88326</c:v>
                </c:pt>
                <c:pt idx="269">
                  <c:v>109021163076.08209</c:v>
                </c:pt>
                <c:pt idx="270">
                  <c:v>110111374706.84293</c:v>
                </c:pt>
                <c:pt idx="271">
                  <c:v>111212488453.91133</c:v>
                </c:pt>
                <c:pt idx="272">
                  <c:v>112324613338.45047</c:v>
                </c:pt>
                <c:pt idx="273">
                  <c:v>113447859471.83498</c:v>
                </c:pt>
                <c:pt idx="274">
                  <c:v>114582338066.55333</c:v>
                </c:pt>
                <c:pt idx="275">
                  <c:v>115728161447.21884</c:v>
                </c:pt>
                <c:pt idx="276">
                  <c:v>116885443061.69104</c:v>
                </c:pt>
                <c:pt idx="277">
                  <c:v>118054297492.30794</c:v>
                </c:pt>
                <c:pt idx="278">
                  <c:v>119234840467.23105</c:v>
                </c:pt>
                <c:pt idx="279">
                  <c:v>120427188871.90335</c:v>
                </c:pt>
                <c:pt idx="280">
                  <c:v>121631460760.62241</c:v>
                </c:pt>
                <c:pt idx="281">
                  <c:v>122847775368.22864</c:v>
                </c:pt>
                <c:pt idx="282">
                  <c:v>124076253121.91093</c:v>
                </c:pt>
                <c:pt idx="283">
                  <c:v>125317015653.13</c:v>
                </c:pt>
                <c:pt idx="284">
                  <c:v>126570185809.6613</c:v>
                </c:pt>
                <c:pt idx="285">
                  <c:v>127835887667.75792</c:v>
                </c:pt>
                <c:pt idx="286">
                  <c:v>129114246544.43553</c:v>
                </c:pt>
                <c:pt idx="287">
                  <c:v>130405389009.87984</c:v>
                </c:pt>
                <c:pt idx="288">
                  <c:v>131709442899.97867</c:v>
                </c:pt>
                <c:pt idx="289">
                  <c:v>133026537328.97845</c:v>
                </c:pt>
                <c:pt idx="290">
                  <c:v>134356802702.26825</c:v>
                </c:pt>
                <c:pt idx="291">
                  <c:v>135700370729.29089</c:v>
                </c:pt>
                <c:pt idx="292">
                  <c:v>137057374436.58382</c:v>
                </c:pt>
                <c:pt idx="293">
                  <c:v>138427948180.94968</c:v>
                </c:pt>
                <c:pt idx="294">
                  <c:v>139812227662.75919</c:v>
                </c:pt>
                <c:pt idx="295">
                  <c:v>141210349939.38672</c:v>
                </c:pt>
                <c:pt idx="296">
                  <c:v>142622453438.78064</c:v>
                </c:pt>
                <c:pt idx="297">
                  <c:v>144048677973.16846</c:v>
                </c:pt>
                <c:pt idx="298">
                  <c:v>145489164752.90015</c:v>
                </c:pt>
                <c:pt idx="299">
                  <c:v>146944056400.42911</c:v>
                </c:pt>
                <c:pt idx="300">
                  <c:v>148413496964.43341</c:v>
                </c:pt>
                <c:pt idx="301">
                  <c:v>149897631934.07776</c:v>
                </c:pt>
                <c:pt idx="302">
                  <c:v>151396608253.41855</c:v>
                </c:pt>
                <c:pt idx="303">
                  <c:v>152910574335.95267</c:v>
                </c:pt>
                <c:pt idx="304">
                  <c:v>154439680079.31226</c:v>
                </c:pt>
                <c:pt idx="305">
                  <c:v>155984076880.10538</c:v>
                </c:pt>
                <c:pt idx="306">
                  <c:v>157543917648.90646</c:v>
                </c:pt>
                <c:pt idx="307">
                  <c:v>159119356825.39551</c:v>
                </c:pt>
                <c:pt idx="308">
                  <c:v>160710550393.64948</c:v>
                </c:pt>
                <c:pt idx="309">
                  <c:v>162317655897.58594</c:v>
                </c:pt>
                <c:pt idx="310">
                  <c:v>163940832456.56183</c:v>
                </c:pt>
                <c:pt idx="311">
                  <c:v>165580240781.12741</c:v>
                </c:pt>
                <c:pt idx="312">
                  <c:v>167236043188.93875</c:v>
                </c:pt>
                <c:pt idx="313">
                  <c:v>168908403620.82816</c:v>
                </c:pt>
                <c:pt idx="314">
                  <c:v>170597487657.03641</c:v>
                </c:pt>
                <c:pt idx="315">
                  <c:v>172303462533.60672</c:v>
                </c:pt>
                <c:pt idx="316">
                  <c:v>174026497158.94278</c:v>
                </c:pt>
                <c:pt idx="317">
                  <c:v>175766762130.53223</c:v>
                </c:pt>
                <c:pt idx="318">
                  <c:v>177524429751.83759</c:v>
                </c:pt>
                <c:pt idx="319">
                  <c:v>179299674049.35593</c:v>
                </c:pt>
                <c:pt idx="320">
                  <c:v>181092670789.84952</c:v>
                </c:pt>
                <c:pt idx="321">
                  <c:v>182903597497.74802</c:v>
                </c:pt>
                <c:pt idx="322">
                  <c:v>184732633472.72549</c:v>
                </c:pt>
                <c:pt idx="323">
                  <c:v>186579959807.45273</c:v>
                </c:pt>
                <c:pt idx="324">
                  <c:v>188445759405.52728</c:v>
                </c:pt>
                <c:pt idx="325">
                  <c:v>190330216999.58255</c:v>
                </c:pt>
                <c:pt idx="326">
                  <c:v>192233519169.5784</c:v>
                </c:pt>
                <c:pt idx="327">
                  <c:v>194155854361.27411</c:v>
                </c:pt>
                <c:pt idx="328">
                  <c:v>196097412904.8869</c:v>
                </c:pt>
                <c:pt idx="329">
                  <c:v>198058387033.93579</c:v>
                </c:pt>
                <c:pt idx="330">
                  <c:v>200038970904.27515</c:v>
                </c:pt>
                <c:pt idx="331">
                  <c:v>202039360613.31787</c:v>
                </c:pt>
                <c:pt idx="332">
                  <c:v>204059754219.45105</c:v>
                </c:pt>
                <c:pt idx="333">
                  <c:v>206100351761.64557</c:v>
                </c:pt>
                <c:pt idx="334">
                  <c:v>208161355279.26205</c:v>
                </c:pt>
                <c:pt idx="335">
                  <c:v>210242968832.0546</c:v>
                </c:pt>
                <c:pt idx="336">
                  <c:v>212345398520.37521</c:v>
                </c:pt>
                <c:pt idx="337">
                  <c:v>214468852505.57898</c:v>
                </c:pt>
                <c:pt idx="338">
                  <c:v>216613541030.63483</c:v>
                </c:pt>
                <c:pt idx="339">
                  <c:v>218779676440.9411</c:v>
                </c:pt>
                <c:pt idx="340">
                  <c:v>220967473205.35056</c:v>
                </c:pt>
                <c:pt idx="341">
                  <c:v>223177147937.40399</c:v>
                </c:pt>
                <c:pt idx="342">
                  <c:v>225408919416.77811</c:v>
                </c:pt>
                <c:pt idx="343">
                  <c:v>227663008610.94583</c:v>
                </c:pt>
                <c:pt idx="344">
                  <c:v>229939638697.05533</c:v>
                </c:pt>
                <c:pt idx="345">
                  <c:v>232239035084.02594</c:v>
                </c:pt>
                <c:pt idx="346">
                  <c:v>234561425434.86621</c:v>
                </c:pt>
                <c:pt idx="347">
                  <c:v>236907039689.21478</c:v>
                </c:pt>
                <c:pt idx="348">
                  <c:v>239276110086.10693</c:v>
                </c:pt>
                <c:pt idx="349">
                  <c:v>241668871186.96802</c:v>
                </c:pt>
                <c:pt idx="350">
                  <c:v>244085559898.83777</c:v>
                </c:pt>
                <c:pt idx="351">
                  <c:v>246526415497.82608</c:v>
                </c:pt>
                <c:pt idx="352">
                  <c:v>248991679652.80438</c:v>
                </c:pt>
                <c:pt idx="353">
                  <c:v>251481596449.33243</c:v>
                </c:pt>
                <c:pt idx="354">
                  <c:v>253996412413.82574</c:v>
                </c:pt>
                <c:pt idx="355">
                  <c:v>256536376537.96396</c:v>
                </c:pt>
                <c:pt idx="356">
                  <c:v>259101740303.34363</c:v>
                </c:pt>
                <c:pt idx="357">
                  <c:v>261692757706.37704</c:v>
                </c:pt>
                <c:pt idx="358">
                  <c:v>264309685283.44086</c:v>
                </c:pt>
                <c:pt idx="359">
                  <c:v>266952782136.27518</c:v>
                </c:pt>
                <c:pt idx="360">
                  <c:v>269622309957.63797</c:v>
                </c:pt>
                <c:pt idx="361">
                  <c:v>272318533057.21442</c:v>
                </c:pt>
                <c:pt idx="362">
                  <c:v>275041718387.78662</c:v>
                </c:pt>
                <c:pt idx="363">
                  <c:v>277792135571.66437</c:v>
                </c:pt>
                <c:pt idx="364">
                  <c:v>280570056927.38104</c:v>
                </c:pt>
                <c:pt idx="365">
                  <c:v>283375757496.65491</c:v>
                </c:pt>
                <c:pt idx="366">
                  <c:v>286209515071.62146</c:v>
                </c:pt>
                <c:pt idx="367">
                  <c:v>289071610222.33759</c:v>
                </c:pt>
                <c:pt idx="368">
                  <c:v>291962326324.56104</c:v>
                </c:pt>
                <c:pt idx="369">
                  <c:v>294881949587.8067</c:v>
                </c:pt>
                <c:pt idx="370">
                  <c:v>297830769083.68475</c:v>
                </c:pt>
                <c:pt idx="371">
                  <c:v>300809076774.52155</c:v>
                </c:pt>
                <c:pt idx="372">
                  <c:v>303817167542.26678</c:v>
                </c:pt>
                <c:pt idx="373">
                  <c:v>306855339217.68939</c:v>
                </c:pt>
                <c:pt idx="374">
                  <c:v>309923892609.86639</c:v>
                </c:pt>
                <c:pt idx="375">
                  <c:v>313023131535.96497</c:v>
                </c:pt>
                <c:pt idx="376">
                  <c:v>316153362851.32471</c:v>
                </c:pt>
                <c:pt idx="377">
                  <c:v>319314896479.83795</c:v>
                </c:pt>
                <c:pt idx="378">
                  <c:v>322508045444.63629</c:v>
                </c:pt>
                <c:pt idx="379">
                  <c:v>325733125899.08264</c:v>
                </c:pt>
                <c:pt idx="380">
                  <c:v>328990457158.07349</c:v>
                </c:pt>
                <c:pt idx="381">
                  <c:v>332280361729.65424</c:v>
                </c:pt>
                <c:pt idx="382">
                  <c:v>335603165346.95081</c:v>
                </c:pt>
                <c:pt idx="383">
                  <c:v>338959197000.42023</c:v>
                </c:pt>
              </c:numCache>
            </c:numRef>
          </c:yVal>
          <c:smooth val="1"/>
          <c:extLst>
            <c:ext xmlns:c16="http://schemas.microsoft.com/office/drawing/2014/chart" uri="{C3380CC4-5D6E-409C-BE32-E72D297353CC}">
              <c16:uniqueId val="{00000000-02F4-40DB-A951-AEA35F72A3B7}"/>
            </c:ext>
          </c:extLst>
        </c:ser>
        <c:dLbls>
          <c:showLegendKey val="0"/>
          <c:showVal val="0"/>
          <c:showCatName val="0"/>
          <c:showSerName val="0"/>
          <c:showPercent val="0"/>
          <c:showBubbleSize val="0"/>
        </c:dLbls>
        <c:axId val="78928896"/>
        <c:axId val="78943360"/>
      </c:scatterChart>
      <c:valAx>
        <c:axId val="78928896"/>
        <c:scaling>
          <c:orientation val="minMax"/>
          <c:max val="2400"/>
          <c:min val="2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rgbClr val="FFFF00"/>
                    </a:solidFill>
                    <a:latin typeface="+mn-lt"/>
                    <a:ea typeface="+mn-ea"/>
                    <a:cs typeface="+mn-cs"/>
                  </a:defRPr>
                </a:pPr>
                <a:r>
                  <a:rPr lang="en-US" sz="1400" b="1">
                    <a:solidFill>
                      <a:srgbClr val="FFFF00"/>
                    </a:solidFill>
                  </a:rPr>
                  <a:t>Year</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FFFF00"/>
                </a:solidFill>
                <a:latin typeface="+mn-lt"/>
                <a:ea typeface="+mn-ea"/>
                <a:cs typeface="+mn-cs"/>
              </a:defRPr>
            </a:pPr>
            <a:endParaRPr lang="en-US"/>
          </a:p>
        </c:txPr>
        <c:crossAx val="78943360"/>
        <c:crosses val="autoZero"/>
        <c:crossBetween val="midCat"/>
      </c:valAx>
      <c:valAx>
        <c:axId val="78943360"/>
        <c:scaling>
          <c:orientation val="minMax"/>
          <c:min val="7500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rgbClr val="FFFF00"/>
                    </a:solidFill>
                    <a:latin typeface="+mn-lt"/>
                    <a:ea typeface="+mn-ea"/>
                    <a:cs typeface="+mn-cs"/>
                  </a:defRPr>
                </a:pPr>
                <a:r>
                  <a:rPr lang="en-US" sz="1400" b="1">
                    <a:solidFill>
                      <a:srgbClr val="FFFF00"/>
                    </a:solidFill>
                  </a:rPr>
                  <a:t>World Population</a:t>
                </a:r>
              </a:p>
            </c:rich>
          </c:tx>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FFFF00"/>
                </a:solidFill>
                <a:latin typeface="+mn-lt"/>
                <a:ea typeface="+mn-ea"/>
                <a:cs typeface="+mn-cs"/>
              </a:defRPr>
            </a:pPr>
            <a:endParaRPr lang="en-US"/>
          </a:p>
        </c:txPr>
        <c:crossAx val="78928896"/>
        <c:crosses val="autoZero"/>
        <c:crossBetween val="midCat"/>
      </c:valAx>
      <c:spPr>
        <a:solidFill>
          <a:schemeClr val="accent2">
            <a:lumMod val="60000"/>
            <a:lumOff val="40000"/>
          </a:schemeClr>
        </a:solid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FFFF00"/>
                </a:solidFill>
                <a:latin typeface="+mn-lt"/>
                <a:ea typeface="+mn-ea"/>
                <a:cs typeface="+mn-cs"/>
              </a:defRPr>
            </a:pPr>
            <a:r>
              <a:rPr lang="en-US" b="1">
                <a:solidFill>
                  <a:srgbClr val="FFFF00"/>
                </a:solidFill>
              </a:rPr>
              <a:t>World Population 2017-2500 One Percent Growth Rate</a:t>
            </a:r>
          </a:p>
        </c:rich>
      </c:tx>
      <c:overlay val="0"/>
      <c:spPr>
        <a:noFill/>
        <a:ln>
          <a:noFill/>
        </a:ln>
        <a:effectLst/>
      </c:spPr>
    </c:title>
    <c:autoTitleDeleted val="0"/>
    <c:plotArea>
      <c:layout/>
      <c:scatterChart>
        <c:scatterStyle val="smoothMarker"/>
        <c:varyColors val="0"/>
        <c:ser>
          <c:idx val="0"/>
          <c:order val="0"/>
          <c:tx>
            <c:strRef>
              <c:f>Sheet1!$C$1</c:f>
              <c:strCache>
                <c:ptCount val="1"/>
                <c:pt idx="0">
                  <c:v>World Population One Percent Growth Rate</c:v>
                </c:pt>
              </c:strCache>
            </c:strRef>
          </c:tx>
          <c:spPr>
            <a:ln w="19050" cap="rnd">
              <a:solidFill>
                <a:schemeClr val="accent1"/>
              </a:solidFill>
              <a:round/>
            </a:ln>
            <a:effectLst/>
          </c:spPr>
          <c:marker>
            <c:symbol val="none"/>
          </c:marker>
          <c:xVal>
            <c:numRef>
              <c:f>Sheet1!$A$2:$A$485</c:f>
              <c:numCache>
                <c:formatCode>General</c:formatCode>
                <c:ptCount val="484"/>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pt idx="24">
                  <c:v>2041</c:v>
                </c:pt>
                <c:pt idx="25">
                  <c:v>2042</c:v>
                </c:pt>
                <c:pt idx="26">
                  <c:v>2043</c:v>
                </c:pt>
                <c:pt idx="27">
                  <c:v>2044</c:v>
                </c:pt>
                <c:pt idx="28">
                  <c:v>2045</c:v>
                </c:pt>
                <c:pt idx="29">
                  <c:v>2046</c:v>
                </c:pt>
                <c:pt idx="30">
                  <c:v>2047</c:v>
                </c:pt>
                <c:pt idx="31">
                  <c:v>2048</c:v>
                </c:pt>
                <c:pt idx="32">
                  <c:v>2049</c:v>
                </c:pt>
                <c:pt idx="33">
                  <c:v>2050</c:v>
                </c:pt>
                <c:pt idx="34">
                  <c:v>2051</c:v>
                </c:pt>
                <c:pt idx="35">
                  <c:v>2052</c:v>
                </c:pt>
                <c:pt idx="36">
                  <c:v>2053</c:v>
                </c:pt>
                <c:pt idx="37">
                  <c:v>2054</c:v>
                </c:pt>
                <c:pt idx="38">
                  <c:v>2055</c:v>
                </c:pt>
                <c:pt idx="39">
                  <c:v>2056</c:v>
                </c:pt>
                <c:pt idx="40">
                  <c:v>2057</c:v>
                </c:pt>
                <c:pt idx="41">
                  <c:v>2058</c:v>
                </c:pt>
                <c:pt idx="42">
                  <c:v>2059</c:v>
                </c:pt>
                <c:pt idx="43">
                  <c:v>2060</c:v>
                </c:pt>
                <c:pt idx="44">
                  <c:v>2061</c:v>
                </c:pt>
                <c:pt idx="45">
                  <c:v>2062</c:v>
                </c:pt>
                <c:pt idx="46">
                  <c:v>2063</c:v>
                </c:pt>
                <c:pt idx="47">
                  <c:v>2064</c:v>
                </c:pt>
                <c:pt idx="48">
                  <c:v>2065</c:v>
                </c:pt>
                <c:pt idx="49">
                  <c:v>2066</c:v>
                </c:pt>
                <c:pt idx="50">
                  <c:v>2067</c:v>
                </c:pt>
                <c:pt idx="51">
                  <c:v>2068</c:v>
                </c:pt>
                <c:pt idx="52">
                  <c:v>2069</c:v>
                </c:pt>
                <c:pt idx="53">
                  <c:v>2070</c:v>
                </c:pt>
                <c:pt idx="54">
                  <c:v>2071</c:v>
                </c:pt>
                <c:pt idx="55">
                  <c:v>2072</c:v>
                </c:pt>
                <c:pt idx="56">
                  <c:v>2073</c:v>
                </c:pt>
                <c:pt idx="57">
                  <c:v>2074</c:v>
                </c:pt>
                <c:pt idx="58">
                  <c:v>2075</c:v>
                </c:pt>
                <c:pt idx="59">
                  <c:v>2076</c:v>
                </c:pt>
                <c:pt idx="60">
                  <c:v>2077</c:v>
                </c:pt>
                <c:pt idx="61">
                  <c:v>2078</c:v>
                </c:pt>
                <c:pt idx="62">
                  <c:v>2079</c:v>
                </c:pt>
                <c:pt idx="63">
                  <c:v>2080</c:v>
                </c:pt>
                <c:pt idx="64">
                  <c:v>2081</c:v>
                </c:pt>
                <c:pt idx="65">
                  <c:v>2082</c:v>
                </c:pt>
                <c:pt idx="66">
                  <c:v>2083</c:v>
                </c:pt>
                <c:pt idx="67">
                  <c:v>2084</c:v>
                </c:pt>
                <c:pt idx="68">
                  <c:v>2085</c:v>
                </c:pt>
                <c:pt idx="69">
                  <c:v>2086</c:v>
                </c:pt>
                <c:pt idx="70">
                  <c:v>2087</c:v>
                </c:pt>
                <c:pt idx="71">
                  <c:v>2088</c:v>
                </c:pt>
                <c:pt idx="72">
                  <c:v>2089</c:v>
                </c:pt>
                <c:pt idx="73">
                  <c:v>2090</c:v>
                </c:pt>
                <c:pt idx="74">
                  <c:v>2091</c:v>
                </c:pt>
                <c:pt idx="75">
                  <c:v>2092</c:v>
                </c:pt>
                <c:pt idx="76">
                  <c:v>2093</c:v>
                </c:pt>
                <c:pt idx="77">
                  <c:v>2094</c:v>
                </c:pt>
                <c:pt idx="78">
                  <c:v>2095</c:v>
                </c:pt>
                <c:pt idx="79">
                  <c:v>2096</c:v>
                </c:pt>
                <c:pt idx="80">
                  <c:v>2097</c:v>
                </c:pt>
                <c:pt idx="81">
                  <c:v>2098</c:v>
                </c:pt>
                <c:pt idx="82">
                  <c:v>2099</c:v>
                </c:pt>
                <c:pt idx="83">
                  <c:v>2100</c:v>
                </c:pt>
                <c:pt idx="84">
                  <c:v>2101</c:v>
                </c:pt>
                <c:pt idx="85">
                  <c:v>2102</c:v>
                </c:pt>
                <c:pt idx="86">
                  <c:v>2103</c:v>
                </c:pt>
                <c:pt idx="87">
                  <c:v>2104</c:v>
                </c:pt>
                <c:pt idx="88">
                  <c:v>2105</c:v>
                </c:pt>
                <c:pt idx="89">
                  <c:v>2106</c:v>
                </c:pt>
                <c:pt idx="90">
                  <c:v>2107</c:v>
                </c:pt>
                <c:pt idx="91">
                  <c:v>2108</c:v>
                </c:pt>
                <c:pt idx="92">
                  <c:v>2109</c:v>
                </c:pt>
                <c:pt idx="93">
                  <c:v>2110</c:v>
                </c:pt>
                <c:pt idx="94">
                  <c:v>2111</c:v>
                </c:pt>
                <c:pt idx="95">
                  <c:v>2112</c:v>
                </c:pt>
                <c:pt idx="96">
                  <c:v>2113</c:v>
                </c:pt>
                <c:pt idx="97">
                  <c:v>2114</c:v>
                </c:pt>
                <c:pt idx="98">
                  <c:v>2115</c:v>
                </c:pt>
                <c:pt idx="99">
                  <c:v>2116</c:v>
                </c:pt>
                <c:pt idx="100">
                  <c:v>2117</c:v>
                </c:pt>
                <c:pt idx="101">
                  <c:v>2118</c:v>
                </c:pt>
                <c:pt idx="102">
                  <c:v>2119</c:v>
                </c:pt>
                <c:pt idx="103">
                  <c:v>2120</c:v>
                </c:pt>
                <c:pt idx="104">
                  <c:v>2121</c:v>
                </c:pt>
                <c:pt idx="105">
                  <c:v>2122</c:v>
                </c:pt>
                <c:pt idx="106">
                  <c:v>2123</c:v>
                </c:pt>
                <c:pt idx="107">
                  <c:v>2124</c:v>
                </c:pt>
                <c:pt idx="108">
                  <c:v>2125</c:v>
                </c:pt>
                <c:pt idx="109">
                  <c:v>2126</c:v>
                </c:pt>
                <c:pt idx="110">
                  <c:v>2127</c:v>
                </c:pt>
                <c:pt idx="111">
                  <c:v>2128</c:v>
                </c:pt>
                <c:pt idx="112">
                  <c:v>2129</c:v>
                </c:pt>
                <c:pt idx="113">
                  <c:v>2130</c:v>
                </c:pt>
                <c:pt idx="114">
                  <c:v>2131</c:v>
                </c:pt>
                <c:pt idx="115">
                  <c:v>2132</c:v>
                </c:pt>
                <c:pt idx="116">
                  <c:v>2133</c:v>
                </c:pt>
                <c:pt idx="117">
                  <c:v>2134</c:v>
                </c:pt>
                <c:pt idx="118">
                  <c:v>2135</c:v>
                </c:pt>
                <c:pt idx="119">
                  <c:v>2136</c:v>
                </c:pt>
                <c:pt idx="120">
                  <c:v>2137</c:v>
                </c:pt>
                <c:pt idx="121">
                  <c:v>2138</c:v>
                </c:pt>
                <c:pt idx="122">
                  <c:v>2139</c:v>
                </c:pt>
                <c:pt idx="123">
                  <c:v>2140</c:v>
                </c:pt>
                <c:pt idx="124">
                  <c:v>2141</c:v>
                </c:pt>
                <c:pt idx="125">
                  <c:v>2142</c:v>
                </c:pt>
                <c:pt idx="126">
                  <c:v>2143</c:v>
                </c:pt>
                <c:pt idx="127">
                  <c:v>2144</c:v>
                </c:pt>
                <c:pt idx="128">
                  <c:v>2145</c:v>
                </c:pt>
                <c:pt idx="129">
                  <c:v>2146</c:v>
                </c:pt>
                <c:pt idx="130">
                  <c:v>2147</c:v>
                </c:pt>
                <c:pt idx="131">
                  <c:v>2148</c:v>
                </c:pt>
                <c:pt idx="132">
                  <c:v>2149</c:v>
                </c:pt>
                <c:pt idx="133">
                  <c:v>2150</c:v>
                </c:pt>
                <c:pt idx="134">
                  <c:v>2151</c:v>
                </c:pt>
                <c:pt idx="135">
                  <c:v>2152</c:v>
                </c:pt>
                <c:pt idx="136">
                  <c:v>2153</c:v>
                </c:pt>
                <c:pt idx="137">
                  <c:v>2154</c:v>
                </c:pt>
                <c:pt idx="138">
                  <c:v>2155</c:v>
                </c:pt>
                <c:pt idx="139">
                  <c:v>2156</c:v>
                </c:pt>
                <c:pt idx="140">
                  <c:v>2157</c:v>
                </c:pt>
                <c:pt idx="141">
                  <c:v>2158</c:v>
                </c:pt>
                <c:pt idx="142">
                  <c:v>2159</c:v>
                </c:pt>
                <c:pt idx="143">
                  <c:v>2160</c:v>
                </c:pt>
                <c:pt idx="144">
                  <c:v>2161</c:v>
                </c:pt>
                <c:pt idx="145">
                  <c:v>2162</c:v>
                </c:pt>
                <c:pt idx="146">
                  <c:v>2163</c:v>
                </c:pt>
                <c:pt idx="147">
                  <c:v>2164</c:v>
                </c:pt>
                <c:pt idx="148">
                  <c:v>2165</c:v>
                </c:pt>
                <c:pt idx="149">
                  <c:v>2166</c:v>
                </c:pt>
                <c:pt idx="150">
                  <c:v>2167</c:v>
                </c:pt>
                <c:pt idx="151">
                  <c:v>2168</c:v>
                </c:pt>
                <c:pt idx="152">
                  <c:v>2169</c:v>
                </c:pt>
                <c:pt idx="153">
                  <c:v>2170</c:v>
                </c:pt>
                <c:pt idx="154">
                  <c:v>2171</c:v>
                </c:pt>
                <c:pt idx="155">
                  <c:v>2172</c:v>
                </c:pt>
                <c:pt idx="156">
                  <c:v>2173</c:v>
                </c:pt>
                <c:pt idx="157">
                  <c:v>2174</c:v>
                </c:pt>
                <c:pt idx="158">
                  <c:v>2175</c:v>
                </c:pt>
                <c:pt idx="159">
                  <c:v>2176</c:v>
                </c:pt>
                <c:pt idx="160">
                  <c:v>2177</c:v>
                </c:pt>
                <c:pt idx="161">
                  <c:v>2178</c:v>
                </c:pt>
                <c:pt idx="162">
                  <c:v>2179</c:v>
                </c:pt>
                <c:pt idx="163">
                  <c:v>2180</c:v>
                </c:pt>
                <c:pt idx="164">
                  <c:v>2181</c:v>
                </c:pt>
                <c:pt idx="165">
                  <c:v>2182</c:v>
                </c:pt>
                <c:pt idx="166">
                  <c:v>2183</c:v>
                </c:pt>
                <c:pt idx="167">
                  <c:v>2184</c:v>
                </c:pt>
                <c:pt idx="168">
                  <c:v>2185</c:v>
                </c:pt>
                <c:pt idx="169">
                  <c:v>2186</c:v>
                </c:pt>
                <c:pt idx="170">
                  <c:v>2187</c:v>
                </c:pt>
                <c:pt idx="171">
                  <c:v>2188</c:v>
                </c:pt>
                <c:pt idx="172">
                  <c:v>2189</c:v>
                </c:pt>
                <c:pt idx="173">
                  <c:v>2190</c:v>
                </c:pt>
                <c:pt idx="174">
                  <c:v>2191</c:v>
                </c:pt>
                <c:pt idx="175">
                  <c:v>2192</c:v>
                </c:pt>
                <c:pt idx="176">
                  <c:v>2193</c:v>
                </c:pt>
                <c:pt idx="177">
                  <c:v>2194</c:v>
                </c:pt>
                <c:pt idx="178">
                  <c:v>2195</c:v>
                </c:pt>
                <c:pt idx="179">
                  <c:v>2196</c:v>
                </c:pt>
                <c:pt idx="180">
                  <c:v>2197</c:v>
                </c:pt>
                <c:pt idx="181">
                  <c:v>2198</c:v>
                </c:pt>
                <c:pt idx="182">
                  <c:v>2199</c:v>
                </c:pt>
                <c:pt idx="183">
                  <c:v>2200</c:v>
                </c:pt>
                <c:pt idx="184">
                  <c:v>2201</c:v>
                </c:pt>
                <c:pt idx="185">
                  <c:v>2202</c:v>
                </c:pt>
                <c:pt idx="186">
                  <c:v>2203</c:v>
                </c:pt>
                <c:pt idx="187">
                  <c:v>2204</c:v>
                </c:pt>
                <c:pt idx="188">
                  <c:v>2205</c:v>
                </c:pt>
                <c:pt idx="189">
                  <c:v>2206</c:v>
                </c:pt>
                <c:pt idx="190">
                  <c:v>2207</c:v>
                </c:pt>
                <c:pt idx="191">
                  <c:v>2208</c:v>
                </c:pt>
                <c:pt idx="192">
                  <c:v>2209</c:v>
                </c:pt>
                <c:pt idx="193">
                  <c:v>2210</c:v>
                </c:pt>
                <c:pt idx="194">
                  <c:v>2211</c:v>
                </c:pt>
                <c:pt idx="195">
                  <c:v>2212</c:v>
                </c:pt>
                <c:pt idx="196">
                  <c:v>2213</c:v>
                </c:pt>
                <c:pt idx="197">
                  <c:v>2214</c:v>
                </c:pt>
                <c:pt idx="198">
                  <c:v>2215</c:v>
                </c:pt>
                <c:pt idx="199">
                  <c:v>2216</c:v>
                </c:pt>
                <c:pt idx="200">
                  <c:v>2217</c:v>
                </c:pt>
                <c:pt idx="201">
                  <c:v>2218</c:v>
                </c:pt>
                <c:pt idx="202">
                  <c:v>2219</c:v>
                </c:pt>
                <c:pt idx="203">
                  <c:v>2220</c:v>
                </c:pt>
                <c:pt idx="204">
                  <c:v>2221</c:v>
                </c:pt>
                <c:pt idx="205">
                  <c:v>2222</c:v>
                </c:pt>
                <c:pt idx="206">
                  <c:v>2223</c:v>
                </c:pt>
                <c:pt idx="207">
                  <c:v>2224</c:v>
                </c:pt>
                <c:pt idx="208">
                  <c:v>2225</c:v>
                </c:pt>
                <c:pt idx="209">
                  <c:v>2226</c:v>
                </c:pt>
                <c:pt idx="210">
                  <c:v>2227</c:v>
                </c:pt>
                <c:pt idx="211">
                  <c:v>2228</c:v>
                </c:pt>
                <c:pt idx="212">
                  <c:v>2229</c:v>
                </c:pt>
                <c:pt idx="213">
                  <c:v>2230</c:v>
                </c:pt>
                <c:pt idx="214">
                  <c:v>2231</c:v>
                </c:pt>
                <c:pt idx="215">
                  <c:v>2232</c:v>
                </c:pt>
                <c:pt idx="216">
                  <c:v>2233</c:v>
                </c:pt>
                <c:pt idx="217">
                  <c:v>2234</c:v>
                </c:pt>
                <c:pt idx="218">
                  <c:v>2235</c:v>
                </c:pt>
                <c:pt idx="219">
                  <c:v>2236</c:v>
                </c:pt>
                <c:pt idx="220">
                  <c:v>2237</c:v>
                </c:pt>
                <c:pt idx="221">
                  <c:v>2238</c:v>
                </c:pt>
                <c:pt idx="222">
                  <c:v>2239</c:v>
                </c:pt>
                <c:pt idx="223">
                  <c:v>2240</c:v>
                </c:pt>
                <c:pt idx="224">
                  <c:v>2241</c:v>
                </c:pt>
                <c:pt idx="225">
                  <c:v>2242</c:v>
                </c:pt>
                <c:pt idx="226">
                  <c:v>2243</c:v>
                </c:pt>
                <c:pt idx="227">
                  <c:v>2244</c:v>
                </c:pt>
                <c:pt idx="228">
                  <c:v>2245</c:v>
                </c:pt>
                <c:pt idx="229">
                  <c:v>2246</c:v>
                </c:pt>
                <c:pt idx="230">
                  <c:v>2247</c:v>
                </c:pt>
                <c:pt idx="231">
                  <c:v>2248</c:v>
                </c:pt>
                <c:pt idx="232">
                  <c:v>2249</c:v>
                </c:pt>
                <c:pt idx="233">
                  <c:v>2250</c:v>
                </c:pt>
                <c:pt idx="234">
                  <c:v>2251</c:v>
                </c:pt>
                <c:pt idx="235">
                  <c:v>2252</c:v>
                </c:pt>
                <c:pt idx="236">
                  <c:v>2253</c:v>
                </c:pt>
                <c:pt idx="237">
                  <c:v>2254</c:v>
                </c:pt>
                <c:pt idx="238">
                  <c:v>2255</c:v>
                </c:pt>
                <c:pt idx="239">
                  <c:v>2256</c:v>
                </c:pt>
                <c:pt idx="240">
                  <c:v>2257</c:v>
                </c:pt>
                <c:pt idx="241">
                  <c:v>2258</c:v>
                </c:pt>
                <c:pt idx="242">
                  <c:v>2259</c:v>
                </c:pt>
                <c:pt idx="243">
                  <c:v>2260</c:v>
                </c:pt>
                <c:pt idx="244">
                  <c:v>2261</c:v>
                </c:pt>
                <c:pt idx="245">
                  <c:v>2262</c:v>
                </c:pt>
                <c:pt idx="246">
                  <c:v>2263</c:v>
                </c:pt>
                <c:pt idx="247">
                  <c:v>2264</c:v>
                </c:pt>
                <c:pt idx="248">
                  <c:v>2265</c:v>
                </c:pt>
                <c:pt idx="249">
                  <c:v>2266</c:v>
                </c:pt>
                <c:pt idx="250">
                  <c:v>2267</c:v>
                </c:pt>
                <c:pt idx="251">
                  <c:v>2268</c:v>
                </c:pt>
                <c:pt idx="252">
                  <c:v>2269</c:v>
                </c:pt>
                <c:pt idx="253">
                  <c:v>2270</c:v>
                </c:pt>
                <c:pt idx="254">
                  <c:v>2271</c:v>
                </c:pt>
                <c:pt idx="255">
                  <c:v>2272</c:v>
                </c:pt>
                <c:pt idx="256">
                  <c:v>2273</c:v>
                </c:pt>
                <c:pt idx="257">
                  <c:v>2274</c:v>
                </c:pt>
                <c:pt idx="258">
                  <c:v>2275</c:v>
                </c:pt>
                <c:pt idx="259">
                  <c:v>2276</c:v>
                </c:pt>
                <c:pt idx="260">
                  <c:v>2277</c:v>
                </c:pt>
                <c:pt idx="261">
                  <c:v>2278</c:v>
                </c:pt>
                <c:pt idx="262">
                  <c:v>2279</c:v>
                </c:pt>
                <c:pt idx="263">
                  <c:v>2280</c:v>
                </c:pt>
                <c:pt idx="264">
                  <c:v>2281</c:v>
                </c:pt>
                <c:pt idx="265">
                  <c:v>2282</c:v>
                </c:pt>
                <c:pt idx="266">
                  <c:v>2283</c:v>
                </c:pt>
                <c:pt idx="267">
                  <c:v>2284</c:v>
                </c:pt>
                <c:pt idx="268">
                  <c:v>2285</c:v>
                </c:pt>
                <c:pt idx="269">
                  <c:v>2286</c:v>
                </c:pt>
                <c:pt idx="270">
                  <c:v>2287</c:v>
                </c:pt>
                <c:pt idx="271">
                  <c:v>2288</c:v>
                </c:pt>
                <c:pt idx="272">
                  <c:v>2289</c:v>
                </c:pt>
                <c:pt idx="273">
                  <c:v>2290</c:v>
                </c:pt>
                <c:pt idx="274">
                  <c:v>2291</c:v>
                </c:pt>
                <c:pt idx="275">
                  <c:v>2292</c:v>
                </c:pt>
                <c:pt idx="276">
                  <c:v>2293</c:v>
                </c:pt>
                <c:pt idx="277">
                  <c:v>2294</c:v>
                </c:pt>
                <c:pt idx="278">
                  <c:v>2295</c:v>
                </c:pt>
                <c:pt idx="279">
                  <c:v>2296</c:v>
                </c:pt>
                <c:pt idx="280">
                  <c:v>2297</c:v>
                </c:pt>
                <c:pt idx="281">
                  <c:v>2298</c:v>
                </c:pt>
                <c:pt idx="282">
                  <c:v>2299</c:v>
                </c:pt>
                <c:pt idx="283">
                  <c:v>2300</c:v>
                </c:pt>
                <c:pt idx="284">
                  <c:v>2301</c:v>
                </c:pt>
                <c:pt idx="285">
                  <c:v>2302</c:v>
                </c:pt>
                <c:pt idx="286">
                  <c:v>2303</c:v>
                </c:pt>
                <c:pt idx="287">
                  <c:v>2304</c:v>
                </c:pt>
                <c:pt idx="288">
                  <c:v>2305</c:v>
                </c:pt>
                <c:pt idx="289">
                  <c:v>2306</c:v>
                </c:pt>
                <c:pt idx="290">
                  <c:v>2307</c:v>
                </c:pt>
                <c:pt idx="291">
                  <c:v>2308</c:v>
                </c:pt>
                <c:pt idx="292">
                  <c:v>2309</c:v>
                </c:pt>
                <c:pt idx="293">
                  <c:v>2310</c:v>
                </c:pt>
                <c:pt idx="294">
                  <c:v>2311</c:v>
                </c:pt>
                <c:pt idx="295">
                  <c:v>2312</c:v>
                </c:pt>
                <c:pt idx="296">
                  <c:v>2313</c:v>
                </c:pt>
                <c:pt idx="297">
                  <c:v>2314</c:v>
                </c:pt>
                <c:pt idx="298">
                  <c:v>2315</c:v>
                </c:pt>
                <c:pt idx="299">
                  <c:v>2316</c:v>
                </c:pt>
                <c:pt idx="300">
                  <c:v>2317</c:v>
                </c:pt>
                <c:pt idx="301">
                  <c:v>2318</c:v>
                </c:pt>
                <c:pt idx="302">
                  <c:v>2319</c:v>
                </c:pt>
                <c:pt idx="303">
                  <c:v>2320</c:v>
                </c:pt>
                <c:pt idx="304">
                  <c:v>2321</c:v>
                </c:pt>
                <c:pt idx="305">
                  <c:v>2322</c:v>
                </c:pt>
                <c:pt idx="306">
                  <c:v>2323</c:v>
                </c:pt>
                <c:pt idx="307">
                  <c:v>2324</c:v>
                </c:pt>
                <c:pt idx="308">
                  <c:v>2325</c:v>
                </c:pt>
                <c:pt idx="309">
                  <c:v>2326</c:v>
                </c:pt>
                <c:pt idx="310">
                  <c:v>2327</c:v>
                </c:pt>
                <c:pt idx="311">
                  <c:v>2328</c:v>
                </c:pt>
                <c:pt idx="312">
                  <c:v>2329</c:v>
                </c:pt>
                <c:pt idx="313">
                  <c:v>2330</c:v>
                </c:pt>
                <c:pt idx="314">
                  <c:v>2331</c:v>
                </c:pt>
                <c:pt idx="315">
                  <c:v>2332</c:v>
                </c:pt>
                <c:pt idx="316">
                  <c:v>2333</c:v>
                </c:pt>
                <c:pt idx="317">
                  <c:v>2334</c:v>
                </c:pt>
                <c:pt idx="318">
                  <c:v>2335</c:v>
                </c:pt>
                <c:pt idx="319">
                  <c:v>2336</c:v>
                </c:pt>
                <c:pt idx="320">
                  <c:v>2337</c:v>
                </c:pt>
                <c:pt idx="321">
                  <c:v>2338</c:v>
                </c:pt>
                <c:pt idx="322">
                  <c:v>2339</c:v>
                </c:pt>
                <c:pt idx="323">
                  <c:v>2340</c:v>
                </c:pt>
                <c:pt idx="324">
                  <c:v>2341</c:v>
                </c:pt>
                <c:pt idx="325">
                  <c:v>2342</c:v>
                </c:pt>
                <c:pt idx="326">
                  <c:v>2343</c:v>
                </c:pt>
                <c:pt idx="327">
                  <c:v>2344</c:v>
                </c:pt>
                <c:pt idx="328">
                  <c:v>2345</c:v>
                </c:pt>
                <c:pt idx="329">
                  <c:v>2346</c:v>
                </c:pt>
                <c:pt idx="330">
                  <c:v>2347</c:v>
                </c:pt>
                <c:pt idx="331">
                  <c:v>2348</c:v>
                </c:pt>
                <c:pt idx="332">
                  <c:v>2349</c:v>
                </c:pt>
                <c:pt idx="333">
                  <c:v>2350</c:v>
                </c:pt>
                <c:pt idx="334">
                  <c:v>2351</c:v>
                </c:pt>
                <c:pt idx="335">
                  <c:v>2352</c:v>
                </c:pt>
                <c:pt idx="336">
                  <c:v>2353</c:v>
                </c:pt>
                <c:pt idx="337">
                  <c:v>2354</c:v>
                </c:pt>
                <c:pt idx="338">
                  <c:v>2355</c:v>
                </c:pt>
                <c:pt idx="339">
                  <c:v>2356</c:v>
                </c:pt>
                <c:pt idx="340">
                  <c:v>2357</c:v>
                </c:pt>
                <c:pt idx="341">
                  <c:v>2358</c:v>
                </c:pt>
                <c:pt idx="342">
                  <c:v>2359</c:v>
                </c:pt>
                <c:pt idx="343">
                  <c:v>2360</c:v>
                </c:pt>
                <c:pt idx="344">
                  <c:v>2361</c:v>
                </c:pt>
                <c:pt idx="345">
                  <c:v>2362</c:v>
                </c:pt>
                <c:pt idx="346">
                  <c:v>2363</c:v>
                </c:pt>
                <c:pt idx="347">
                  <c:v>2364</c:v>
                </c:pt>
                <c:pt idx="348">
                  <c:v>2365</c:v>
                </c:pt>
                <c:pt idx="349">
                  <c:v>2366</c:v>
                </c:pt>
                <c:pt idx="350">
                  <c:v>2367</c:v>
                </c:pt>
                <c:pt idx="351">
                  <c:v>2368</c:v>
                </c:pt>
                <c:pt idx="352">
                  <c:v>2369</c:v>
                </c:pt>
                <c:pt idx="353">
                  <c:v>2370</c:v>
                </c:pt>
                <c:pt idx="354">
                  <c:v>2371</c:v>
                </c:pt>
                <c:pt idx="355">
                  <c:v>2372</c:v>
                </c:pt>
                <c:pt idx="356">
                  <c:v>2373</c:v>
                </c:pt>
                <c:pt idx="357">
                  <c:v>2374</c:v>
                </c:pt>
                <c:pt idx="358">
                  <c:v>2375</c:v>
                </c:pt>
                <c:pt idx="359">
                  <c:v>2376</c:v>
                </c:pt>
                <c:pt idx="360">
                  <c:v>2377</c:v>
                </c:pt>
                <c:pt idx="361">
                  <c:v>2378</c:v>
                </c:pt>
                <c:pt idx="362">
                  <c:v>2379</c:v>
                </c:pt>
                <c:pt idx="363">
                  <c:v>2380</c:v>
                </c:pt>
                <c:pt idx="364">
                  <c:v>2381</c:v>
                </c:pt>
                <c:pt idx="365">
                  <c:v>2382</c:v>
                </c:pt>
                <c:pt idx="366">
                  <c:v>2383</c:v>
                </c:pt>
                <c:pt idx="367">
                  <c:v>2384</c:v>
                </c:pt>
                <c:pt idx="368">
                  <c:v>2385</c:v>
                </c:pt>
                <c:pt idx="369">
                  <c:v>2386</c:v>
                </c:pt>
                <c:pt idx="370">
                  <c:v>2387</c:v>
                </c:pt>
                <c:pt idx="371">
                  <c:v>2388</c:v>
                </c:pt>
                <c:pt idx="372">
                  <c:v>2389</c:v>
                </c:pt>
                <c:pt idx="373">
                  <c:v>2390</c:v>
                </c:pt>
                <c:pt idx="374">
                  <c:v>2391</c:v>
                </c:pt>
                <c:pt idx="375">
                  <c:v>2392</c:v>
                </c:pt>
                <c:pt idx="376">
                  <c:v>2393</c:v>
                </c:pt>
                <c:pt idx="377">
                  <c:v>2394</c:v>
                </c:pt>
                <c:pt idx="378">
                  <c:v>2395</c:v>
                </c:pt>
                <c:pt idx="379">
                  <c:v>2396</c:v>
                </c:pt>
                <c:pt idx="380">
                  <c:v>2397</c:v>
                </c:pt>
                <c:pt idx="381">
                  <c:v>2398</c:v>
                </c:pt>
                <c:pt idx="382">
                  <c:v>2399</c:v>
                </c:pt>
                <c:pt idx="383">
                  <c:v>2400</c:v>
                </c:pt>
                <c:pt idx="384">
                  <c:v>2401</c:v>
                </c:pt>
                <c:pt idx="385">
                  <c:v>2402</c:v>
                </c:pt>
                <c:pt idx="386">
                  <c:v>2403</c:v>
                </c:pt>
                <c:pt idx="387">
                  <c:v>2404</c:v>
                </c:pt>
                <c:pt idx="388">
                  <c:v>2405</c:v>
                </c:pt>
                <c:pt idx="389">
                  <c:v>2406</c:v>
                </c:pt>
                <c:pt idx="390">
                  <c:v>2407</c:v>
                </c:pt>
                <c:pt idx="391">
                  <c:v>2408</c:v>
                </c:pt>
                <c:pt idx="392">
                  <c:v>2409</c:v>
                </c:pt>
                <c:pt idx="393">
                  <c:v>2410</c:v>
                </c:pt>
                <c:pt idx="394">
                  <c:v>2411</c:v>
                </c:pt>
                <c:pt idx="395">
                  <c:v>2412</c:v>
                </c:pt>
                <c:pt idx="396">
                  <c:v>2413</c:v>
                </c:pt>
                <c:pt idx="397">
                  <c:v>2414</c:v>
                </c:pt>
                <c:pt idx="398">
                  <c:v>2415</c:v>
                </c:pt>
                <c:pt idx="399">
                  <c:v>2416</c:v>
                </c:pt>
                <c:pt idx="400">
                  <c:v>2417</c:v>
                </c:pt>
                <c:pt idx="401">
                  <c:v>2418</c:v>
                </c:pt>
                <c:pt idx="402">
                  <c:v>2419</c:v>
                </c:pt>
                <c:pt idx="403">
                  <c:v>2420</c:v>
                </c:pt>
                <c:pt idx="404">
                  <c:v>2421</c:v>
                </c:pt>
                <c:pt idx="405">
                  <c:v>2422</c:v>
                </c:pt>
                <c:pt idx="406">
                  <c:v>2423</c:v>
                </c:pt>
                <c:pt idx="407">
                  <c:v>2424</c:v>
                </c:pt>
                <c:pt idx="408">
                  <c:v>2425</c:v>
                </c:pt>
                <c:pt idx="409">
                  <c:v>2426</c:v>
                </c:pt>
                <c:pt idx="410">
                  <c:v>2427</c:v>
                </c:pt>
                <c:pt idx="411">
                  <c:v>2428</c:v>
                </c:pt>
                <c:pt idx="412">
                  <c:v>2429</c:v>
                </c:pt>
                <c:pt idx="413">
                  <c:v>2430</c:v>
                </c:pt>
                <c:pt idx="414">
                  <c:v>2431</c:v>
                </c:pt>
                <c:pt idx="415">
                  <c:v>2432</c:v>
                </c:pt>
                <c:pt idx="416">
                  <c:v>2433</c:v>
                </c:pt>
                <c:pt idx="417">
                  <c:v>2434</c:v>
                </c:pt>
                <c:pt idx="418">
                  <c:v>2435</c:v>
                </c:pt>
                <c:pt idx="419">
                  <c:v>2436</c:v>
                </c:pt>
                <c:pt idx="420">
                  <c:v>2437</c:v>
                </c:pt>
                <c:pt idx="421">
                  <c:v>2438</c:v>
                </c:pt>
                <c:pt idx="422">
                  <c:v>2439</c:v>
                </c:pt>
                <c:pt idx="423">
                  <c:v>2440</c:v>
                </c:pt>
                <c:pt idx="424">
                  <c:v>2441</c:v>
                </c:pt>
                <c:pt idx="425">
                  <c:v>2442</c:v>
                </c:pt>
                <c:pt idx="426">
                  <c:v>2443</c:v>
                </c:pt>
                <c:pt idx="427">
                  <c:v>2444</c:v>
                </c:pt>
                <c:pt idx="428">
                  <c:v>2445</c:v>
                </c:pt>
                <c:pt idx="429">
                  <c:v>2446</c:v>
                </c:pt>
                <c:pt idx="430">
                  <c:v>2447</c:v>
                </c:pt>
                <c:pt idx="431">
                  <c:v>2448</c:v>
                </c:pt>
                <c:pt idx="432">
                  <c:v>2449</c:v>
                </c:pt>
                <c:pt idx="433">
                  <c:v>2450</c:v>
                </c:pt>
                <c:pt idx="434">
                  <c:v>2451</c:v>
                </c:pt>
                <c:pt idx="435">
                  <c:v>2452</c:v>
                </c:pt>
                <c:pt idx="436">
                  <c:v>2453</c:v>
                </c:pt>
                <c:pt idx="437">
                  <c:v>2454</c:v>
                </c:pt>
                <c:pt idx="438">
                  <c:v>2455</c:v>
                </c:pt>
                <c:pt idx="439">
                  <c:v>2456</c:v>
                </c:pt>
                <c:pt idx="440">
                  <c:v>2457</c:v>
                </c:pt>
                <c:pt idx="441">
                  <c:v>2458</c:v>
                </c:pt>
                <c:pt idx="442">
                  <c:v>2459</c:v>
                </c:pt>
                <c:pt idx="443">
                  <c:v>2460</c:v>
                </c:pt>
                <c:pt idx="444">
                  <c:v>2461</c:v>
                </c:pt>
                <c:pt idx="445">
                  <c:v>2462</c:v>
                </c:pt>
                <c:pt idx="446">
                  <c:v>2463</c:v>
                </c:pt>
                <c:pt idx="447">
                  <c:v>2464</c:v>
                </c:pt>
                <c:pt idx="448">
                  <c:v>2465</c:v>
                </c:pt>
                <c:pt idx="449">
                  <c:v>2466</c:v>
                </c:pt>
                <c:pt idx="450">
                  <c:v>2467</c:v>
                </c:pt>
                <c:pt idx="451">
                  <c:v>2468</c:v>
                </c:pt>
                <c:pt idx="452">
                  <c:v>2469</c:v>
                </c:pt>
                <c:pt idx="453">
                  <c:v>2470</c:v>
                </c:pt>
                <c:pt idx="454">
                  <c:v>2471</c:v>
                </c:pt>
                <c:pt idx="455">
                  <c:v>2472</c:v>
                </c:pt>
                <c:pt idx="456">
                  <c:v>2473</c:v>
                </c:pt>
                <c:pt idx="457">
                  <c:v>2474</c:v>
                </c:pt>
                <c:pt idx="458">
                  <c:v>2475</c:v>
                </c:pt>
                <c:pt idx="459">
                  <c:v>2476</c:v>
                </c:pt>
                <c:pt idx="460">
                  <c:v>2477</c:v>
                </c:pt>
                <c:pt idx="461">
                  <c:v>2478</c:v>
                </c:pt>
                <c:pt idx="462">
                  <c:v>2479</c:v>
                </c:pt>
                <c:pt idx="463">
                  <c:v>2480</c:v>
                </c:pt>
                <c:pt idx="464">
                  <c:v>2481</c:v>
                </c:pt>
                <c:pt idx="465">
                  <c:v>2482</c:v>
                </c:pt>
                <c:pt idx="466">
                  <c:v>2483</c:v>
                </c:pt>
                <c:pt idx="467">
                  <c:v>2484</c:v>
                </c:pt>
                <c:pt idx="468">
                  <c:v>2485</c:v>
                </c:pt>
                <c:pt idx="469">
                  <c:v>2486</c:v>
                </c:pt>
                <c:pt idx="470">
                  <c:v>2487</c:v>
                </c:pt>
                <c:pt idx="471">
                  <c:v>2488</c:v>
                </c:pt>
                <c:pt idx="472">
                  <c:v>2489</c:v>
                </c:pt>
                <c:pt idx="473">
                  <c:v>2490</c:v>
                </c:pt>
                <c:pt idx="474">
                  <c:v>2491</c:v>
                </c:pt>
                <c:pt idx="475">
                  <c:v>2492</c:v>
                </c:pt>
                <c:pt idx="476">
                  <c:v>2493</c:v>
                </c:pt>
                <c:pt idx="477">
                  <c:v>2494</c:v>
                </c:pt>
                <c:pt idx="478">
                  <c:v>2495</c:v>
                </c:pt>
                <c:pt idx="479">
                  <c:v>2496</c:v>
                </c:pt>
                <c:pt idx="480">
                  <c:v>2497</c:v>
                </c:pt>
                <c:pt idx="481">
                  <c:v>2498</c:v>
                </c:pt>
                <c:pt idx="482">
                  <c:v>2499</c:v>
                </c:pt>
                <c:pt idx="483">
                  <c:v>2500</c:v>
                </c:pt>
              </c:numCache>
            </c:numRef>
          </c:xVal>
          <c:yVal>
            <c:numRef>
              <c:f>Sheet1!$C$2:$C$485</c:f>
              <c:numCache>
                <c:formatCode>#,##0</c:formatCode>
                <c:ptCount val="484"/>
                <c:pt idx="0">
                  <c:v>7500000000</c:v>
                </c:pt>
                <c:pt idx="1">
                  <c:v>7575000000</c:v>
                </c:pt>
                <c:pt idx="2">
                  <c:v>7650750000</c:v>
                </c:pt>
                <c:pt idx="3">
                  <c:v>7727257499.999999</c:v>
                </c:pt>
                <c:pt idx="4">
                  <c:v>7804530075</c:v>
                </c:pt>
                <c:pt idx="5">
                  <c:v>7882575375.749999</c:v>
                </c:pt>
                <c:pt idx="6">
                  <c:v>7961401129.5075006</c:v>
                </c:pt>
                <c:pt idx="7">
                  <c:v>8041015140.8025742</c:v>
                </c:pt>
                <c:pt idx="8">
                  <c:v>8121425292.2106018</c:v>
                </c:pt>
                <c:pt idx="9">
                  <c:v>8202639545.1327085</c:v>
                </c:pt>
                <c:pt idx="10">
                  <c:v>8284665940.5840359</c:v>
                </c:pt>
                <c:pt idx="11">
                  <c:v>8367512599.9898739</c:v>
                </c:pt>
                <c:pt idx="12">
                  <c:v>8451187725.9897738</c:v>
                </c:pt>
                <c:pt idx="13">
                  <c:v>8535699603.249671</c:v>
                </c:pt>
                <c:pt idx="14">
                  <c:v>8621056599.2821693</c:v>
                </c:pt>
                <c:pt idx="15">
                  <c:v>8707267165.2749882</c:v>
                </c:pt>
                <c:pt idx="16">
                  <c:v>8794339836.9277401</c:v>
                </c:pt>
                <c:pt idx="17">
                  <c:v>8882283235.2970181</c:v>
                </c:pt>
                <c:pt idx="18">
                  <c:v>8971106067.6499901</c:v>
                </c:pt>
                <c:pt idx="19">
                  <c:v>9060817128.3264866</c:v>
                </c:pt>
                <c:pt idx="20">
                  <c:v>9151425299.6097527</c:v>
                </c:pt>
                <c:pt idx="21">
                  <c:v>9242939552.6058502</c:v>
                </c:pt>
                <c:pt idx="22">
                  <c:v>9335368948.1319103</c:v>
                </c:pt>
                <c:pt idx="23">
                  <c:v>9428722637.6132278</c:v>
                </c:pt>
                <c:pt idx="24">
                  <c:v>9523009863.9893627</c:v>
                </c:pt>
                <c:pt idx="25">
                  <c:v>9618239962.6292572</c:v>
                </c:pt>
                <c:pt idx="26">
                  <c:v>9714422362.2555485</c:v>
                </c:pt>
                <c:pt idx="27">
                  <c:v>9811566585.8781013</c:v>
                </c:pt>
                <c:pt idx="28">
                  <c:v>9909682251.7368832</c:v>
                </c:pt>
                <c:pt idx="29">
                  <c:v>10008779074.254253</c:v>
                </c:pt>
                <c:pt idx="30">
                  <c:v>10108866864.996798</c:v>
                </c:pt>
                <c:pt idx="31">
                  <c:v>10209955533.646761</c:v>
                </c:pt>
                <c:pt idx="32">
                  <c:v>10312055088.983232</c:v>
                </c:pt>
                <c:pt idx="33">
                  <c:v>10415175639.873064</c:v>
                </c:pt>
                <c:pt idx="34">
                  <c:v>10519327396.271795</c:v>
                </c:pt>
                <c:pt idx="35">
                  <c:v>10624520670.23451</c:v>
                </c:pt>
                <c:pt idx="36">
                  <c:v>10730765876.936857</c:v>
                </c:pt>
                <c:pt idx="37">
                  <c:v>10838073535.706226</c:v>
                </c:pt>
                <c:pt idx="38">
                  <c:v>10946454271.06329</c:v>
                </c:pt>
                <c:pt idx="39">
                  <c:v>11055918813.77392</c:v>
                </c:pt>
                <c:pt idx="40">
                  <c:v>11166478001.911661</c:v>
                </c:pt>
                <c:pt idx="41">
                  <c:v>11278142781.930779</c:v>
                </c:pt>
                <c:pt idx="42">
                  <c:v>11390924209.750088</c:v>
                </c:pt>
                <c:pt idx="43">
                  <c:v>11504833451.847586</c:v>
                </c:pt>
                <c:pt idx="44">
                  <c:v>11619881786.366062</c:v>
                </c:pt>
                <c:pt idx="45">
                  <c:v>11736080604.229723</c:v>
                </c:pt>
                <c:pt idx="46">
                  <c:v>11853441410.272022</c:v>
                </c:pt>
                <c:pt idx="47">
                  <c:v>11971975824.374739</c:v>
                </c:pt>
                <c:pt idx="48">
                  <c:v>12091695582.61849</c:v>
                </c:pt>
                <c:pt idx="49">
                  <c:v>12212612538.444675</c:v>
                </c:pt>
                <c:pt idx="50">
                  <c:v>12334738663.829123</c:v>
                </c:pt>
                <c:pt idx="51">
                  <c:v>12458086050.467411</c:v>
                </c:pt>
                <c:pt idx="52">
                  <c:v>12582666910.972086</c:v>
                </c:pt>
                <c:pt idx="53">
                  <c:v>12708493580.081806</c:v>
                </c:pt>
                <c:pt idx="54">
                  <c:v>12835578515.882627</c:v>
                </c:pt>
                <c:pt idx="55">
                  <c:v>12963934301.041451</c:v>
                </c:pt>
                <c:pt idx="56">
                  <c:v>13093573644.051868</c:v>
                </c:pt>
                <c:pt idx="57">
                  <c:v>13224509380.492388</c:v>
                </c:pt>
                <c:pt idx="58">
                  <c:v>13356754474.297312</c:v>
                </c:pt>
                <c:pt idx="59">
                  <c:v>13490322019.040281</c:v>
                </c:pt>
                <c:pt idx="60">
                  <c:v>13625225239.230684</c:v>
                </c:pt>
                <c:pt idx="61">
                  <c:v>13761477491.622993</c:v>
                </c:pt>
                <c:pt idx="62">
                  <c:v>13899092266.539225</c:v>
                </c:pt>
                <c:pt idx="63">
                  <c:v>14038083189.204613</c:v>
                </c:pt>
                <c:pt idx="64">
                  <c:v>14178464021.096663</c:v>
                </c:pt>
                <c:pt idx="65">
                  <c:v>14320248661.307631</c:v>
                </c:pt>
                <c:pt idx="66">
                  <c:v>14463451147.920706</c:v>
                </c:pt>
                <c:pt idx="67">
                  <c:v>14608085659.399912</c:v>
                </c:pt>
                <c:pt idx="68">
                  <c:v>14754166515.993912</c:v>
                </c:pt>
                <c:pt idx="69">
                  <c:v>14901708181.153851</c:v>
                </c:pt>
                <c:pt idx="70">
                  <c:v>15050725262.965391</c:v>
                </c:pt>
                <c:pt idx="71">
                  <c:v>15201232515.595039</c:v>
                </c:pt>
                <c:pt idx="72">
                  <c:v>15353244840.750996</c:v>
                </c:pt>
                <c:pt idx="73">
                  <c:v>15506777289.158504</c:v>
                </c:pt>
                <c:pt idx="74">
                  <c:v>15661845062.050091</c:v>
                </c:pt>
                <c:pt idx="75">
                  <c:v>15818463512.670589</c:v>
                </c:pt>
                <c:pt idx="76">
                  <c:v>15976648147.797295</c:v>
                </c:pt>
                <c:pt idx="77">
                  <c:v>16136414629.275269</c:v>
                </c:pt>
                <c:pt idx="78">
                  <c:v>16297778775.568024</c:v>
                </c:pt>
                <c:pt idx="79">
                  <c:v>16460756563.323698</c:v>
                </c:pt>
                <c:pt idx="80">
                  <c:v>16625364128.956942</c:v>
                </c:pt>
                <c:pt idx="81">
                  <c:v>16791617770.246511</c:v>
                </c:pt>
                <c:pt idx="82">
                  <c:v>16959533947.948978</c:v>
                </c:pt>
                <c:pt idx="83">
                  <c:v>17129129287.428465</c:v>
                </c:pt>
                <c:pt idx="84">
                  <c:v>17300420580.30275</c:v>
                </c:pt>
                <c:pt idx="85">
                  <c:v>17473424786.105774</c:v>
                </c:pt>
                <c:pt idx="86">
                  <c:v>17648159033.966839</c:v>
                </c:pt>
                <c:pt idx="87">
                  <c:v>17824640624.306503</c:v>
                </c:pt>
                <c:pt idx="88">
                  <c:v>18002887030.549572</c:v>
                </c:pt>
                <c:pt idx="89">
                  <c:v>18182915900.855072</c:v>
                </c:pt>
                <c:pt idx="90">
                  <c:v>18364745059.863621</c:v>
                </c:pt>
                <c:pt idx="91">
                  <c:v>18548392510.46225</c:v>
                </c:pt>
                <c:pt idx="92">
                  <c:v>18733876435.566872</c:v>
                </c:pt>
                <c:pt idx="93">
                  <c:v>18921215199.922543</c:v>
                </c:pt>
                <c:pt idx="94">
                  <c:v>19110427351.921772</c:v>
                </c:pt>
                <c:pt idx="95">
                  <c:v>19301531625.440987</c:v>
                </c:pt>
                <c:pt idx="96">
                  <c:v>19494546941.6954</c:v>
                </c:pt>
                <c:pt idx="97">
                  <c:v>19689492411.112354</c:v>
                </c:pt>
                <c:pt idx="98">
                  <c:v>19886387335.223476</c:v>
                </c:pt>
                <c:pt idx="99">
                  <c:v>20085251208.575706</c:v>
                </c:pt>
                <c:pt idx="100">
                  <c:v>20286103720.661469</c:v>
                </c:pt>
                <c:pt idx="101">
                  <c:v>20488964757.868084</c:v>
                </c:pt>
                <c:pt idx="102">
                  <c:v>20693854405.446766</c:v>
                </c:pt>
                <c:pt idx="103">
                  <c:v>20900792949.501228</c:v>
                </c:pt>
                <c:pt idx="104">
                  <c:v>21109800878.996243</c:v>
                </c:pt>
                <c:pt idx="105">
                  <c:v>21320898887.786209</c:v>
                </c:pt>
                <c:pt idx="106">
                  <c:v>21534107876.664074</c:v>
                </c:pt>
                <c:pt idx="107">
                  <c:v>21749448955.43071</c:v>
                </c:pt>
                <c:pt idx="108">
                  <c:v>21966943444.985016</c:v>
                </c:pt>
                <c:pt idx="109">
                  <c:v>22186612879.434872</c:v>
                </c:pt>
                <c:pt idx="110">
                  <c:v>22408479008.229221</c:v>
                </c:pt>
                <c:pt idx="111">
                  <c:v>22632563798.311504</c:v>
                </c:pt>
                <c:pt idx="112">
                  <c:v>22858889436.294624</c:v>
                </c:pt>
                <c:pt idx="113">
                  <c:v>23087478330.657574</c:v>
                </c:pt>
                <c:pt idx="114">
                  <c:v>23318353113.964153</c:v>
                </c:pt>
                <c:pt idx="115">
                  <c:v>23551536645.10379</c:v>
                </c:pt>
                <c:pt idx="116">
                  <c:v>23787052011.554829</c:v>
                </c:pt>
                <c:pt idx="117">
                  <c:v>24024922531.670376</c:v>
                </c:pt>
                <c:pt idx="118">
                  <c:v>24265171756.987083</c:v>
                </c:pt>
                <c:pt idx="119">
                  <c:v>24507823474.55695</c:v>
                </c:pt>
                <c:pt idx="120">
                  <c:v>24752901709.302525</c:v>
                </c:pt>
                <c:pt idx="121">
                  <c:v>25000430726.39555</c:v>
                </c:pt>
                <c:pt idx="122">
                  <c:v>25250435033.659508</c:v>
                </c:pt>
                <c:pt idx="123">
                  <c:v>25502939383.996098</c:v>
                </c:pt>
                <c:pt idx="124">
                  <c:v>25757968777.836056</c:v>
                </c:pt>
                <c:pt idx="125">
                  <c:v>26015548465.614422</c:v>
                </c:pt>
                <c:pt idx="126">
                  <c:v>26275703950.270569</c:v>
                </c:pt>
                <c:pt idx="127">
                  <c:v>26538460989.773266</c:v>
                </c:pt>
                <c:pt idx="128">
                  <c:v>26803845599.671005</c:v>
                </c:pt>
                <c:pt idx="129">
                  <c:v>27071884055.667713</c:v>
                </c:pt>
                <c:pt idx="130">
                  <c:v>27342602896.224392</c:v>
                </c:pt>
                <c:pt idx="131">
                  <c:v>27616028925.18663</c:v>
                </c:pt>
                <c:pt idx="132">
                  <c:v>27892189214.438503</c:v>
                </c:pt>
                <c:pt idx="133">
                  <c:v>28171111106.582882</c:v>
                </c:pt>
                <c:pt idx="134">
                  <c:v>28452822217.648716</c:v>
                </c:pt>
                <c:pt idx="135">
                  <c:v>28737350439.825199</c:v>
                </c:pt>
                <c:pt idx="136">
                  <c:v>29024723944.223457</c:v>
                </c:pt>
                <c:pt idx="137">
                  <c:v>29314971183.665695</c:v>
                </c:pt>
                <c:pt idx="138">
                  <c:v>29608120895.502354</c:v>
                </c:pt>
                <c:pt idx="139">
                  <c:v>29904202104.457371</c:v>
                </c:pt>
                <c:pt idx="140">
                  <c:v>30203244125.501945</c:v>
                </c:pt>
                <c:pt idx="141">
                  <c:v>30505276566.756966</c:v>
                </c:pt>
                <c:pt idx="142">
                  <c:v>30810329332.424534</c:v>
                </c:pt>
                <c:pt idx="143">
                  <c:v>31118432625.748775</c:v>
                </c:pt>
                <c:pt idx="144">
                  <c:v>31429616952.006271</c:v>
                </c:pt>
                <c:pt idx="145">
                  <c:v>31743913121.52634</c:v>
                </c:pt>
                <c:pt idx="146">
                  <c:v>32061352252.7416</c:v>
                </c:pt>
                <c:pt idx="147">
                  <c:v>32381965775.269009</c:v>
                </c:pt>
                <c:pt idx="148">
                  <c:v>32705785433.021702</c:v>
                </c:pt>
                <c:pt idx="149">
                  <c:v>33032843287.351913</c:v>
                </c:pt>
                <c:pt idx="150">
                  <c:v>33363171720.225441</c:v>
                </c:pt>
                <c:pt idx="151">
                  <c:v>33696803437.427692</c:v>
                </c:pt>
                <c:pt idx="152">
                  <c:v>34033771471.801975</c:v>
                </c:pt>
                <c:pt idx="153">
                  <c:v>34374109186.520004</c:v>
                </c:pt>
                <c:pt idx="154">
                  <c:v>34717850278.385201</c:v>
                </c:pt>
                <c:pt idx="155">
                  <c:v>35065028781.169044</c:v>
                </c:pt>
                <c:pt idx="156">
                  <c:v>35415679068.980728</c:v>
                </c:pt>
                <c:pt idx="157">
                  <c:v>35769835859.67054</c:v>
                </c:pt>
                <c:pt idx="158">
                  <c:v>36127534218.267258</c:v>
                </c:pt>
                <c:pt idx="159">
                  <c:v>36488809560.449913</c:v>
                </c:pt>
                <c:pt idx="160">
                  <c:v>36853697656.054428</c:v>
                </c:pt>
                <c:pt idx="161">
                  <c:v>37222234632.614967</c:v>
                </c:pt>
                <c:pt idx="162">
                  <c:v>37594456978.941116</c:v>
                </c:pt>
                <c:pt idx="163">
                  <c:v>37970401548.730522</c:v>
                </c:pt>
                <c:pt idx="164">
                  <c:v>38350105564.217834</c:v>
                </c:pt>
                <c:pt idx="165">
                  <c:v>38733606619.860016</c:v>
                </c:pt>
                <c:pt idx="166">
                  <c:v>39120942686.058617</c:v>
                </c:pt>
                <c:pt idx="167">
                  <c:v>39512152112.919189</c:v>
                </c:pt>
                <c:pt idx="168">
                  <c:v>39907273634.048393</c:v>
                </c:pt>
                <c:pt idx="169">
                  <c:v>40306346370.388878</c:v>
                </c:pt>
                <c:pt idx="170">
                  <c:v>40709409834.092773</c:v>
                </c:pt>
                <c:pt idx="171">
                  <c:v>41116503932.433693</c:v>
                </c:pt>
                <c:pt idx="172">
                  <c:v>41527668971.758034</c:v>
                </c:pt>
                <c:pt idx="173">
                  <c:v>41942945661.475609</c:v>
                </c:pt>
                <c:pt idx="174">
                  <c:v>42362375118.090378</c:v>
                </c:pt>
                <c:pt idx="175">
                  <c:v>42785998869.271263</c:v>
                </c:pt>
                <c:pt idx="176">
                  <c:v>43213858857.963989</c:v>
                </c:pt>
                <c:pt idx="177">
                  <c:v>43645997446.543633</c:v>
                </c:pt>
                <c:pt idx="178">
                  <c:v>44082457421.009071</c:v>
                </c:pt>
                <c:pt idx="179">
                  <c:v>44523281995.219154</c:v>
                </c:pt>
                <c:pt idx="180">
                  <c:v>44968514815.171349</c:v>
                </c:pt>
                <c:pt idx="181">
                  <c:v>45418199963.323051</c:v>
                </c:pt>
                <c:pt idx="182">
                  <c:v>45872381962.956291</c:v>
                </c:pt>
                <c:pt idx="183">
                  <c:v>46331105782.585854</c:v>
                </c:pt>
                <c:pt idx="184">
                  <c:v>46794416840.41172</c:v>
                </c:pt>
                <c:pt idx="185">
                  <c:v>47262361008.815842</c:v>
                </c:pt>
                <c:pt idx="186">
                  <c:v>47734984618.903999</c:v>
                </c:pt>
                <c:pt idx="187">
                  <c:v>48212334465.093025</c:v>
                </c:pt>
                <c:pt idx="188">
                  <c:v>48694457809.743958</c:v>
                </c:pt>
                <c:pt idx="189">
                  <c:v>49181402387.8414</c:v>
                </c:pt>
                <c:pt idx="190">
                  <c:v>49673216411.719826</c:v>
                </c:pt>
                <c:pt idx="191">
                  <c:v>50169948575.837006</c:v>
                </c:pt>
                <c:pt idx="192">
                  <c:v>50671648061.59539</c:v>
                </c:pt>
                <c:pt idx="193">
                  <c:v>51178364542.211342</c:v>
                </c:pt>
                <c:pt idx="194">
                  <c:v>51690148187.633461</c:v>
                </c:pt>
                <c:pt idx="195">
                  <c:v>52207049669.509781</c:v>
                </c:pt>
                <c:pt idx="196">
                  <c:v>52729120166.204887</c:v>
                </c:pt>
                <c:pt idx="197">
                  <c:v>53256411367.866936</c:v>
                </c:pt>
                <c:pt idx="198">
                  <c:v>53788975481.545616</c:v>
                </c:pt>
                <c:pt idx="199">
                  <c:v>54326865236.361053</c:v>
                </c:pt>
                <c:pt idx="200">
                  <c:v>54870133888.724678</c:v>
                </c:pt>
                <c:pt idx="201">
                  <c:v>55418835227.611923</c:v>
                </c:pt>
                <c:pt idx="202">
                  <c:v>55973023579.888046</c:v>
                </c:pt>
                <c:pt idx="203">
                  <c:v>56532753815.68692</c:v>
                </c:pt>
                <c:pt idx="204">
                  <c:v>57098081353.843788</c:v>
                </c:pt>
                <c:pt idx="205">
                  <c:v>57669062167.382225</c:v>
                </c:pt>
                <c:pt idx="206">
                  <c:v>58245752789.056061</c:v>
                </c:pt>
                <c:pt idx="207">
                  <c:v>58828210316.946602</c:v>
                </c:pt>
                <c:pt idx="208">
                  <c:v>59416492420.116089</c:v>
                </c:pt>
                <c:pt idx="209">
                  <c:v>60010657344.317245</c:v>
                </c:pt>
                <c:pt idx="210">
                  <c:v>60610763917.760437</c:v>
                </c:pt>
                <c:pt idx="211">
                  <c:v>61216871556.938019</c:v>
                </c:pt>
                <c:pt idx="212">
                  <c:v>61829040272.507416</c:v>
                </c:pt>
                <c:pt idx="213">
                  <c:v>62447330675.232468</c:v>
                </c:pt>
                <c:pt idx="214">
                  <c:v>63071803981.984818</c:v>
                </c:pt>
                <c:pt idx="215">
                  <c:v>63702522021.804642</c:v>
                </c:pt>
                <c:pt idx="216">
                  <c:v>64339547242.022705</c:v>
                </c:pt>
                <c:pt idx="217">
                  <c:v>64982942714.442947</c:v>
                </c:pt>
                <c:pt idx="218">
                  <c:v>65632772141.587379</c:v>
                </c:pt>
                <c:pt idx="219">
                  <c:v>66289099863.003235</c:v>
                </c:pt>
                <c:pt idx="220">
                  <c:v>66951990861.633263</c:v>
                </c:pt>
                <c:pt idx="221">
                  <c:v>67621510770.249596</c:v>
                </c:pt>
                <c:pt idx="222">
                  <c:v>68297725877.952103</c:v>
                </c:pt>
                <c:pt idx="223">
                  <c:v>68980703136.731613</c:v>
                </c:pt>
                <c:pt idx="224">
                  <c:v>69670510168.098938</c:v>
                </c:pt>
                <c:pt idx="225">
                  <c:v>70367215269.779938</c:v>
                </c:pt>
                <c:pt idx="226">
                  <c:v>71070887422.477722</c:v>
                </c:pt>
                <c:pt idx="227">
                  <c:v>71781596296.702499</c:v>
                </c:pt>
                <c:pt idx="228">
                  <c:v>72499412259.669525</c:v>
                </c:pt>
                <c:pt idx="229">
                  <c:v>73224406382.26622</c:v>
                </c:pt>
                <c:pt idx="230">
                  <c:v>73956650446.088898</c:v>
                </c:pt>
                <c:pt idx="231">
                  <c:v>74696216950.549759</c:v>
                </c:pt>
                <c:pt idx="232">
                  <c:v>75443179120.055283</c:v>
                </c:pt>
                <c:pt idx="233">
                  <c:v>76197610911.255829</c:v>
                </c:pt>
                <c:pt idx="234">
                  <c:v>76959587020.368408</c:v>
                </c:pt>
                <c:pt idx="235">
                  <c:v>77729182890.572052</c:v>
                </c:pt>
                <c:pt idx="236">
                  <c:v>78506474719.477798</c:v>
                </c:pt>
                <c:pt idx="237">
                  <c:v>79291539466.672592</c:v>
                </c:pt>
                <c:pt idx="238">
                  <c:v>80084454861.33931</c:v>
                </c:pt>
                <c:pt idx="239">
                  <c:v>80885299409.952682</c:v>
                </c:pt>
                <c:pt idx="240">
                  <c:v>81694152404.052231</c:v>
                </c:pt>
                <c:pt idx="241">
                  <c:v>82511093928.092758</c:v>
                </c:pt>
                <c:pt idx="242">
                  <c:v>83336204867.373688</c:v>
                </c:pt>
                <c:pt idx="243">
                  <c:v>84169566916.047409</c:v>
                </c:pt>
                <c:pt idx="244">
                  <c:v>85011262585.207901</c:v>
                </c:pt>
                <c:pt idx="245">
                  <c:v>85861375211.059967</c:v>
                </c:pt>
                <c:pt idx="246">
                  <c:v>86719988963.170593</c:v>
                </c:pt>
                <c:pt idx="247">
                  <c:v>87587188852.802277</c:v>
                </c:pt>
                <c:pt idx="248">
                  <c:v>88463060741.330322</c:v>
                </c:pt>
                <c:pt idx="249">
                  <c:v>89347691348.743622</c:v>
                </c:pt>
                <c:pt idx="250">
                  <c:v>90241168262.231049</c:v>
                </c:pt>
                <c:pt idx="251">
                  <c:v>91143579944.853348</c:v>
                </c:pt>
                <c:pt idx="252">
                  <c:v>92055015744.30188</c:v>
                </c:pt>
                <c:pt idx="253">
                  <c:v>92975565901.744904</c:v>
                </c:pt>
                <c:pt idx="254">
                  <c:v>93905321560.76236</c:v>
                </c:pt>
                <c:pt idx="255">
                  <c:v>94844374776.369965</c:v>
                </c:pt>
                <c:pt idx="256">
                  <c:v>95792818524.133682</c:v>
                </c:pt>
                <c:pt idx="257">
                  <c:v>96750746709.375031</c:v>
                </c:pt>
                <c:pt idx="258">
                  <c:v>97718254176.468765</c:v>
                </c:pt>
                <c:pt idx="259">
                  <c:v>98695436718.233444</c:v>
                </c:pt>
                <c:pt idx="260">
                  <c:v>99682391085.415802</c:v>
                </c:pt>
                <c:pt idx="261">
                  <c:v>100679214996.26994</c:v>
                </c:pt>
                <c:pt idx="262">
                  <c:v>101686007146.23267</c:v>
                </c:pt>
                <c:pt idx="263">
                  <c:v>102702867217.69496</c:v>
                </c:pt>
                <c:pt idx="264">
                  <c:v>103729895889.87195</c:v>
                </c:pt>
                <c:pt idx="265">
                  <c:v>104767194848.77068</c:v>
                </c:pt>
                <c:pt idx="266">
                  <c:v>105814866797.25838</c:v>
                </c:pt>
                <c:pt idx="267">
                  <c:v>106873015465.23094</c:v>
                </c:pt>
                <c:pt idx="268">
                  <c:v>107941745619.88326</c:v>
                </c:pt>
                <c:pt idx="269">
                  <c:v>109021163076.08209</c:v>
                </c:pt>
                <c:pt idx="270">
                  <c:v>110111374706.84293</c:v>
                </c:pt>
                <c:pt idx="271">
                  <c:v>111212488453.91133</c:v>
                </c:pt>
                <c:pt idx="272">
                  <c:v>112324613338.45047</c:v>
                </c:pt>
                <c:pt idx="273">
                  <c:v>113447859471.83498</c:v>
                </c:pt>
                <c:pt idx="274">
                  <c:v>114582338066.55333</c:v>
                </c:pt>
                <c:pt idx="275">
                  <c:v>115728161447.21884</c:v>
                </c:pt>
                <c:pt idx="276">
                  <c:v>116885443061.69104</c:v>
                </c:pt>
                <c:pt idx="277">
                  <c:v>118054297492.30794</c:v>
                </c:pt>
                <c:pt idx="278">
                  <c:v>119234840467.23105</c:v>
                </c:pt>
                <c:pt idx="279">
                  <c:v>120427188871.90335</c:v>
                </c:pt>
                <c:pt idx="280">
                  <c:v>121631460760.62241</c:v>
                </c:pt>
                <c:pt idx="281">
                  <c:v>122847775368.22864</c:v>
                </c:pt>
                <c:pt idx="282">
                  <c:v>124076253121.91093</c:v>
                </c:pt>
                <c:pt idx="283">
                  <c:v>125317015653.13</c:v>
                </c:pt>
                <c:pt idx="284">
                  <c:v>126570185809.6613</c:v>
                </c:pt>
                <c:pt idx="285">
                  <c:v>127835887667.75792</c:v>
                </c:pt>
                <c:pt idx="286">
                  <c:v>129114246544.43553</c:v>
                </c:pt>
                <c:pt idx="287">
                  <c:v>130405389009.87984</c:v>
                </c:pt>
                <c:pt idx="288">
                  <c:v>131709442899.97867</c:v>
                </c:pt>
                <c:pt idx="289">
                  <c:v>133026537328.97845</c:v>
                </c:pt>
                <c:pt idx="290">
                  <c:v>134356802702.26825</c:v>
                </c:pt>
                <c:pt idx="291">
                  <c:v>135700370729.29089</c:v>
                </c:pt>
                <c:pt idx="292">
                  <c:v>137057374436.58382</c:v>
                </c:pt>
                <c:pt idx="293">
                  <c:v>138427948180.94968</c:v>
                </c:pt>
                <c:pt idx="294">
                  <c:v>139812227662.75919</c:v>
                </c:pt>
                <c:pt idx="295">
                  <c:v>141210349939.38672</c:v>
                </c:pt>
                <c:pt idx="296">
                  <c:v>142622453438.78064</c:v>
                </c:pt>
                <c:pt idx="297">
                  <c:v>144048677973.16846</c:v>
                </c:pt>
                <c:pt idx="298">
                  <c:v>145489164752.90015</c:v>
                </c:pt>
                <c:pt idx="299">
                  <c:v>146944056400.42911</c:v>
                </c:pt>
                <c:pt idx="300">
                  <c:v>148413496964.43341</c:v>
                </c:pt>
                <c:pt idx="301">
                  <c:v>149897631934.07776</c:v>
                </c:pt>
                <c:pt idx="302">
                  <c:v>151396608253.41855</c:v>
                </c:pt>
                <c:pt idx="303">
                  <c:v>152910574335.95267</c:v>
                </c:pt>
                <c:pt idx="304">
                  <c:v>154439680079.31226</c:v>
                </c:pt>
                <c:pt idx="305">
                  <c:v>155984076880.10538</c:v>
                </c:pt>
                <c:pt idx="306">
                  <c:v>157543917648.90646</c:v>
                </c:pt>
                <c:pt idx="307">
                  <c:v>159119356825.39551</c:v>
                </c:pt>
                <c:pt idx="308">
                  <c:v>160710550393.64948</c:v>
                </c:pt>
                <c:pt idx="309">
                  <c:v>162317655897.58594</c:v>
                </c:pt>
                <c:pt idx="310">
                  <c:v>163940832456.56183</c:v>
                </c:pt>
                <c:pt idx="311">
                  <c:v>165580240781.12741</c:v>
                </c:pt>
                <c:pt idx="312">
                  <c:v>167236043188.93875</c:v>
                </c:pt>
                <c:pt idx="313">
                  <c:v>168908403620.82816</c:v>
                </c:pt>
                <c:pt idx="314">
                  <c:v>170597487657.03641</c:v>
                </c:pt>
                <c:pt idx="315">
                  <c:v>172303462533.60672</c:v>
                </c:pt>
                <c:pt idx="316">
                  <c:v>174026497158.94278</c:v>
                </c:pt>
                <c:pt idx="317">
                  <c:v>175766762130.53223</c:v>
                </c:pt>
                <c:pt idx="318">
                  <c:v>177524429751.83759</c:v>
                </c:pt>
                <c:pt idx="319">
                  <c:v>179299674049.35593</c:v>
                </c:pt>
                <c:pt idx="320">
                  <c:v>181092670789.84952</c:v>
                </c:pt>
                <c:pt idx="321">
                  <c:v>182903597497.74802</c:v>
                </c:pt>
                <c:pt idx="322">
                  <c:v>184732633472.72549</c:v>
                </c:pt>
                <c:pt idx="323">
                  <c:v>186579959807.45273</c:v>
                </c:pt>
                <c:pt idx="324">
                  <c:v>188445759405.52728</c:v>
                </c:pt>
                <c:pt idx="325">
                  <c:v>190330216999.58255</c:v>
                </c:pt>
                <c:pt idx="326">
                  <c:v>192233519169.5784</c:v>
                </c:pt>
                <c:pt idx="327">
                  <c:v>194155854361.27411</c:v>
                </c:pt>
                <c:pt idx="328">
                  <c:v>196097412904.8869</c:v>
                </c:pt>
                <c:pt idx="329">
                  <c:v>198058387033.93579</c:v>
                </c:pt>
                <c:pt idx="330">
                  <c:v>200038970904.27515</c:v>
                </c:pt>
                <c:pt idx="331">
                  <c:v>202039360613.31787</c:v>
                </c:pt>
                <c:pt idx="332">
                  <c:v>204059754219.45105</c:v>
                </c:pt>
                <c:pt idx="333">
                  <c:v>206100351761.64557</c:v>
                </c:pt>
                <c:pt idx="334">
                  <c:v>208161355279.26205</c:v>
                </c:pt>
                <c:pt idx="335">
                  <c:v>210242968832.0546</c:v>
                </c:pt>
                <c:pt idx="336">
                  <c:v>212345398520.37521</c:v>
                </c:pt>
                <c:pt idx="337">
                  <c:v>214468852505.57898</c:v>
                </c:pt>
                <c:pt idx="338">
                  <c:v>216613541030.63483</c:v>
                </c:pt>
                <c:pt idx="339">
                  <c:v>218779676440.9411</c:v>
                </c:pt>
                <c:pt idx="340">
                  <c:v>220967473205.35056</c:v>
                </c:pt>
                <c:pt idx="341">
                  <c:v>223177147937.40399</c:v>
                </c:pt>
                <c:pt idx="342">
                  <c:v>225408919416.77811</c:v>
                </c:pt>
                <c:pt idx="343">
                  <c:v>227663008610.94583</c:v>
                </c:pt>
                <c:pt idx="344">
                  <c:v>229939638697.05533</c:v>
                </c:pt>
                <c:pt idx="345">
                  <c:v>232239035084.02594</c:v>
                </c:pt>
                <c:pt idx="346">
                  <c:v>234561425434.86621</c:v>
                </c:pt>
                <c:pt idx="347">
                  <c:v>236907039689.21478</c:v>
                </c:pt>
                <c:pt idx="348">
                  <c:v>239276110086.10693</c:v>
                </c:pt>
                <c:pt idx="349">
                  <c:v>241668871186.96802</c:v>
                </c:pt>
                <c:pt idx="350">
                  <c:v>244085559898.83777</c:v>
                </c:pt>
                <c:pt idx="351">
                  <c:v>246526415497.82608</c:v>
                </c:pt>
                <c:pt idx="352">
                  <c:v>248991679652.80438</c:v>
                </c:pt>
                <c:pt idx="353">
                  <c:v>251481596449.33243</c:v>
                </c:pt>
                <c:pt idx="354">
                  <c:v>253996412413.82574</c:v>
                </c:pt>
                <c:pt idx="355">
                  <c:v>256536376537.96396</c:v>
                </c:pt>
                <c:pt idx="356">
                  <c:v>259101740303.34363</c:v>
                </c:pt>
                <c:pt idx="357">
                  <c:v>261692757706.37704</c:v>
                </c:pt>
                <c:pt idx="358">
                  <c:v>264309685283.44086</c:v>
                </c:pt>
                <c:pt idx="359">
                  <c:v>266952782136.27518</c:v>
                </c:pt>
                <c:pt idx="360">
                  <c:v>269622309957.63797</c:v>
                </c:pt>
                <c:pt idx="361">
                  <c:v>272318533057.21442</c:v>
                </c:pt>
                <c:pt idx="362">
                  <c:v>275041718387.78662</c:v>
                </c:pt>
                <c:pt idx="363">
                  <c:v>277792135571.66437</c:v>
                </c:pt>
                <c:pt idx="364">
                  <c:v>280570056927.38104</c:v>
                </c:pt>
                <c:pt idx="365">
                  <c:v>283375757496.65491</c:v>
                </c:pt>
                <c:pt idx="366">
                  <c:v>286209515071.62146</c:v>
                </c:pt>
                <c:pt idx="367">
                  <c:v>289071610222.33759</c:v>
                </c:pt>
                <c:pt idx="368">
                  <c:v>291962326324.56104</c:v>
                </c:pt>
                <c:pt idx="369">
                  <c:v>294881949587.8067</c:v>
                </c:pt>
                <c:pt idx="370">
                  <c:v>297830769083.68475</c:v>
                </c:pt>
                <c:pt idx="371">
                  <c:v>300809076774.52155</c:v>
                </c:pt>
                <c:pt idx="372">
                  <c:v>303817167542.26678</c:v>
                </c:pt>
                <c:pt idx="373">
                  <c:v>306855339217.68939</c:v>
                </c:pt>
                <c:pt idx="374">
                  <c:v>309923892609.86639</c:v>
                </c:pt>
                <c:pt idx="375">
                  <c:v>313023131535.96497</c:v>
                </c:pt>
                <c:pt idx="376">
                  <c:v>316153362851.32471</c:v>
                </c:pt>
                <c:pt idx="377">
                  <c:v>319314896479.83795</c:v>
                </c:pt>
                <c:pt idx="378">
                  <c:v>322508045444.63629</c:v>
                </c:pt>
                <c:pt idx="379">
                  <c:v>325733125899.08264</c:v>
                </c:pt>
                <c:pt idx="380">
                  <c:v>328990457158.07349</c:v>
                </c:pt>
                <c:pt idx="381">
                  <c:v>332280361729.65424</c:v>
                </c:pt>
                <c:pt idx="382">
                  <c:v>335603165346.95081</c:v>
                </c:pt>
                <c:pt idx="383">
                  <c:v>338959197000.42023</c:v>
                </c:pt>
                <c:pt idx="384">
                  <c:v>342348788970.4245</c:v>
                </c:pt>
                <c:pt idx="385">
                  <c:v>345772276860.12872</c:v>
                </c:pt>
                <c:pt idx="386">
                  <c:v>349229999628.73004</c:v>
                </c:pt>
                <c:pt idx="387">
                  <c:v>352722299625.01727</c:v>
                </c:pt>
                <c:pt idx="388">
                  <c:v>356249522621.26752</c:v>
                </c:pt>
                <c:pt idx="389">
                  <c:v>359812017847.4801</c:v>
                </c:pt>
                <c:pt idx="390">
                  <c:v>363410138025.95502</c:v>
                </c:pt>
                <c:pt idx="391">
                  <c:v>367044239406.21448</c:v>
                </c:pt>
                <c:pt idx="392">
                  <c:v>370714681800.27673</c:v>
                </c:pt>
                <c:pt idx="393">
                  <c:v>374421828618.27948</c:v>
                </c:pt>
                <c:pt idx="394">
                  <c:v>378166046904.46228</c:v>
                </c:pt>
                <c:pt idx="395">
                  <c:v>381947707373.5069</c:v>
                </c:pt>
                <c:pt idx="396">
                  <c:v>385767184447.24194</c:v>
                </c:pt>
                <c:pt idx="397">
                  <c:v>389624856291.71442</c:v>
                </c:pt>
                <c:pt idx="398">
                  <c:v>393521104854.63153</c:v>
                </c:pt>
                <c:pt idx="399">
                  <c:v>397456315903.1778</c:v>
                </c:pt>
                <c:pt idx="400">
                  <c:v>401430879062.20972</c:v>
                </c:pt>
                <c:pt idx="401">
                  <c:v>405445187852.83179</c:v>
                </c:pt>
                <c:pt idx="402">
                  <c:v>409499639731.36011</c:v>
                </c:pt>
                <c:pt idx="403">
                  <c:v>413594636128.67358</c:v>
                </c:pt>
                <c:pt idx="404">
                  <c:v>417730582489.96045</c:v>
                </c:pt>
                <c:pt idx="405">
                  <c:v>421907888314.85999</c:v>
                </c:pt>
                <c:pt idx="406">
                  <c:v>426126967198.00867</c:v>
                </c:pt>
                <c:pt idx="407">
                  <c:v>430388236869.98871</c:v>
                </c:pt>
                <c:pt idx="408">
                  <c:v>434692119238.68866</c:v>
                </c:pt>
                <c:pt idx="409">
                  <c:v>439039040431.07568</c:v>
                </c:pt>
                <c:pt idx="410">
                  <c:v>443429430835.38635</c:v>
                </c:pt>
                <c:pt idx="411">
                  <c:v>447863725143.74011</c:v>
                </c:pt>
                <c:pt idx="412">
                  <c:v>452342362395.17743</c:v>
                </c:pt>
                <c:pt idx="413">
                  <c:v>456865786019.12933</c:v>
                </c:pt>
                <c:pt idx="414">
                  <c:v>461434443879.32068</c:v>
                </c:pt>
                <c:pt idx="415">
                  <c:v>466048788318.11371</c:v>
                </c:pt>
                <c:pt idx="416">
                  <c:v>470709276201.29504</c:v>
                </c:pt>
                <c:pt idx="417">
                  <c:v>475416368963.30792</c:v>
                </c:pt>
                <c:pt idx="418">
                  <c:v>480170532652.94104</c:v>
                </c:pt>
                <c:pt idx="419">
                  <c:v>484972237979.47034</c:v>
                </c:pt>
                <c:pt idx="420">
                  <c:v>489821960359.2652</c:v>
                </c:pt>
                <c:pt idx="421">
                  <c:v>494720179962.85785</c:v>
                </c:pt>
                <c:pt idx="422">
                  <c:v>499667381762.48645</c:v>
                </c:pt>
                <c:pt idx="423">
                  <c:v>504664055580.11121</c:v>
                </c:pt>
                <c:pt idx="424">
                  <c:v>509710696135.91241</c:v>
                </c:pt>
                <c:pt idx="425">
                  <c:v>514807803097.27161</c:v>
                </c:pt>
                <c:pt idx="426">
                  <c:v>519955881128.24438</c:v>
                </c:pt>
                <c:pt idx="427">
                  <c:v>525155439939.52667</c:v>
                </c:pt>
                <c:pt idx="428">
                  <c:v>530406994338.92188</c:v>
                </c:pt>
                <c:pt idx="429">
                  <c:v>535711064282.3111</c:v>
                </c:pt>
                <c:pt idx="430">
                  <c:v>541068174925.1344</c:v>
                </c:pt>
                <c:pt idx="431">
                  <c:v>546478856674.3855</c:v>
                </c:pt>
                <c:pt idx="432">
                  <c:v>551943645241.12952</c:v>
                </c:pt>
                <c:pt idx="433">
                  <c:v>557463081693.54077</c:v>
                </c:pt>
                <c:pt idx="434">
                  <c:v>563037712510.47632</c:v>
                </c:pt>
                <c:pt idx="435">
                  <c:v>568668089635.58105</c:v>
                </c:pt>
                <c:pt idx="436">
                  <c:v>574354770531.93689</c:v>
                </c:pt>
                <c:pt idx="437">
                  <c:v>580098318237.2561</c:v>
                </c:pt>
                <c:pt idx="438">
                  <c:v>585899301419.62878</c:v>
                </c:pt>
                <c:pt idx="439">
                  <c:v>591758294433.82495</c:v>
                </c:pt>
                <c:pt idx="440">
                  <c:v>597675877378.16333</c:v>
                </c:pt>
                <c:pt idx="441">
                  <c:v>603652636151.94519</c:v>
                </c:pt>
                <c:pt idx="442">
                  <c:v>609689162513.46448</c:v>
                </c:pt>
                <c:pt idx="443">
                  <c:v>615786054138.599</c:v>
                </c:pt>
                <c:pt idx="444">
                  <c:v>621943914679.98499</c:v>
                </c:pt>
                <c:pt idx="445">
                  <c:v>628163353826.78479</c:v>
                </c:pt>
                <c:pt idx="446">
                  <c:v>634444987365.05273</c:v>
                </c:pt>
                <c:pt idx="447">
                  <c:v>640789437238.70325</c:v>
                </c:pt>
                <c:pt idx="448">
                  <c:v>647197331611.09033</c:v>
                </c:pt>
                <c:pt idx="449">
                  <c:v>653669304927.20129</c:v>
                </c:pt>
                <c:pt idx="450">
                  <c:v>660205997976.47327</c:v>
                </c:pt>
                <c:pt idx="451">
                  <c:v>666808057956.23792</c:v>
                </c:pt>
                <c:pt idx="452">
                  <c:v>673476138535.80042</c:v>
                </c:pt>
                <c:pt idx="453">
                  <c:v>680210899921.15833</c:v>
                </c:pt>
                <c:pt idx="454">
                  <c:v>687013008920.37012</c:v>
                </c:pt>
                <c:pt idx="455">
                  <c:v>693883139009.57349</c:v>
                </c:pt>
                <c:pt idx="456">
                  <c:v>700821970399.66943</c:v>
                </c:pt>
                <c:pt idx="457">
                  <c:v>707830190103.66614</c:v>
                </c:pt>
                <c:pt idx="458">
                  <c:v>714908492004.70276</c:v>
                </c:pt>
                <c:pt idx="459">
                  <c:v>722057576924.74976</c:v>
                </c:pt>
                <c:pt idx="460">
                  <c:v>729278152693.99731</c:v>
                </c:pt>
                <c:pt idx="461">
                  <c:v>736570934220.93726</c:v>
                </c:pt>
                <c:pt idx="462">
                  <c:v>743936643563.14673</c:v>
                </c:pt>
                <c:pt idx="463">
                  <c:v>751376009998.77795</c:v>
                </c:pt>
                <c:pt idx="464">
                  <c:v>758889770098.76599</c:v>
                </c:pt>
                <c:pt idx="465">
                  <c:v>766478667799.75366</c:v>
                </c:pt>
                <c:pt idx="466">
                  <c:v>774143454477.75146</c:v>
                </c:pt>
                <c:pt idx="467">
                  <c:v>781884889022.52869</c:v>
                </c:pt>
                <c:pt idx="468">
                  <c:v>789703737912.75415</c:v>
                </c:pt>
                <c:pt idx="469">
                  <c:v>797600775291.88135</c:v>
                </c:pt>
                <c:pt idx="470">
                  <c:v>805576783044.80054</c:v>
                </c:pt>
                <c:pt idx="471">
                  <c:v>813632550875.24829</c:v>
                </c:pt>
                <c:pt idx="472">
                  <c:v>821768876384.00098</c:v>
                </c:pt>
                <c:pt idx="473">
                  <c:v>829986565147.84119</c:v>
                </c:pt>
                <c:pt idx="474">
                  <c:v>838286430799.3197</c:v>
                </c:pt>
                <c:pt idx="475">
                  <c:v>846669295107.31262</c:v>
                </c:pt>
                <c:pt idx="476">
                  <c:v>855135988058.38562</c:v>
                </c:pt>
                <c:pt idx="477">
                  <c:v>863687347938.96948</c:v>
                </c:pt>
                <c:pt idx="478">
                  <c:v>872324221418.35938</c:v>
                </c:pt>
                <c:pt idx="479">
                  <c:v>881047463632.54272</c:v>
                </c:pt>
                <c:pt idx="480">
                  <c:v>889857938268.86829</c:v>
                </c:pt>
                <c:pt idx="481">
                  <c:v>898756517651.55713</c:v>
                </c:pt>
                <c:pt idx="482">
                  <c:v>907744082828.07251</c:v>
                </c:pt>
                <c:pt idx="483">
                  <c:v>916821523656.35315</c:v>
                </c:pt>
              </c:numCache>
            </c:numRef>
          </c:yVal>
          <c:smooth val="1"/>
          <c:extLst>
            <c:ext xmlns:c16="http://schemas.microsoft.com/office/drawing/2014/chart" uri="{C3380CC4-5D6E-409C-BE32-E72D297353CC}">
              <c16:uniqueId val="{00000000-001F-4463-8904-9E4C5258476C}"/>
            </c:ext>
          </c:extLst>
        </c:ser>
        <c:dLbls>
          <c:showLegendKey val="0"/>
          <c:showVal val="0"/>
          <c:showCatName val="0"/>
          <c:showSerName val="0"/>
          <c:showPercent val="0"/>
          <c:showBubbleSize val="0"/>
        </c:dLbls>
        <c:axId val="80697216"/>
        <c:axId val="80703488"/>
      </c:scatterChart>
      <c:valAx>
        <c:axId val="80697216"/>
        <c:scaling>
          <c:orientation val="minMax"/>
          <c:max val="2500"/>
          <c:min val="2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rgbClr val="FFFF00"/>
                    </a:solidFill>
                    <a:latin typeface="+mn-lt"/>
                    <a:ea typeface="+mn-ea"/>
                    <a:cs typeface="+mn-cs"/>
                  </a:defRPr>
                </a:pPr>
                <a:r>
                  <a:rPr lang="en-US" sz="1400" b="1">
                    <a:solidFill>
                      <a:srgbClr val="FFFF00"/>
                    </a:solidFill>
                  </a:rPr>
                  <a:t>Year</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FFFF00"/>
                </a:solidFill>
                <a:latin typeface="+mn-lt"/>
                <a:ea typeface="+mn-ea"/>
                <a:cs typeface="+mn-cs"/>
              </a:defRPr>
            </a:pPr>
            <a:endParaRPr lang="en-US"/>
          </a:p>
        </c:txPr>
        <c:crossAx val="80703488"/>
        <c:crosses val="autoZero"/>
        <c:crossBetween val="midCat"/>
      </c:valAx>
      <c:valAx>
        <c:axId val="80703488"/>
        <c:scaling>
          <c:orientation val="minMax"/>
          <c:min val="7500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rgbClr val="FFFF00"/>
                    </a:solidFill>
                    <a:latin typeface="+mn-lt"/>
                    <a:ea typeface="+mn-ea"/>
                    <a:cs typeface="+mn-cs"/>
                  </a:defRPr>
                </a:pPr>
                <a:r>
                  <a:rPr lang="en-US" sz="1400" b="1">
                    <a:solidFill>
                      <a:srgbClr val="FFFF00"/>
                    </a:solidFill>
                  </a:rPr>
                  <a:t>World Population</a:t>
                </a:r>
              </a:p>
            </c:rich>
          </c:tx>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FFFF00"/>
                </a:solidFill>
                <a:latin typeface="+mn-lt"/>
                <a:ea typeface="+mn-ea"/>
                <a:cs typeface="+mn-cs"/>
              </a:defRPr>
            </a:pPr>
            <a:endParaRPr lang="en-US"/>
          </a:p>
        </c:txPr>
        <c:crossAx val="80697216"/>
        <c:crosses val="autoZero"/>
        <c:crossBetween val="midCat"/>
      </c:valAx>
      <c:spPr>
        <a:solidFill>
          <a:schemeClr val="accent2">
            <a:lumMod val="60000"/>
            <a:lumOff val="40000"/>
          </a:schemeClr>
        </a:solid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FFFF00"/>
                </a:solidFill>
                <a:latin typeface="+mn-lt"/>
                <a:ea typeface="+mn-ea"/>
                <a:cs typeface="+mn-cs"/>
              </a:defRPr>
            </a:pPr>
            <a:r>
              <a:rPr lang="en-US" b="1">
                <a:solidFill>
                  <a:srgbClr val="FFFF00"/>
                </a:solidFill>
              </a:rPr>
              <a:t>World Population 2017-3000 One Percent Growth Rate</a:t>
            </a:r>
          </a:p>
        </c:rich>
      </c:tx>
      <c:overlay val="0"/>
      <c:spPr>
        <a:noFill/>
        <a:ln>
          <a:noFill/>
        </a:ln>
        <a:effectLst/>
      </c:spPr>
    </c:title>
    <c:autoTitleDeleted val="0"/>
    <c:plotArea>
      <c:layout/>
      <c:scatterChart>
        <c:scatterStyle val="smoothMarker"/>
        <c:varyColors val="0"/>
        <c:ser>
          <c:idx val="0"/>
          <c:order val="0"/>
          <c:tx>
            <c:strRef>
              <c:f>Sheet1!$C$1</c:f>
              <c:strCache>
                <c:ptCount val="1"/>
                <c:pt idx="0">
                  <c:v>World Population One Percent Growth Rate</c:v>
                </c:pt>
              </c:strCache>
            </c:strRef>
          </c:tx>
          <c:spPr>
            <a:ln w="19050" cap="rnd">
              <a:solidFill>
                <a:schemeClr val="accent1"/>
              </a:solidFill>
              <a:round/>
            </a:ln>
            <a:effectLst/>
          </c:spPr>
          <c:marker>
            <c:symbol val="none"/>
          </c:marker>
          <c:xVal>
            <c:numRef>
              <c:f>Sheet1!$A$2:$A$985</c:f>
              <c:numCache>
                <c:formatCode>General</c:formatCode>
                <c:ptCount val="984"/>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pt idx="24">
                  <c:v>2041</c:v>
                </c:pt>
                <c:pt idx="25">
                  <c:v>2042</c:v>
                </c:pt>
                <c:pt idx="26">
                  <c:v>2043</c:v>
                </c:pt>
                <c:pt idx="27">
                  <c:v>2044</c:v>
                </c:pt>
                <c:pt idx="28">
                  <c:v>2045</c:v>
                </c:pt>
                <c:pt idx="29">
                  <c:v>2046</c:v>
                </c:pt>
                <c:pt idx="30">
                  <c:v>2047</c:v>
                </c:pt>
                <c:pt idx="31">
                  <c:v>2048</c:v>
                </c:pt>
                <c:pt idx="32">
                  <c:v>2049</c:v>
                </c:pt>
                <c:pt idx="33">
                  <c:v>2050</c:v>
                </c:pt>
                <c:pt idx="34">
                  <c:v>2051</c:v>
                </c:pt>
                <c:pt idx="35">
                  <c:v>2052</c:v>
                </c:pt>
                <c:pt idx="36">
                  <c:v>2053</c:v>
                </c:pt>
                <c:pt idx="37">
                  <c:v>2054</c:v>
                </c:pt>
                <c:pt idx="38">
                  <c:v>2055</c:v>
                </c:pt>
                <c:pt idx="39">
                  <c:v>2056</c:v>
                </c:pt>
                <c:pt idx="40">
                  <c:v>2057</c:v>
                </c:pt>
                <c:pt idx="41">
                  <c:v>2058</c:v>
                </c:pt>
                <c:pt idx="42">
                  <c:v>2059</c:v>
                </c:pt>
                <c:pt idx="43">
                  <c:v>2060</c:v>
                </c:pt>
                <c:pt idx="44">
                  <c:v>2061</c:v>
                </c:pt>
                <c:pt idx="45">
                  <c:v>2062</c:v>
                </c:pt>
                <c:pt idx="46">
                  <c:v>2063</c:v>
                </c:pt>
                <c:pt idx="47">
                  <c:v>2064</c:v>
                </c:pt>
                <c:pt idx="48">
                  <c:v>2065</c:v>
                </c:pt>
                <c:pt idx="49">
                  <c:v>2066</c:v>
                </c:pt>
                <c:pt idx="50">
                  <c:v>2067</c:v>
                </c:pt>
                <c:pt idx="51">
                  <c:v>2068</c:v>
                </c:pt>
                <c:pt idx="52">
                  <c:v>2069</c:v>
                </c:pt>
                <c:pt idx="53">
                  <c:v>2070</c:v>
                </c:pt>
                <c:pt idx="54">
                  <c:v>2071</c:v>
                </c:pt>
                <c:pt idx="55">
                  <c:v>2072</c:v>
                </c:pt>
                <c:pt idx="56">
                  <c:v>2073</c:v>
                </c:pt>
                <c:pt idx="57">
                  <c:v>2074</c:v>
                </c:pt>
                <c:pt idx="58">
                  <c:v>2075</c:v>
                </c:pt>
                <c:pt idx="59">
                  <c:v>2076</c:v>
                </c:pt>
                <c:pt idx="60">
                  <c:v>2077</c:v>
                </c:pt>
                <c:pt idx="61">
                  <c:v>2078</c:v>
                </c:pt>
                <c:pt idx="62">
                  <c:v>2079</c:v>
                </c:pt>
                <c:pt idx="63">
                  <c:v>2080</c:v>
                </c:pt>
                <c:pt idx="64">
                  <c:v>2081</c:v>
                </c:pt>
                <c:pt idx="65">
                  <c:v>2082</c:v>
                </c:pt>
                <c:pt idx="66">
                  <c:v>2083</c:v>
                </c:pt>
                <c:pt idx="67">
                  <c:v>2084</c:v>
                </c:pt>
                <c:pt idx="68">
                  <c:v>2085</c:v>
                </c:pt>
                <c:pt idx="69">
                  <c:v>2086</c:v>
                </c:pt>
                <c:pt idx="70">
                  <c:v>2087</c:v>
                </c:pt>
                <c:pt idx="71">
                  <c:v>2088</c:v>
                </c:pt>
                <c:pt idx="72">
                  <c:v>2089</c:v>
                </c:pt>
                <c:pt idx="73">
                  <c:v>2090</c:v>
                </c:pt>
                <c:pt idx="74">
                  <c:v>2091</c:v>
                </c:pt>
                <c:pt idx="75">
                  <c:v>2092</c:v>
                </c:pt>
                <c:pt idx="76">
                  <c:v>2093</c:v>
                </c:pt>
                <c:pt idx="77">
                  <c:v>2094</c:v>
                </c:pt>
                <c:pt idx="78">
                  <c:v>2095</c:v>
                </c:pt>
                <c:pt idx="79">
                  <c:v>2096</c:v>
                </c:pt>
                <c:pt idx="80">
                  <c:v>2097</c:v>
                </c:pt>
                <c:pt idx="81">
                  <c:v>2098</c:v>
                </c:pt>
                <c:pt idx="82">
                  <c:v>2099</c:v>
                </c:pt>
                <c:pt idx="83">
                  <c:v>2100</c:v>
                </c:pt>
                <c:pt idx="84">
                  <c:v>2101</c:v>
                </c:pt>
                <c:pt idx="85">
                  <c:v>2102</c:v>
                </c:pt>
                <c:pt idx="86">
                  <c:v>2103</c:v>
                </c:pt>
                <c:pt idx="87">
                  <c:v>2104</c:v>
                </c:pt>
                <c:pt idx="88">
                  <c:v>2105</c:v>
                </c:pt>
                <c:pt idx="89">
                  <c:v>2106</c:v>
                </c:pt>
                <c:pt idx="90">
                  <c:v>2107</c:v>
                </c:pt>
                <c:pt idx="91">
                  <c:v>2108</c:v>
                </c:pt>
                <c:pt idx="92">
                  <c:v>2109</c:v>
                </c:pt>
                <c:pt idx="93">
                  <c:v>2110</c:v>
                </c:pt>
                <c:pt idx="94">
                  <c:v>2111</c:v>
                </c:pt>
                <c:pt idx="95">
                  <c:v>2112</c:v>
                </c:pt>
                <c:pt idx="96">
                  <c:v>2113</c:v>
                </c:pt>
                <c:pt idx="97">
                  <c:v>2114</c:v>
                </c:pt>
                <c:pt idx="98">
                  <c:v>2115</c:v>
                </c:pt>
                <c:pt idx="99">
                  <c:v>2116</c:v>
                </c:pt>
                <c:pt idx="100">
                  <c:v>2117</c:v>
                </c:pt>
                <c:pt idx="101">
                  <c:v>2118</c:v>
                </c:pt>
                <c:pt idx="102">
                  <c:v>2119</c:v>
                </c:pt>
                <c:pt idx="103">
                  <c:v>2120</c:v>
                </c:pt>
                <c:pt idx="104">
                  <c:v>2121</c:v>
                </c:pt>
                <c:pt idx="105">
                  <c:v>2122</c:v>
                </c:pt>
                <c:pt idx="106">
                  <c:v>2123</c:v>
                </c:pt>
                <c:pt idx="107">
                  <c:v>2124</c:v>
                </c:pt>
                <c:pt idx="108">
                  <c:v>2125</c:v>
                </c:pt>
                <c:pt idx="109">
                  <c:v>2126</c:v>
                </c:pt>
                <c:pt idx="110">
                  <c:v>2127</c:v>
                </c:pt>
                <c:pt idx="111">
                  <c:v>2128</c:v>
                </c:pt>
                <c:pt idx="112">
                  <c:v>2129</c:v>
                </c:pt>
                <c:pt idx="113">
                  <c:v>2130</c:v>
                </c:pt>
                <c:pt idx="114">
                  <c:v>2131</c:v>
                </c:pt>
                <c:pt idx="115">
                  <c:v>2132</c:v>
                </c:pt>
                <c:pt idx="116">
                  <c:v>2133</c:v>
                </c:pt>
                <c:pt idx="117">
                  <c:v>2134</c:v>
                </c:pt>
                <c:pt idx="118">
                  <c:v>2135</c:v>
                </c:pt>
                <c:pt idx="119">
                  <c:v>2136</c:v>
                </c:pt>
                <c:pt idx="120">
                  <c:v>2137</c:v>
                </c:pt>
                <c:pt idx="121">
                  <c:v>2138</c:v>
                </c:pt>
                <c:pt idx="122">
                  <c:v>2139</c:v>
                </c:pt>
                <c:pt idx="123">
                  <c:v>2140</c:v>
                </c:pt>
                <c:pt idx="124">
                  <c:v>2141</c:v>
                </c:pt>
                <c:pt idx="125">
                  <c:v>2142</c:v>
                </c:pt>
                <c:pt idx="126">
                  <c:v>2143</c:v>
                </c:pt>
                <c:pt idx="127">
                  <c:v>2144</c:v>
                </c:pt>
                <c:pt idx="128">
                  <c:v>2145</c:v>
                </c:pt>
                <c:pt idx="129">
                  <c:v>2146</c:v>
                </c:pt>
                <c:pt idx="130">
                  <c:v>2147</c:v>
                </c:pt>
                <c:pt idx="131">
                  <c:v>2148</c:v>
                </c:pt>
                <c:pt idx="132">
                  <c:v>2149</c:v>
                </c:pt>
                <c:pt idx="133">
                  <c:v>2150</c:v>
                </c:pt>
                <c:pt idx="134">
                  <c:v>2151</c:v>
                </c:pt>
                <c:pt idx="135">
                  <c:v>2152</c:v>
                </c:pt>
                <c:pt idx="136">
                  <c:v>2153</c:v>
                </c:pt>
                <c:pt idx="137">
                  <c:v>2154</c:v>
                </c:pt>
                <c:pt idx="138">
                  <c:v>2155</c:v>
                </c:pt>
                <c:pt idx="139">
                  <c:v>2156</c:v>
                </c:pt>
                <c:pt idx="140">
                  <c:v>2157</c:v>
                </c:pt>
                <c:pt idx="141">
                  <c:v>2158</c:v>
                </c:pt>
                <c:pt idx="142">
                  <c:v>2159</c:v>
                </c:pt>
                <c:pt idx="143">
                  <c:v>2160</c:v>
                </c:pt>
                <c:pt idx="144">
                  <c:v>2161</c:v>
                </c:pt>
                <c:pt idx="145">
                  <c:v>2162</c:v>
                </c:pt>
                <c:pt idx="146">
                  <c:v>2163</c:v>
                </c:pt>
                <c:pt idx="147">
                  <c:v>2164</c:v>
                </c:pt>
                <c:pt idx="148">
                  <c:v>2165</c:v>
                </c:pt>
                <c:pt idx="149">
                  <c:v>2166</c:v>
                </c:pt>
                <c:pt idx="150">
                  <c:v>2167</c:v>
                </c:pt>
                <c:pt idx="151">
                  <c:v>2168</c:v>
                </c:pt>
                <c:pt idx="152">
                  <c:v>2169</c:v>
                </c:pt>
                <c:pt idx="153">
                  <c:v>2170</c:v>
                </c:pt>
                <c:pt idx="154">
                  <c:v>2171</c:v>
                </c:pt>
                <c:pt idx="155">
                  <c:v>2172</c:v>
                </c:pt>
                <c:pt idx="156">
                  <c:v>2173</c:v>
                </c:pt>
                <c:pt idx="157">
                  <c:v>2174</c:v>
                </c:pt>
                <c:pt idx="158">
                  <c:v>2175</c:v>
                </c:pt>
                <c:pt idx="159">
                  <c:v>2176</c:v>
                </c:pt>
                <c:pt idx="160">
                  <c:v>2177</c:v>
                </c:pt>
                <c:pt idx="161">
                  <c:v>2178</c:v>
                </c:pt>
                <c:pt idx="162">
                  <c:v>2179</c:v>
                </c:pt>
                <c:pt idx="163">
                  <c:v>2180</c:v>
                </c:pt>
                <c:pt idx="164">
                  <c:v>2181</c:v>
                </c:pt>
                <c:pt idx="165">
                  <c:v>2182</c:v>
                </c:pt>
                <c:pt idx="166">
                  <c:v>2183</c:v>
                </c:pt>
                <c:pt idx="167">
                  <c:v>2184</c:v>
                </c:pt>
                <c:pt idx="168">
                  <c:v>2185</c:v>
                </c:pt>
                <c:pt idx="169">
                  <c:v>2186</c:v>
                </c:pt>
                <c:pt idx="170">
                  <c:v>2187</c:v>
                </c:pt>
                <c:pt idx="171">
                  <c:v>2188</c:v>
                </c:pt>
                <c:pt idx="172">
                  <c:v>2189</c:v>
                </c:pt>
                <c:pt idx="173">
                  <c:v>2190</c:v>
                </c:pt>
                <c:pt idx="174">
                  <c:v>2191</c:v>
                </c:pt>
                <c:pt idx="175">
                  <c:v>2192</c:v>
                </c:pt>
                <c:pt idx="176">
                  <c:v>2193</c:v>
                </c:pt>
                <c:pt idx="177">
                  <c:v>2194</c:v>
                </c:pt>
                <c:pt idx="178">
                  <c:v>2195</c:v>
                </c:pt>
                <c:pt idx="179">
                  <c:v>2196</c:v>
                </c:pt>
                <c:pt idx="180">
                  <c:v>2197</c:v>
                </c:pt>
                <c:pt idx="181">
                  <c:v>2198</c:v>
                </c:pt>
                <c:pt idx="182">
                  <c:v>2199</c:v>
                </c:pt>
                <c:pt idx="183">
                  <c:v>2200</c:v>
                </c:pt>
                <c:pt idx="184">
                  <c:v>2201</c:v>
                </c:pt>
                <c:pt idx="185">
                  <c:v>2202</c:v>
                </c:pt>
                <c:pt idx="186">
                  <c:v>2203</c:v>
                </c:pt>
                <c:pt idx="187">
                  <c:v>2204</c:v>
                </c:pt>
                <c:pt idx="188">
                  <c:v>2205</c:v>
                </c:pt>
                <c:pt idx="189">
                  <c:v>2206</c:v>
                </c:pt>
                <c:pt idx="190">
                  <c:v>2207</c:v>
                </c:pt>
                <c:pt idx="191">
                  <c:v>2208</c:v>
                </c:pt>
                <c:pt idx="192">
                  <c:v>2209</c:v>
                </c:pt>
                <c:pt idx="193">
                  <c:v>2210</c:v>
                </c:pt>
                <c:pt idx="194">
                  <c:v>2211</c:v>
                </c:pt>
                <c:pt idx="195">
                  <c:v>2212</c:v>
                </c:pt>
                <c:pt idx="196">
                  <c:v>2213</c:v>
                </c:pt>
                <c:pt idx="197">
                  <c:v>2214</c:v>
                </c:pt>
                <c:pt idx="198">
                  <c:v>2215</c:v>
                </c:pt>
                <c:pt idx="199">
                  <c:v>2216</c:v>
                </c:pt>
                <c:pt idx="200">
                  <c:v>2217</c:v>
                </c:pt>
                <c:pt idx="201">
                  <c:v>2218</c:v>
                </c:pt>
                <c:pt idx="202">
                  <c:v>2219</c:v>
                </c:pt>
                <c:pt idx="203">
                  <c:v>2220</c:v>
                </c:pt>
                <c:pt idx="204">
                  <c:v>2221</c:v>
                </c:pt>
                <c:pt idx="205">
                  <c:v>2222</c:v>
                </c:pt>
                <c:pt idx="206">
                  <c:v>2223</c:v>
                </c:pt>
                <c:pt idx="207">
                  <c:v>2224</c:v>
                </c:pt>
                <c:pt idx="208">
                  <c:v>2225</c:v>
                </c:pt>
                <c:pt idx="209">
                  <c:v>2226</c:v>
                </c:pt>
                <c:pt idx="210">
                  <c:v>2227</c:v>
                </c:pt>
                <c:pt idx="211">
                  <c:v>2228</c:v>
                </c:pt>
                <c:pt idx="212">
                  <c:v>2229</c:v>
                </c:pt>
                <c:pt idx="213">
                  <c:v>2230</c:v>
                </c:pt>
                <c:pt idx="214">
                  <c:v>2231</c:v>
                </c:pt>
                <c:pt idx="215">
                  <c:v>2232</c:v>
                </c:pt>
                <c:pt idx="216">
                  <c:v>2233</c:v>
                </c:pt>
                <c:pt idx="217">
                  <c:v>2234</c:v>
                </c:pt>
                <c:pt idx="218">
                  <c:v>2235</c:v>
                </c:pt>
                <c:pt idx="219">
                  <c:v>2236</c:v>
                </c:pt>
                <c:pt idx="220">
                  <c:v>2237</c:v>
                </c:pt>
                <c:pt idx="221">
                  <c:v>2238</c:v>
                </c:pt>
                <c:pt idx="222">
                  <c:v>2239</c:v>
                </c:pt>
                <c:pt idx="223">
                  <c:v>2240</c:v>
                </c:pt>
                <c:pt idx="224">
                  <c:v>2241</c:v>
                </c:pt>
                <c:pt idx="225">
                  <c:v>2242</c:v>
                </c:pt>
                <c:pt idx="226">
                  <c:v>2243</c:v>
                </c:pt>
                <c:pt idx="227">
                  <c:v>2244</c:v>
                </c:pt>
                <c:pt idx="228">
                  <c:v>2245</c:v>
                </c:pt>
                <c:pt idx="229">
                  <c:v>2246</c:v>
                </c:pt>
                <c:pt idx="230">
                  <c:v>2247</c:v>
                </c:pt>
                <c:pt idx="231">
                  <c:v>2248</c:v>
                </c:pt>
                <c:pt idx="232">
                  <c:v>2249</c:v>
                </c:pt>
                <c:pt idx="233">
                  <c:v>2250</c:v>
                </c:pt>
                <c:pt idx="234">
                  <c:v>2251</c:v>
                </c:pt>
                <c:pt idx="235">
                  <c:v>2252</c:v>
                </c:pt>
                <c:pt idx="236">
                  <c:v>2253</c:v>
                </c:pt>
                <c:pt idx="237">
                  <c:v>2254</c:v>
                </c:pt>
                <c:pt idx="238">
                  <c:v>2255</c:v>
                </c:pt>
                <c:pt idx="239">
                  <c:v>2256</c:v>
                </c:pt>
                <c:pt idx="240">
                  <c:v>2257</c:v>
                </c:pt>
                <c:pt idx="241">
                  <c:v>2258</c:v>
                </c:pt>
                <c:pt idx="242">
                  <c:v>2259</c:v>
                </c:pt>
                <c:pt idx="243">
                  <c:v>2260</c:v>
                </c:pt>
                <c:pt idx="244">
                  <c:v>2261</c:v>
                </c:pt>
                <c:pt idx="245">
                  <c:v>2262</c:v>
                </c:pt>
                <c:pt idx="246">
                  <c:v>2263</c:v>
                </c:pt>
                <c:pt idx="247">
                  <c:v>2264</c:v>
                </c:pt>
                <c:pt idx="248">
                  <c:v>2265</c:v>
                </c:pt>
                <c:pt idx="249">
                  <c:v>2266</c:v>
                </c:pt>
                <c:pt idx="250">
                  <c:v>2267</c:v>
                </c:pt>
                <c:pt idx="251">
                  <c:v>2268</c:v>
                </c:pt>
                <c:pt idx="252">
                  <c:v>2269</c:v>
                </c:pt>
                <c:pt idx="253">
                  <c:v>2270</c:v>
                </c:pt>
                <c:pt idx="254">
                  <c:v>2271</c:v>
                </c:pt>
                <c:pt idx="255">
                  <c:v>2272</c:v>
                </c:pt>
                <c:pt idx="256">
                  <c:v>2273</c:v>
                </c:pt>
                <c:pt idx="257">
                  <c:v>2274</c:v>
                </c:pt>
                <c:pt idx="258">
                  <c:v>2275</c:v>
                </c:pt>
                <c:pt idx="259">
                  <c:v>2276</c:v>
                </c:pt>
                <c:pt idx="260">
                  <c:v>2277</c:v>
                </c:pt>
                <c:pt idx="261">
                  <c:v>2278</c:v>
                </c:pt>
                <c:pt idx="262">
                  <c:v>2279</c:v>
                </c:pt>
                <c:pt idx="263">
                  <c:v>2280</c:v>
                </c:pt>
                <c:pt idx="264">
                  <c:v>2281</c:v>
                </c:pt>
                <c:pt idx="265">
                  <c:v>2282</c:v>
                </c:pt>
                <c:pt idx="266">
                  <c:v>2283</c:v>
                </c:pt>
                <c:pt idx="267">
                  <c:v>2284</c:v>
                </c:pt>
                <c:pt idx="268">
                  <c:v>2285</c:v>
                </c:pt>
                <c:pt idx="269">
                  <c:v>2286</c:v>
                </c:pt>
                <c:pt idx="270">
                  <c:v>2287</c:v>
                </c:pt>
                <c:pt idx="271">
                  <c:v>2288</c:v>
                </c:pt>
                <c:pt idx="272">
                  <c:v>2289</c:v>
                </c:pt>
                <c:pt idx="273">
                  <c:v>2290</c:v>
                </c:pt>
                <c:pt idx="274">
                  <c:v>2291</c:v>
                </c:pt>
                <c:pt idx="275">
                  <c:v>2292</c:v>
                </c:pt>
                <c:pt idx="276">
                  <c:v>2293</c:v>
                </c:pt>
                <c:pt idx="277">
                  <c:v>2294</c:v>
                </c:pt>
                <c:pt idx="278">
                  <c:v>2295</c:v>
                </c:pt>
                <c:pt idx="279">
                  <c:v>2296</c:v>
                </c:pt>
                <c:pt idx="280">
                  <c:v>2297</c:v>
                </c:pt>
                <c:pt idx="281">
                  <c:v>2298</c:v>
                </c:pt>
                <c:pt idx="282">
                  <c:v>2299</c:v>
                </c:pt>
                <c:pt idx="283">
                  <c:v>2300</c:v>
                </c:pt>
                <c:pt idx="284">
                  <c:v>2301</c:v>
                </c:pt>
                <c:pt idx="285">
                  <c:v>2302</c:v>
                </c:pt>
                <c:pt idx="286">
                  <c:v>2303</c:v>
                </c:pt>
                <c:pt idx="287">
                  <c:v>2304</c:v>
                </c:pt>
                <c:pt idx="288">
                  <c:v>2305</c:v>
                </c:pt>
                <c:pt idx="289">
                  <c:v>2306</c:v>
                </c:pt>
                <c:pt idx="290">
                  <c:v>2307</c:v>
                </c:pt>
                <c:pt idx="291">
                  <c:v>2308</c:v>
                </c:pt>
                <c:pt idx="292">
                  <c:v>2309</c:v>
                </c:pt>
                <c:pt idx="293">
                  <c:v>2310</c:v>
                </c:pt>
                <c:pt idx="294">
                  <c:v>2311</c:v>
                </c:pt>
                <c:pt idx="295">
                  <c:v>2312</c:v>
                </c:pt>
                <c:pt idx="296">
                  <c:v>2313</c:v>
                </c:pt>
                <c:pt idx="297">
                  <c:v>2314</c:v>
                </c:pt>
                <c:pt idx="298">
                  <c:v>2315</c:v>
                </c:pt>
                <c:pt idx="299">
                  <c:v>2316</c:v>
                </c:pt>
                <c:pt idx="300">
                  <c:v>2317</c:v>
                </c:pt>
                <c:pt idx="301">
                  <c:v>2318</c:v>
                </c:pt>
                <c:pt idx="302">
                  <c:v>2319</c:v>
                </c:pt>
                <c:pt idx="303">
                  <c:v>2320</c:v>
                </c:pt>
                <c:pt idx="304">
                  <c:v>2321</c:v>
                </c:pt>
                <c:pt idx="305">
                  <c:v>2322</c:v>
                </c:pt>
                <c:pt idx="306">
                  <c:v>2323</c:v>
                </c:pt>
                <c:pt idx="307">
                  <c:v>2324</c:v>
                </c:pt>
                <c:pt idx="308">
                  <c:v>2325</c:v>
                </c:pt>
                <c:pt idx="309">
                  <c:v>2326</c:v>
                </c:pt>
                <c:pt idx="310">
                  <c:v>2327</c:v>
                </c:pt>
                <c:pt idx="311">
                  <c:v>2328</c:v>
                </c:pt>
                <c:pt idx="312">
                  <c:v>2329</c:v>
                </c:pt>
                <c:pt idx="313">
                  <c:v>2330</c:v>
                </c:pt>
                <c:pt idx="314">
                  <c:v>2331</c:v>
                </c:pt>
                <c:pt idx="315">
                  <c:v>2332</c:v>
                </c:pt>
                <c:pt idx="316">
                  <c:v>2333</c:v>
                </c:pt>
                <c:pt idx="317">
                  <c:v>2334</c:v>
                </c:pt>
                <c:pt idx="318">
                  <c:v>2335</c:v>
                </c:pt>
                <c:pt idx="319">
                  <c:v>2336</c:v>
                </c:pt>
                <c:pt idx="320">
                  <c:v>2337</c:v>
                </c:pt>
                <c:pt idx="321">
                  <c:v>2338</c:v>
                </c:pt>
                <c:pt idx="322">
                  <c:v>2339</c:v>
                </c:pt>
                <c:pt idx="323">
                  <c:v>2340</c:v>
                </c:pt>
                <c:pt idx="324">
                  <c:v>2341</c:v>
                </c:pt>
                <c:pt idx="325">
                  <c:v>2342</c:v>
                </c:pt>
                <c:pt idx="326">
                  <c:v>2343</c:v>
                </c:pt>
                <c:pt idx="327">
                  <c:v>2344</c:v>
                </c:pt>
                <c:pt idx="328">
                  <c:v>2345</c:v>
                </c:pt>
                <c:pt idx="329">
                  <c:v>2346</c:v>
                </c:pt>
                <c:pt idx="330">
                  <c:v>2347</c:v>
                </c:pt>
                <c:pt idx="331">
                  <c:v>2348</c:v>
                </c:pt>
                <c:pt idx="332">
                  <c:v>2349</c:v>
                </c:pt>
                <c:pt idx="333">
                  <c:v>2350</c:v>
                </c:pt>
                <c:pt idx="334">
                  <c:v>2351</c:v>
                </c:pt>
                <c:pt idx="335">
                  <c:v>2352</c:v>
                </c:pt>
                <c:pt idx="336">
                  <c:v>2353</c:v>
                </c:pt>
                <c:pt idx="337">
                  <c:v>2354</c:v>
                </c:pt>
                <c:pt idx="338">
                  <c:v>2355</c:v>
                </c:pt>
                <c:pt idx="339">
                  <c:v>2356</c:v>
                </c:pt>
                <c:pt idx="340">
                  <c:v>2357</c:v>
                </c:pt>
                <c:pt idx="341">
                  <c:v>2358</c:v>
                </c:pt>
                <c:pt idx="342">
                  <c:v>2359</c:v>
                </c:pt>
                <c:pt idx="343">
                  <c:v>2360</c:v>
                </c:pt>
                <c:pt idx="344">
                  <c:v>2361</c:v>
                </c:pt>
                <c:pt idx="345">
                  <c:v>2362</c:v>
                </c:pt>
                <c:pt idx="346">
                  <c:v>2363</c:v>
                </c:pt>
                <c:pt idx="347">
                  <c:v>2364</c:v>
                </c:pt>
                <c:pt idx="348">
                  <c:v>2365</c:v>
                </c:pt>
                <c:pt idx="349">
                  <c:v>2366</c:v>
                </c:pt>
                <c:pt idx="350">
                  <c:v>2367</c:v>
                </c:pt>
                <c:pt idx="351">
                  <c:v>2368</c:v>
                </c:pt>
                <c:pt idx="352">
                  <c:v>2369</c:v>
                </c:pt>
                <c:pt idx="353">
                  <c:v>2370</c:v>
                </c:pt>
                <c:pt idx="354">
                  <c:v>2371</c:v>
                </c:pt>
                <c:pt idx="355">
                  <c:v>2372</c:v>
                </c:pt>
                <c:pt idx="356">
                  <c:v>2373</c:v>
                </c:pt>
                <c:pt idx="357">
                  <c:v>2374</c:v>
                </c:pt>
                <c:pt idx="358">
                  <c:v>2375</c:v>
                </c:pt>
                <c:pt idx="359">
                  <c:v>2376</c:v>
                </c:pt>
                <c:pt idx="360">
                  <c:v>2377</c:v>
                </c:pt>
                <c:pt idx="361">
                  <c:v>2378</c:v>
                </c:pt>
                <c:pt idx="362">
                  <c:v>2379</c:v>
                </c:pt>
                <c:pt idx="363">
                  <c:v>2380</c:v>
                </c:pt>
                <c:pt idx="364">
                  <c:v>2381</c:v>
                </c:pt>
                <c:pt idx="365">
                  <c:v>2382</c:v>
                </c:pt>
                <c:pt idx="366">
                  <c:v>2383</c:v>
                </c:pt>
                <c:pt idx="367">
                  <c:v>2384</c:v>
                </c:pt>
                <c:pt idx="368">
                  <c:v>2385</c:v>
                </c:pt>
                <c:pt idx="369">
                  <c:v>2386</c:v>
                </c:pt>
                <c:pt idx="370">
                  <c:v>2387</c:v>
                </c:pt>
                <c:pt idx="371">
                  <c:v>2388</c:v>
                </c:pt>
                <c:pt idx="372">
                  <c:v>2389</c:v>
                </c:pt>
                <c:pt idx="373">
                  <c:v>2390</c:v>
                </c:pt>
                <c:pt idx="374">
                  <c:v>2391</c:v>
                </c:pt>
                <c:pt idx="375">
                  <c:v>2392</c:v>
                </c:pt>
                <c:pt idx="376">
                  <c:v>2393</c:v>
                </c:pt>
                <c:pt idx="377">
                  <c:v>2394</c:v>
                </c:pt>
                <c:pt idx="378">
                  <c:v>2395</c:v>
                </c:pt>
                <c:pt idx="379">
                  <c:v>2396</c:v>
                </c:pt>
                <c:pt idx="380">
                  <c:v>2397</c:v>
                </c:pt>
                <c:pt idx="381">
                  <c:v>2398</c:v>
                </c:pt>
                <c:pt idx="382">
                  <c:v>2399</c:v>
                </c:pt>
                <c:pt idx="383">
                  <c:v>2400</c:v>
                </c:pt>
                <c:pt idx="384">
                  <c:v>2401</c:v>
                </c:pt>
                <c:pt idx="385">
                  <c:v>2402</c:v>
                </c:pt>
                <c:pt idx="386">
                  <c:v>2403</c:v>
                </c:pt>
                <c:pt idx="387">
                  <c:v>2404</c:v>
                </c:pt>
                <c:pt idx="388">
                  <c:v>2405</c:v>
                </c:pt>
                <c:pt idx="389">
                  <c:v>2406</c:v>
                </c:pt>
                <c:pt idx="390">
                  <c:v>2407</c:v>
                </c:pt>
                <c:pt idx="391">
                  <c:v>2408</c:v>
                </c:pt>
                <c:pt idx="392">
                  <c:v>2409</c:v>
                </c:pt>
                <c:pt idx="393">
                  <c:v>2410</c:v>
                </c:pt>
                <c:pt idx="394">
                  <c:v>2411</c:v>
                </c:pt>
                <c:pt idx="395">
                  <c:v>2412</c:v>
                </c:pt>
                <c:pt idx="396">
                  <c:v>2413</c:v>
                </c:pt>
                <c:pt idx="397">
                  <c:v>2414</c:v>
                </c:pt>
                <c:pt idx="398">
                  <c:v>2415</c:v>
                </c:pt>
                <c:pt idx="399">
                  <c:v>2416</c:v>
                </c:pt>
                <c:pt idx="400">
                  <c:v>2417</c:v>
                </c:pt>
                <c:pt idx="401">
                  <c:v>2418</c:v>
                </c:pt>
                <c:pt idx="402">
                  <c:v>2419</c:v>
                </c:pt>
                <c:pt idx="403">
                  <c:v>2420</c:v>
                </c:pt>
                <c:pt idx="404">
                  <c:v>2421</c:v>
                </c:pt>
                <c:pt idx="405">
                  <c:v>2422</c:v>
                </c:pt>
                <c:pt idx="406">
                  <c:v>2423</c:v>
                </c:pt>
                <c:pt idx="407">
                  <c:v>2424</c:v>
                </c:pt>
                <c:pt idx="408">
                  <c:v>2425</c:v>
                </c:pt>
                <c:pt idx="409">
                  <c:v>2426</c:v>
                </c:pt>
                <c:pt idx="410">
                  <c:v>2427</c:v>
                </c:pt>
                <c:pt idx="411">
                  <c:v>2428</c:v>
                </c:pt>
                <c:pt idx="412">
                  <c:v>2429</c:v>
                </c:pt>
                <c:pt idx="413">
                  <c:v>2430</c:v>
                </c:pt>
                <c:pt idx="414">
                  <c:v>2431</c:v>
                </c:pt>
                <c:pt idx="415">
                  <c:v>2432</c:v>
                </c:pt>
                <c:pt idx="416">
                  <c:v>2433</c:v>
                </c:pt>
                <c:pt idx="417">
                  <c:v>2434</c:v>
                </c:pt>
                <c:pt idx="418">
                  <c:v>2435</c:v>
                </c:pt>
                <c:pt idx="419">
                  <c:v>2436</c:v>
                </c:pt>
                <c:pt idx="420">
                  <c:v>2437</c:v>
                </c:pt>
                <c:pt idx="421">
                  <c:v>2438</c:v>
                </c:pt>
                <c:pt idx="422">
                  <c:v>2439</c:v>
                </c:pt>
                <c:pt idx="423">
                  <c:v>2440</c:v>
                </c:pt>
                <c:pt idx="424">
                  <c:v>2441</c:v>
                </c:pt>
                <c:pt idx="425">
                  <c:v>2442</c:v>
                </c:pt>
                <c:pt idx="426">
                  <c:v>2443</c:v>
                </c:pt>
                <c:pt idx="427">
                  <c:v>2444</c:v>
                </c:pt>
                <c:pt idx="428">
                  <c:v>2445</c:v>
                </c:pt>
                <c:pt idx="429">
                  <c:v>2446</c:v>
                </c:pt>
                <c:pt idx="430">
                  <c:v>2447</c:v>
                </c:pt>
                <c:pt idx="431">
                  <c:v>2448</c:v>
                </c:pt>
                <c:pt idx="432">
                  <c:v>2449</c:v>
                </c:pt>
                <c:pt idx="433">
                  <c:v>2450</c:v>
                </c:pt>
                <c:pt idx="434">
                  <c:v>2451</c:v>
                </c:pt>
                <c:pt idx="435">
                  <c:v>2452</c:v>
                </c:pt>
                <c:pt idx="436">
                  <c:v>2453</c:v>
                </c:pt>
                <c:pt idx="437">
                  <c:v>2454</c:v>
                </c:pt>
                <c:pt idx="438">
                  <c:v>2455</c:v>
                </c:pt>
                <c:pt idx="439">
                  <c:v>2456</c:v>
                </c:pt>
                <c:pt idx="440">
                  <c:v>2457</c:v>
                </c:pt>
                <c:pt idx="441">
                  <c:v>2458</c:v>
                </c:pt>
                <c:pt idx="442">
                  <c:v>2459</c:v>
                </c:pt>
                <c:pt idx="443">
                  <c:v>2460</c:v>
                </c:pt>
                <c:pt idx="444">
                  <c:v>2461</c:v>
                </c:pt>
                <c:pt idx="445">
                  <c:v>2462</c:v>
                </c:pt>
                <c:pt idx="446">
                  <c:v>2463</c:v>
                </c:pt>
                <c:pt idx="447">
                  <c:v>2464</c:v>
                </c:pt>
                <c:pt idx="448">
                  <c:v>2465</c:v>
                </c:pt>
                <c:pt idx="449">
                  <c:v>2466</c:v>
                </c:pt>
                <c:pt idx="450">
                  <c:v>2467</c:v>
                </c:pt>
                <c:pt idx="451">
                  <c:v>2468</c:v>
                </c:pt>
                <c:pt idx="452">
                  <c:v>2469</c:v>
                </c:pt>
                <c:pt idx="453">
                  <c:v>2470</c:v>
                </c:pt>
                <c:pt idx="454">
                  <c:v>2471</c:v>
                </c:pt>
                <c:pt idx="455">
                  <c:v>2472</c:v>
                </c:pt>
                <c:pt idx="456">
                  <c:v>2473</c:v>
                </c:pt>
                <c:pt idx="457">
                  <c:v>2474</c:v>
                </c:pt>
                <c:pt idx="458">
                  <c:v>2475</c:v>
                </c:pt>
                <c:pt idx="459">
                  <c:v>2476</c:v>
                </c:pt>
                <c:pt idx="460">
                  <c:v>2477</c:v>
                </c:pt>
                <c:pt idx="461">
                  <c:v>2478</c:v>
                </c:pt>
                <c:pt idx="462">
                  <c:v>2479</c:v>
                </c:pt>
                <c:pt idx="463">
                  <c:v>2480</c:v>
                </c:pt>
                <c:pt idx="464">
                  <c:v>2481</c:v>
                </c:pt>
                <c:pt idx="465">
                  <c:v>2482</c:v>
                </c:pt>
                <c:pt idx="466">
                  <c:v>2483</c:v>
                </c:pt>
                <c:pt idx="467">
                  <c:v>2484</c:v>
                </c:pt>
                <c:pt idx="468">
                  <c:v>2485</c:v>
                </c:pt>
                <c:pt idx="469">
                  <c:v>2486</c:v>
                </c:pt>
                <c:pt idx="470">
                  <c:v>2487</c:v>
                </c:pt>
                <c:pt idx="471">
                  <c:v>2488</c:v>
                </c:pt>
                <c:pt idx="472">
                  <c:v>2489</c:v>
                </c:pt>
                <c:pt idx="473">
                  <c:v>2490</c:v>
                </c:pt>
                <c:pt idx="474">
                  <c:v>2491</c:v>
                </c:pt>
                <c:pt idx="475">
                  <c:v>2492</c:v>
                </c:pt>
                <c:pt idx="476">
                  <c:v>2493</c:v>
                </c:pt>
                <c:pt idx="477">
                  <c:v>2494</c:v>
                </c:pt>
                <c:pt idx="478">
                  <c:v>2495</c:v>
                </c:pt>
                <c:pt idx="479">
                  <c:v>2496</c:v>
                </c:pt>
                <c:pt idx="480">
                  <c:v>2497</c:v>
                </c:pt>
                <c:pt idx="481">
                  <c:v>2498</c:v>
                </c:pt>
                <c:pt idx="482">
                  <c:v>2499</c:v>
                </c:pt>
                <c:pt idx="483">
                  <c:v>2500</c:v>
                </c:pt>
                <c:pt idx="484">
                  <c:v>2501</c:v>
                </c:pt>
                <c:pt idx="485">
                  <c:v>2502</c:v>
                </c:pt>
                <c:pt idx="486">
                  <c:v>2503</c:v>
                </c:pt>
                <c:pt idx="487">
                  <c:v>2504</c:v>
                </c:pt>
                <c:pt idx="488">
                  <c:v>2505</c:v>
                </c:pt>
                <c:pt idx="489">
                  <c:v>2506</c:v>
                </c:pt>
                <c:pt idx="490">
                  <c:v>2507</c:v>
                </c:pt>
                <c:pt idx="491">
                  <c:v>2508</c:v>
                </c:pt>
                <c:pt idx="492">
                  <c:v>2509</c:v>
                </c:pt>
                <c:pt idx="493">
                  <c:v>2510</c:v>
                </c:pt>
                <c:pt idx="494">
                  <c:v>2511</c:v>
                </c:pt>
                <c:pt idx="495">
                  <c:v>2512</c:v>
                </c:pt>
                <c:pt idx="496">
                  <c:v>2513</c:v>
                </c:pt>
                <c:pt idx="497">
                  <c:v>2514</c:v>
                </c:pt>
                <c:pt idx="498">
                  <c:v>2515</c:v>
                </c:pt>
                <c:pt idx="499">
                  <c:v>2516</c:v>
                </c:pt>
                <c:pt idx="500">
                  <c:v>2517</c:v>
                </c:pt>
                <c:pt idx="501">
                  <c:v>2518</c:v>
                </c:pt>
                <c:pt idx="502">
                  <c:v>2519</c:v>
                </c:pt>
                <c:pt idx="503">
                  <c:v>2520</c:v>
                </c:pt>
                <c:pt idx="504">
                  <c:v>2521</c:v>
                </c:pt>
                <c:pt idx="505">
                  <c:v>2522</c:v>
                </c:pt>
                <c:pt idx="506">
                  <c:v>2523</c:v>
                </c:pt>
                <c:pt idx="507">
                  <c:v>2524</c:v>
                </c:pt>
                <c:pt idx="508">
                  <c:v>2525</c:v>
                </c:pt>
                <c:pt idx="509">
                  <c:v>2526</c:v>
                </c:pt>
                <c:pt idx="510">
                  <c:v>2527</c:v>
                </c:pt>
                <c:pt idx="511">
                  <c:v>2528</c:v>
                </c:pt>
                <c:pt idx="512">
                  <c:v>2529</c:v>
                </c:pt>
                <c:pt idx="513">
                  <c:v>2530</c:v>
                </c:pt>
                <c:pt idx="514">
                  <c:v>2531</c:v>
                </c:pt>
                <c:pt idx="515">
                  <c:v>2532</c:v>
                </c:pt>
                <c:pt idx="516">
                  <c:v>2533</c:v>
                </c:pt>
                <c:pt idx="517">
                  <c:v>2534</c:v>
                </c:pt>
                <c:pt idx="518">
                  <c:v>2535</c:v>
                </c:pt>
                <c:pt idx="519">
                  <c:v>2536</c:v>
                </c:pt>
                <c:pt idx="520">
                  <c:v>2537</c:v>
                </c:pt>
                <c:pt idx="521">
                  <c:v>2538</c:v>
                </c:pt>
                <c:pt idx="522">
                  <c:v>2539</c:v>
                </c:pt>
                <c:pt idx="523">
                  <c:v>2540</c:v>
                </c:pt>
                <c:pt idx="524">
                  <c:v>2541</c:v>
                </c:pt>
                <c:pt idx="525">
                  <c:v>2542</c:v>
                </c:pt>
                <c:pt idx="526">
                  <c:v>2543</c:v>
                </c:pt>
                <c:pt idx="527">
                  <c:v>2544</c:v>
                </c:pt>
                <c:pt idx="528">
                  <c:v>2545</c:v>
                </c:pt>
                <c:pt idx="529">
                  <c:v>2546</c:v>
                </c:pt>
                <c:pt idx="530">
                  <c:v>2547</c:v>
                </c:pt>
                <c:pt idx="531">
                  <c:v>2548</c:v>
                </c:pt>
                <c:pt idx="532">
                  <c:v>2549</c:v>
                </c:pt>
                <c:pt idx="533">
                  <c:v>2550</c:v>
                </c:pt>
                <c:pt idx="534">
                  <c:v>2551</c:v>
                </c:pt>
                <c:pt idx="535">
                  <c:v>2552</c:v>
                </c:pt>
                <c:pt idx="536">
                  <c:v>2553</c:v>
                </c:pt>
                <c:pt idx="537">
                  <c:v>2554</c:v>
                </c:pt>
                <c:pt idx="538">
                  <c:v>2555</c:v>
                </c:pt>
                <c:pt idx="539">
                  <c:v>2556</c:v>
                </c:pt>
                <c:pt idx="540">
                  <c:v>2557</c:v>
                </c:pt>
                <c:pt idx="541">
                  <c:v>2558</c:v>
                </c:pt>
                <c:pt idx="542">
                  <c:v>2559</c:v>
                </c:pt>
                <c:pt idx="543">
                  <c:v>2560</c:v>
                </c:pt>
                <c:pt idx="544">
                  <c:v>2561</c:v>
                </c:pt>
                <c:pt idx="545">
                  <c:v>2562</c:v>
                </c:pt>
                <c:pt idx="546">
                  <c:v>2563</c:v>
                </c:pt>
                <c:pt idx="547">
                  <c:v>2564</c:v>
                </c:pt>
                <c:pt idx="548">
                  <c:v>2565</c:v>
                </c:pt>
                <c:pt idx="549">
                  <c:v>2566</c:v>
                </c:pt>
                <c:pt idx="550">
                  <c:v>2567</c:v>
                </c:pt>
                <c:pt idx="551">
                  <c:v>2568</c:v>
                </c:pt>
                <c:pt idx="552">
                  <c:v>2569</c:v>
                </c:pt>
                <c:pt idx="553">
                  <c:v>2570</c:v>
                </c:pt>
                <c:pt idx="554">
                  <c:v>2571</c:v>
                </c:pt>
                <c:pt idx="555">
                  <c:v>2572</c:v>
                </c:pt>
                <c:pt idx="556">
                  <c:v>2573</c:v>
                </c:pt>
                <c:pt idx="557">
                  <c:v>2574</c:v>
                </c:pt>
                <c:pt idx="558">
                  <c:v>2575</c:v>
                </c:pt>
                <c:pt idx="559">
                  <c:v>2576</c:v>
                </c:pt>
                <c:pt idx="560">
                  <c:v>2577</c:v>
                </c:pt>
                <c:pt idx="561">
                  <c:v>2578</c:v>
                </c:pt>
                <c:pt idx="562">
                  <c:v>2579</c:v>
                </c:pt>
                <c:pt idx="563">
                  <c:v>2580</c:v>
                </c:pt>
                <c:pt idx="564">
                  <c:v>2581</c:v>
                </c:pt>
                <c:pt idx="565">
                  <c:v>2582</c:v>
                </c:pt>
                <c:pt idx="566">
                  <c:v>2583</c:v>
                </c:pt>
                <c:pt idx="567">
                  <c:v>2584</c:v>
                </c:pt>
                <c:pt idx="568">
                  <c:v>2585</c:v>
                </c:pt>
                <c:pt idx="569">
                  <c:v>2586</c:v>
                </c:pt>
                <c:pt idx="570">
                  <c:v>2587</c:v>
                </c:pt>
                <c:pt idx="571">
                  <c:v>2588</c:v>
                </c:pt>
                <c:pt idx="572">
                  <c:v>2589</c:v>
                </c:pt>
                <c:pt idx="573">
                  <c:v>2590</c:v>
                </c:pt>
                <c:pt idx="574">
                  <c:v>2591</c:v>
                </c:pt>
                <c:pt idx="575">
                  <c:v>2592</c:v>
                </c:pt>
                <c:pt idx="576">
                  <c:v>2593</c:v>
                </c:pt>
                <c:pt idx="577">
                  <c:v>2594</c:v>
                </c:pt>
                <c:pt idx="578">
                  <c:v>2595</c:v>
                </c:pt>
                <c:pt idx="579">
                  <c:v>2596</c:v>
                </c:pt>
                <c:pt idx="580">
                  <c:v>2597</c:v>
                </c:pt>
                <c:pt idx="581">
                  <c:v>2598</c:v>
                </c:pt>
                <c:pt idx="582">
                  <c:v>2599</c:v>
                </c:pt>
                <c:pt idx="583">
                  <c:v>2600</c:v>
                </c:pt>
                <c:pt idx="584">
                  <c:v>2601</c:v>
                </c:pt>
                <c:pt idx="585">
                  <c:v>2602</c:v>
                </c:pt>
                <c:pt idx="586">
                  <c:v>2603</c:v>
                </c:pt>
                <c:pt idx="587">
                  <c:v>2604</c:v>
                </c:pt>
                <c:pt idx="588">
                  <c:v>2605</c:v>
                </c:pt>
                <c:pt idx="589">
                  <c:v>2606</c:v>
                </c:pt>
                <c:pt idx="590">
                  <c:v>2607</c:v>
                </c:pt>
                <c:pt idx="591">
                  <c:v>2608</c:v>
                </c:pt>
                <c:pt idx="592">
                  <c:v>2609</c:v>
                </c:pt>
                <c:pt idx="593">
                  <c:v>2610</c:v>
                </c:pt>
                <c:pt idx="594">
                  <c:v>2611</c:v>
                </c:pt>
                <c:pt idx="595">
                  <c:v>2612</c:v>
                </c:pt>
                <c:pt idx="596">
                  <c:v>2613</c:v>
                </c:pt>
                <c:pt idx="597">
                  <c:v>2614</c:v>
                </c:pt>
                <c:pt idx="598">
                  <c:v>2615</c:v>
                </c:pt>
                <c:pt idx="599">
                  <c:v>2616</c:v>
                </c:pt>
                <c:pt idx="600">
                  <c:v>2617</c:v>
                </c:pt>
                <c:pt idx="601">
                  <c:v>2618</c:v>
                </c:pt>
                <c:pt idx="602">
                  <c:v>2619</c:v>
                </c:pt>
                <c:pt idx="603">
                  <c:v>2620</c:v>
                </c:pt>
                <c:pt idx="604">
                  <c:v>2621</c:v>
                </c:pt>
                <c:pt idx="605">
                  <c:v>2622</c:v>
                </c:pt>
                <c:pt idx="606">
                  <c:v>2623</c:v>
                </c:pt>
                <c:pt idx="607">
                  <c:v>2624</c:v>
                </c:pt>
                <c:pt idx="608">
                  <c:v>2625</c:v>
                </c:pt>
                <c:pt idx="609">
                  <c:v>2626</c:v>
                </c:pt>
                <c:pt idx="610">
                  <c:v>2627</c:v>
                </c:pt>
                <c:pt idx="611">
                  <c:v>2628</c:v>
                </c:pt>
                <c:pt idx="612">
                  <c:v>2629</c:v>
                </c:pt>
                <c:pt idx="613">
                  <c:v>2630</c:v>
                </c:pt>
                <c:pt idx="614">
                  <c:v>2631</c:v>
                </c:pt>
                <c:pt idx="615">
                  <c:v>2632</c:v>
                </c:pt>
                <c:pt idx="616">
                  <c:v>2633</c:v>
                </c:pt>
                <c:pt idx="617">
                  <c:v>2634</c:v>
                </c:pt>
                <c:pt idx="618">
                  <c:v>2635</c:v>
                </c:pt>
                <c:pt idx="619">
                  <c:v>2636</c:v>
                </c:pt>
                <c:pt idx="620">
                  <c:v>2637</c:v>
                </c:pt>
                <c:pt idx="621">
                  <c:v>2638</c:v>
                </c:pt>
                <c:pt idx="622">
                  <c:v>2639</c:v>
                </c:pt>
                <c:pt idx="623">
                  <c:v>2640</c:v>
                </c:pt>
                <c:pt idx="624">
                  <c:v>2641</c:v>
                </c:pt>
                <c:pt idx="625">
                  <c:v>2642</c:v>
                </c:pt>
                <c:pt idx="626">
                  <c:v>2643</c:v>
                </c:pt>
                <c:pt idx="627">
                  <c:v>2644</c:v>
                </c:pt>
                <c:pt idx="628">
                  <c:v>2645</c:v>
                </c:pt>
                <c:pt idx="629">
                  <c:v>2646</c:v>
                </c:pt>
                <c:pt idx="630">
                  <c:v>2647</c:v>
                </c:pt>
                <c:pt idx="631">
                  <c:v>2648</c:v>
                </c:pt>
                <c:pt idx="632">
                  <c:v>2649</c:v>
                </c:pt>
                <c:pt idx="633">
                  <c:v>2650</c:v>
                </c:pt>
                <c:pt idx="634">
                  <c:v>2651</c:v>
                </c:pt>
                <c:pt idx="635">
                  <c:v>2652</c:v>
                </c:pt>
                <c:pt idx="636">
                  <c:v>2653</c:v>
                </c:pt>
                <c:pt idx="637">
                  <c:v>2654</c:v>
                </c:pt>
                <c:pt idx="638">
                  <c:v>2655</c:v>
                </c:pt>
                <c:pt idx="639">
                  <c:v>2656</c:v>
                </c:pt>
                <c:pt idx="640">
                  <c:v>2657</c:v>
                </c:pt>
                <c:pt idx="641">
                  <c:v>2658</c:v>
                </c:pt>
                <c:pt idx="642">
                  <c:v>2659</c:v>
                </c:pt>
                <c:pt idx="643">
                  <c:v>2660</c:v>
                </c:pt>
                <c:pt idx="644">
                  <c:v>2661</c:v>
                </c:pt>
                <c:pt idx="645">
                  <c:v>2662</c:v>
                </c:pt>
                <c:pt idx="646">
                  <c:v>2663</c:v>
                </c:pt>
                <c:pt idx="647">
                  <c:v>2664</c:v>
                </c:pt>
                <c:pt idx="648">
                  <c:v>2665</c:v>
                </c:pt>
                <c:pt idx="649">
                  <c:v>2666</c:v>
                </c:pt>
                <c:pt idx="650">
                  <c:v>2667</c:v>
                </c:pt>
                <c:pt idx="651">
                  <c:v>2668</c:v>
                </c:pt>
                <c:pt idx="652">
                  <c:v>2669</c:v>
                </c:pt>
                <c:pt idx="653">
                  <c:v>2670</c:v>
                </c:pt>
                <c:pt idx="654">
                  <c:v>2671</c:v>
                </c:pt>
                <c:pt idx="655">
                  <c:v>2672</c:v>
                </c:pt>
                <c:pt idx="656">
                  <c:v>2673</c:v>
                </c:pt>
                <c:pt idx="657">
                  <c:v>2674</c:v>
                </c:pt>
                <c:pt idx="658">
                  <c:v>2675</c:v>
                </c:pt>
                <c:pt idx="659">
                  <c:v>2676</c:v>
                </c:pt>
                <c:pt idx="660">
                  <c:v>2677</c:v>
                </c:pt>
                <c:pt idx="661">
                  <c:v>2678</c:v>
                </c:pt>
                <c:pt idx="662">
                  <c:v>2679</c:v>
                </c:pt>
                <c:pt idx="663">
                  <c:v>2680</c:v>
                </c:pt>
                <c:pt idx="664">
                  <c:v>2681</c:v>
                </c:pt>
                <c:pt idx="665">
                  <c:v>2682</c:v>
                </c:pt>
                <c:pt idx="666">
                  <c:v>2683</c:v>
                </c:pt>
                <c:pt idx="667">
                  <c:v>2684</c:v>
                </c:pt>
                <c:pt idx="668">
                  <c:v>2685</c:v>
                </c:pt>
                <c:pt idx="669">
                  <c:v>2686</c:v>
                </c:pt>
                <c:pt idx="670">
                  <c:v>2687</c:v>
                </c:pt>
                <c:pt idx="671">
                  <c:v>2688</c:v>
                </c:pt>
                <c:pt idx="672">
                  <c:v>2689</c:v>
                </c:pt>
                <c:pt idx="673">
                  <c:v>2690</c:v>
                </c:pt>
                <c:pt idx="674">
                  <c:v>2691</c:v>
                </c:pt>
                <c:pt idx="675">
                  <c:v>2692</c:v>
                </c:pt>
                <c:pt idx="676">
                  <c:v>2693</c:v>
                </c:pt>
                <c:pt idx="677">
                  <c:v>2694</c:v>
                </c:pt>
                <c:pt idx="678">
                  <c:v>2695</c:v>
                </c:pt>
                <c:pt idx="679">
                  <c:v>2696</c:v>
                </c:pt>
                <c:pt idx="680">
                  <c:v>2697</c:v>
                </c:pt>
                <c:pt idx="681">
                  <c:v>2698</c:v>
                </c:pt>
                <c:pt idx="682">
                  <c:v>2699</c:v>
                </c:pt>
                <c:pt idx="683">
                  <c:v>2700</c:v>
                </c:pt>
                <c:pt idx="684">
                  <c:v>2701</c:v>
                </c:pt>
                <c:pt idx="685">
                  <c:v>2702</c:v>
                </c:pt>
                <c:pt idx="686">
                  <c:v>2703</c:v>
                </c:pt>
                <c:pt idx="687">
                  <c:v>2704</c:v>
                </c:pt>
                <c:pt idx="688">
                  <c:v>2705</c:v>
                </c:pt>
                <c:pt idx="689">
                  <c:v>2706</c:v>
                </c:pt>
                <c:pt idx="690">
                  <c:v>2707</c:v>
                </c:pt>
                <c:pt idx="691">
                  <c:v>2708</c:v>
                </c:pt>
                <c:pt idx="692">
                  <c:v>2709</c:v>
                </c:pt>
                <c:pt idx="693">
                  <c:v>2710</c:v>
                </c:pt>
                <c:pt idx="694">
                  <c:v>2711</c:v>
                </c:pt>
                <c:pt idx="695">
                  <c:v>2712</c:v>
                </c:pt>
                <c:pt idx="696">
                  <c:v>2713</c:v>
                </c:pt>
                <c:pt idx="697">
                  <c:v>2714</c:v>
                </c:pt>
                <c:pt idx="698">
                  <c:v>2715</c:v>
                </c:pt>
                <c:pt idx="699">
                  <c:v>2716</c:v>
                </c:pt>
                <c:pt idx="700">
                  <c:v>2717</c:v>
                </c:pt>
                <c:pt idx="701">
                  <c:v>2718</c:v>
                </c:pt>
                <c:pt idx="702">
                  <c:v>2719</c:v>
                </c:pt>
                <c:pt idx="703">
                  <c:v>2720</c:v>
                </c:pt>
                <c:pt idx="704">
                  <c:v>2721</c:v>
                </c:pt>
                <c:pt idx="705">
                  <c:v>2722</c:v>
                </c:pt>
                <c:pt idx="706">
                  <c:v>2723</c:v>
                </c:pt>
                <c:pt idx="707">
                  <c:v>2724</c:v>
                </c:pt>
                <c:pt idx="708">
                  <c:v>2725</c:v>
                </c:pt>
                <c:pt idx="709">
                  <c:v>2726</c:v>
                </c:pt>
                <c:pt idx="710">
                  <c:v>2727</c:v>
                </c:pt>
                <c:pt idx="711">
                  <c:v>2728</c:v>
                </c:pt>
                <c:pt idx="712">
                  <c:v>2729</c:v>
                </c:pt>
                <c:pt idx="713">
                  <c:v>2730</c:v>
                </c:pt>
                <c:pt idx="714">
                  <c:v>2731</c:v>
                </c:pt>
                <c:pt idx="715">
                  <c:v>2732</c:v>
                </c:pt>
                <c:pt idx="716">
                  <c:v>2733</c:v>
                </c:pt>
                <c:pt idx="717">
                  <c:v>2734</c:v>
                </c:pt>
                <c:pt idx="718">
                  <c:v>2735</c:v>
                </c:pt>
                <c:pt idx="719">
                  <c:v>2736</c:v>
                </c:pt>
                <c:pt idx="720">
                  <c:v>2737</c:v>
                </c:pt>
                <c:pt idx="721">
                  <c:v>2738</c:v>
                </c:pt>
                <c:pt idx="722">
                  <c:v>2739</c:v>
                </c:pt>
                <c:pt idx="723">
                  <c:v>2740</c:v>
                </c:pt>
                <c:pt idx="724">
                  <c:v>2741</c:v>
                </c:pt>
                <c:pt idx="725">
                  <c:v>2742</c:v>
                </c:pt>
                <c:pt idx="726">
                  <c:v>2743</c:v>
                </c:pt>
                <c:pt idx="727">
                  <c:v>2744</c:v>
                </c:pt>
                <c:pt idx="728">
                  <c:v>2745</c:v>
                </c:pt>
                <c:pt idx="729">
                  <c:v>2746</c:v>
                </c:pt>
                <c:pt idx="730">
                  <c:v>2747</c:v>
                </c:pt>
                <c:pt idx="731">
                  <c:v>2748</c:v>
                </c:pt>
                <c:pt idx="732">
                  <c:v>2749</c:v>
                </c:pt>
                <c:pt idx="733">
                  <c:v>2750</c:v>
                </c:pt>
                <c:pt idx="734">
                  <c:v>2751</c:v>
                </c:pt>
                <c:pt idx="735">
                  <c:v>2752</c:v>
                </c:pt>
                <c:pt idx="736">
                  <c:v>2753</c:v>
                </c:pt>
                <c:pt idx="737">
                  <c:v>2754</c:v>
                </c:pt>
                <c:pt idx="738">
                  <c:v>2755</c:v>
                </c:pt>
                <c:pt idx="739">
                  <c:v>2756</c:v>
                </c:pt>
                <c:pt idx="740">
                  <c:v>2757</c:v>
                </c:pt>
                <c:pt idx="741">
                  <c:v>2758</c:v>
                </c:pt>
                <c:pt idx="742">
                  <c:v>2759</c:v>
                </c:pt>
                <c:pt idx="743">
                  <c:v>2760</c:v>
                </c:pt>
                <c:pt idx="744">
                  <c:v>2761</c:v>
                </c:pt>
                <c:pt idx="745">
                  <c:v>2762</c:v>
                </c:pt>
                <c:pt idx="746">
                  <c:v>2763</c:v>
                </c:pt>
                <c:pt idx="747">
                  <c:v>2764</c:v>
                </c:pt>
                <c:pt idx="748">
                  <c:v>2765</c:v>
                </c:pt>
                <c:pt idx="749">
                  <c:v>2766</c:v>
                </c:pt>
                <c:pt idx="750">
                  <c:v>2767</c:v>
                </c:pt>
                <c:pt idx="751">
                  <c:v>2768</c:v>
                </c:pt>
                <c:pt idx="752">
                  <c:v>2769</c:v>
                </c:pt>
                <c:pt idx="753">
                  <c:v>2770</c:v>
                </c:pt>
                <c:pt idx="754">
                  <c:v>2771</c:v>
                </c:pt>
                <c:pt idx="755">
                  <c:v>2772</c:v>
                </c:pt>
                <c:pt idx="756">
                  <c:v>2773</c:v>
                </c:pt>
                <c:pt idx="757">
                  <c:v>2774</c:v>
                </c:pt>
                <c:pt idx="758">
                  <c:v>2775</c:v>
                </c:pt>
                <c:pt idx="759">
                  <c:v>2776</c:v>
                </c:pt>
                <c:pt idx="760">
                  <c:v>2777</c:v>
                </c:pt>
                <c:pt idx="761">
                  <c:v>2778</c:v>
                </c:pt>
                <c:pt idx="762">
                  <c:v>2779</c:v>
                </c:pt>
                <c:pt idx="763">
                  <c:v>2780</c:v>
                </c:pt>
                <c:pt idx="764">
                  <c:v>2781</c:v>
                </c:pt>
                <c:pt idx="765">
                  <c:v>2782</c:v>
                </c:pt>
                <c:pt idx="766">
                  <c:v>2783</c:v>
                </c:pt>
                <c:pt idx="767">
                  <c:v>2784</c:v>
                </c:pt>
                <c:pt idx="768">
                  <c:v>2785</c:v>
                </c:pt>
                <c:pt idx="769">
                  <c:v>2786</c:v>
                </c:pt>
                <c:pt idx="770">
                  <c:v>2787</c:v>
                </c:pt>
                <c:pt idx="771">
                  <c:v>2788</c:v>
                </c:pt>
                <c:pt idx="772">
                  <c:v>2789</c:v>
                </c:pt>
                <c:pt idx="773">
                  <c:v>2790</c:v>
                </c:pt>
                <c:pt idx="774">
                  <c:v>2791</c:v>
                </c:pt>
                <c:pt idx="775">
                  <c:v>2792</c:v>
                </c:pt>
                <c:pt idx="776">
                  <c:v>2793</c:v>
                </c:pt>
                <c:pt idx="777">
                  <c:v>2794</c:v>
                </c:pt>
                <c:pt idx="778">
                  <c:v>2795</c:v>
                </c:pt>
                <c:pt idx="779">
                  <c:v>2796</c:v>
                </c:pt>
                <c:pt idx="780">
                  <c:v>2797</c:v>
                </c:pt>
                <c:pt idx="781">
                  <c:v>2798</c:v>
                </c:pt>
                <c:pt idx="782">
                  <c:v>2799</c:v>
                </c:pt>
                <c:pt idx="783">
                  <c:v>2800</c:v>
                </c:pt>
                <c:pt idx="784">
                  <c:v>2801</c:v>
                </c:pt>
                <c:pt idx="785">
                  <c:v>2802</c:v>
                </c:pt>
                <c:pt idx="786">
                  <c:v>2803</c:v>
                </c:pt>
                <c:pt idx="787">
                  <c:v>2804</c:v>
                </c:pt>
                <c:pt idx="788">
                  <c:v>2805</c:v>
                </c:pt>
                <c:pt idx="789">
                  <c:v>2806</c:v>
                </c:pt>
                <c:pt idx="790">
                  <c:v>2807</c:v>
                </c:pt>
                <c:pt idx="791">
                  <c:v>2808</c:v>
                </c:pt>
                <c:pt idx="792">
                  <c:v>2809</c:v>
                </c:pt>
                <c:pt idx="793">
                  <c:v>2810</c:v>
                </c:pt>
                <c:pt idx="794">
                  <c:v>2811</c:v>
                </c:pt>
                <c:pt idx="795">
                  <c:v>2812</c:v>
                </c:pt>
                <c:pt idx="796">
                  <c:v>2813</c:v>
                </c:pt>
                <c:pt idx="797">
                  <c:v>2814</c:v>
                </c:pt>
                <c:pt idx="798">
                  <c:v>2815</c:v>
                </c:pt>
                <c:pt idx="799">
                  <c:v>2816</c:v>
                </c:pt>
                <c:pt idx="800">
                  <c:v>2817</c:v>
                </c:pt>
                <c:pt idx="801">
                  <c:v>2818</c:v>
                </c:pt>
                <c:pt idx="802">
                  <c:v>2819</c:v>
                </c:pt>
                <c:pt idx="803">
                  <c:v>2820</c:v>
                </c:pt>
                <c:pt idx="804">
                  <c:v>2821</c:v>
                </c:pt>
                <c:pt idx="805">
                  <c:v>2822</c:v>
                </c:pt>
                <c:pt idx="806">
                  <c:v>2823</c:v>
                </c:pt>
                <c:pt idx="807">
                  <c:v>2824</c:v>
                </c:pt>
                <c:pt idx="808">
                  <c:v>2825</c:v>
                </c:pt>
                <c:pt idx="809">
                  <c:v>2826</c:v>
                </c:pt>
                <c:pt idx="810">
                  <c:v>2827</c:v>
                </c:pt>
                <c:pt idx="811">
                  <c:v>2828</c:v>
                </c:pt>
                <c:pt idx="812">
                  <c:v>2829</c:v>
                </c:pt>
                <c:pt idx="813">
                  <c:v>2830</c:v>
                </c:pt>
                <c:pt idx="814">
                  <c:v>2831</c:v>
                </c:pt>
                <c:pt idx="815">
                  <c:v>2832</c:v>
                </c:pt>
                <c:pt idx="816">
                  <c:v>2833</c:v>
                </c:pt>
                <c:pt idx="817">
                  <c:v>2834</c:v>
                </c:pt>
                <c:pt idx="818">
                  <c:v>2835</c:v>
                </c:pt>
                <c:pt idx="819">
                  <c:v>2836</c:v>
                </c:pt>
                <c:pt idx="820">
                  <c:v>2837</c:v>
                </c:pt>
                <c:pt idx="821">
                  <c:v>2838</c:v>
                </c:pt>
                <c:pt idx="822">
                  <c:v>2839</c:v>
                </c:pt>
                <c:pt idx="823">
                  <c:v>2840</c:v>
                </c:pt>
                <c:pt idx="824">
                  <c:v>2841</c:v>
                </c:pt>
                <c:pt idx="825">
                  <c:v>2842</c:v>
                </c:pt>
                <c:pt idx="826">
                  <c:v>2843</c:v>
                </c:pt>
                <c:pt idx="827">
                  <c:v>2844</c:v>
                </c:pt>
                <c:pt idx="828">
                  <c:v>2845</c:v>
                </c:pt>
                <c:pt idx="829">
                  <c:v>2846</c:v>
                </c:pt>
                <c:pt idx="830">
                  <c:v>2847</c:v>
                </c:pt>
                <c:pt idx="831">
                  <c:v>2848</c:v>
                </c:pt>
                <c:pt idx="832">
                  <c:v>2849</c:v>
                </c:pt>
                <c:pt idx="833">
                  <c:v>2850</c:v>
                </c:pt>
                <c:pt idx="834">
                  <c:v>2851</c:v>
                </c:pt>
                <c:pt idx="835">
                  <c:v>2852</c:v>
                </c:pt>
                <c:pt idx="836">
                  <c:v>2853</c:v>
                </c:pt>
                <c:pt idx="837">
                  <c:v>2854</c:v>
                </c:pt>
                <c:pt idx="838">
                  <c:v>2855</c:v>
                </c:pt>
                <c:pt idx="839">
                  <c:v>2856</c:v>
                </c:pt>
                <c:pt idx="840">
                  <c:v>2857</c:v>
                </c:pt>
                <c:pt idx="841">
                  <c:v>2858</c:v>
                </c:pt>
                <c:pt idx="842">
                  <c:v>2859</c:v>
                </c:pt>
                <c:pt idx="843">
                  <c:v>2860</c:v>
                </c:pt>
                <c:pt idx="844">
                  <c:v>2861</c:v>
                </c:pt>
                <c:pt idx="845">
                  <c:v>2862</c:v>
                </c:pt>
                <c:pt idx="846">
                  <c:v>2863</c:v>
                </c:pt>
                <c:pt idx="847">
                  <c:v>2864</c:v>
                </c:pt>
                <c:pt idx="848">
                  <c:v>2865</c:v>
                </c:pt>
                <c:pt idx="849">
                  <c:v>2866</c:v>
                </c:pt>
                <c:pt idx="850">
                  <c:v>2867</c:v>
                </c:pt>
                <c:pt idx="851">
                  <c:v>2868</c:v>
                </c:pt>
                <c:pt idx="852">
                  <c:v>2869</c:v>
                </c:pt>
                <c:pt idx="853">
                  <c:v>2870</c:v>
                </c:pt>
                <c:pt idx="854">
                  <c:v>2871</c:v>
                </c:pt>
                <c:pt idx="855">
                  <c:v>2872</c:v>
                </c:pt>
                <c:pt idx="856">
                  <c:v>2873</c:v>
                </c:pt>
                <c:pt idx="857">
                  <c:v>2874</c:v>
                </c:pt>
                <c:pt idx="858">
                  <c:v>2875</c:v>
                </c:pt>
                <c:pt idx="859">
                  <c:v>2876</c:v>
                </c:pt>
                <c:pt idx="860">
                  <c:v>2877</c:v>
                </c:pt>
                <c:pt idx="861">
                  <c:v>2878</c:v>
                </c:pt>
                <c:pt idx="862">
                  <c:v>2879</c:v>
                </c:pt>
                <c:pt idx="863">
                  <c:v>2880</c:v>
                </c:pt>
                <c:pt idx="864">
                  <c:v>2881</c:v>
                </c:pt>
                <c:pt idx="865">
                  <c:v>2882</c:v>
                </c:pt>
                <c:pt idx="866">
                  <c:v>2883</c:v>
                </c:pt>
                <c:pt idx="867">
                  <c:v>2884</c:v>
                </c:pt>
                <c:pt idx="868">
                  <c:v>2885</c:v>
                </c:pt>
                <c:pt idx="869">
                  <c:v>2886</c:v>
                </c:pt>
                <c:pt idx="870">
                  <c:v>2887</c:v>
                </c:pt>
                <c:pt idx="871">
                  <c:v>2888</c:v>
                </c:pt>
                <c:pt idx="872">
                  <c:v>2889</c:v>
                </c:pt>
                <c:pt idx="873">
                  <c:v>2890</c:v>
                </c:pt>
                <c:pt idx="874">
                  <c:v>2891</c:v>
                </c:pt>
                <c:pt idx="875">
                  <c:v>2892</c:v>
                </c:pt>
                <c:pt idx="876">
                  <c:v>2893</c:v>
                </c:pt>
                <c:pt idx="877">
                  <c:v>2894</c:v>
                </c:pt>
                <c:pt idx="878">
                  <c:v>2895</c:v>
                </c:pt>
                <c:pt idx="879">
                  <c:v>2896</c:v>
                </c:pt>
                <c:pt idx="880">
                  <c:v>2897</c:v>
                </c:pt>
                <c:pt idx="881">
                  <c:v>2898</c:v>
                </c:pt>
                <c:pt idx="882">
                  <c:v>2899</c:v>
                </c:pt>
                <c:pt idx="883">
                  <c:v>2900</c:v>
                </c:pt>
                <c:pt idx="884">
                  <c:v>2901</c:v>
                </c:pt>
                <c:pt idx="885">
                  <c:v>2902</c:v>
                </c:pt>
                <c:pt idx="886">
                  <c:v>2903</c:v>
                </c:pt>
                <c:pt idx="887">
                  <c:v>2904</c:v>
                </c:pt>
                <c:pt idx="888">
                  <c:v>2905</c:v>
                </c:pt>
                <c:pt idx="889">
                  <c:v>2906</c:v>
                </c:pt>
                <c:pt idx="890">
                  <c:v>2907</c:v>
                </c:pt>
                <c:pt idx="891">
                  <c:v>2908</c:v>
                </c:pt>
                <c:pt idx="892">
                  <c:v>2909</c:v>
                </c:pt>
                <c:pt idx="893">
                  <c:v>2910</c:v>
                </c:pt>
                <c:pt idx="894">
                  <c:v>2911</c:v>
                </c:pt>
                <c:pt idx="895">
                  <c:v>2912</c:v>
                </c:pt>
                <c:pt idx="896">
                  <c:v>2913</c:v>
                </c:pt>
                <c:pt idx="897">
                  <c:v>2914</c:v>
                </c:pt>
                <c:pt idx="898">
                  <c:v>2915</c:v>
                </c:pt>
                <c:pt idx="899">
                  <c:v>2916</c:v>
                </c:pt>
                <c:pt idx="900">
                  <c:v>2917</c:v>
                </c:pt>
                <c:pt idx="901">
                  <c:v>2918</c:v>
                </c:pt>
                <c:pt idx="902">
                  <c:v>2919</c:v>
                </c:pt>
                <c:pt idx="903">
                  <c:v>2920</c:v>
                </c:pt>
                <c:pt idx="904">
                  <c:v>2921</c:v>
                </c:pt>
                <c:pt idx="905">
                  <c:v>2922</c:v>
                </c:pt>
                <c:pt idx="906">
                  <c:v>2923</c:v>
                </c:pt>
                <c:pt idx="907">
                  <c:v>2924</c:v>
                </c:pt>
                <c:pt idx="908">
                  <c:v>2925</c:v>
                </c:pt>
                <c:pt idx="909">
                  <c:v>2926</c:v>
                </c:pt>
                <c:pt idx="910">
                  <c:v>2927</c:v>
                </c:pt>
                <c:pt idx="911">
                  <c:v>2928</c:v>
                </c:pt>
                <c:pt idx="912">
                  <c:v>2929</c:v>
                </c:pt>
                <c:pt idx="913">
                  <c:v>2930</c:v>
                </c:pt>
                <c:pt idx="914">
                  <c:v>2931</c:v>
                </c:pt>
                <c:pt idx="915">
                  <c:v>2932</c:v>
                </c:pt>
                <c:pt idx="916">
                  <c:v>2933</c:v>
                </c:pt>
                <c:pt idx="917">
                  <c:v>2934</c:v>
                </c:pt>
                <c:pt idx="918">
                  <c:v>2935</c:v>
                </c:pt>
                <c:pt idx="919">
                  <c:v>2936</c:v>
                </c:pt>
                <c:pt idx="920">
                  <c:v>2937</c:v>
                </c:pt>
                <c:pt idx="921">
                  <c:v>2938</c:v>
                </c:pt>
                <c:pt idx="922">
                  <c:v>2939</c:v>
                </c:pt>
                <c:pt idx="923">
                  <c:v>2940</c:v>
                </c:pt>
                <c:pt idx="924">
                  <c:v>2941</c:v>
                </c:pt>
                <c:pt idx="925">
                  <c:v>2942</c:v>
                </c:pt>
                <c:pt idx="926">
                  <c:v>2943</c:v>
                </c:pt>
                <c:pt idx="927">
                  <c:v>2944</c:v>
                </c:pt>
                <c:pt idx="928">
                  <c:v>2945</c:v>
                </c:pt>
                <c:pt idx="929">
                  <c:v>2946</c:v>
                </c:pt>
                <c:pt idx="930">
                  <c:v>2947</c:v>
                </c:pt>
                <c:pt idx="931">
                  <c:v>2948</c:v>
                </c:pt>
                <c:pt idx="932">
                  <c:v>2949</c:v>
                </c:pt>
                <c:pt idx="933">
                  <c:v>2950</c:v>
                </c:pt>
                <c:pt idx="934">
                  <c:v>2951</c:v>
                </c:pt>
                <c:pt idx="935">
                  <c:v>2952</c:v>
                </c:pt>
                <c:pt idx="936">
                  <c:v>2953</c:v>
                </c:pt>
                <c:pt idx="937">
                  <c:v>2954</c:v>
                </c:pt>
                <c:pt idx="938">
                  <c:v>2955</c:v>
                </c:pt>
                <c:pt idx="939">
                  <c:v>2956</c:v>
                </c:pt>
                <c:pt idx="940">
                  <c:v>2957</c:v>
                </c:pt>
                <c:pt idx="941">
                  <c:v>2958</c:v>
                </c:pt>
                <c:pt idx="942">
                  <c:v>2959</c:v>
                </c:pt>
                <c:pt idx="943">
                  <c:v>2960</c:v>
                </c:pt>
                <c:pt idx="944">
                  <c:v>2961</c:v>
                </c:pt>
                <c:pt idx="945">
                  <c:v>2962</c:v>
                </c:pt>
                <c:pt idx="946">
                  <c:v>2963</c:v>
                </c:pt>
                <c:pt idx="947">
                  <c:v>2964</c:v>
                </c:pt>
                <c:pt idx="948">
                  <c:v>2965</c:v>
                </c:pt>
                <c:pt idx="949">
                  <c:v>2966</c:v>
                </c:pt>
                <c:pt idx="950">
                  <c:v>2967</c:v>
                </c:pt>
                <c:pt idx="951">
                  <c:v>2968</c:v>
                </c:pt>
                <c:pt idx="952">
                  <c:v>2969</c:v>
                </c:pt>
                <c:pt idx="953">
                  <c:v>2970</c:v>
                </c:pt>
                <c:pt idx="954">
                  <c:v>2971</c:v>
                </c:pt>
                <c:pt idx="955">
                  <c:v>2972</c:v>
                </c:pt>
                <c:pt idx="956">
                  <c:v>2973</c:v>
                </c:pt>
                <c:pt idx="957">
                  <c:v>2974</c:v>
                </c:pt>
                <c:pt idx="958">
                  <c:v>2975</c:v>
                </c:pt>
                <c:pt idx="959">
                  <c:v>2976</c:v>
                </c:pt>
                <c:pt idx="960">
                  <c:v>2977</c:v>
                </c:pt>
                <c:pt idx="961">
                  <c:v>2978</c:v>
                </c:pt>
                <c:pt idx="962">
                  <c:v>2979</c:v>
                </c:pt>
                <c:pt idx="963">
                  <c:v>2980</c:v>
                </c:pt>
                <c:pt idx="964">
                  <c:v>2981</c:v>
                </c:pt>
                <c:pt idx="965">
                  <c:v>2982</c:v>
                </c:pt>
                <c:pt idx="966">
                  <c:v>2983</c:v>
                </c:pt>
                <c:pt idx="967">
                  <c:v>2984</c:v>
                </c:pt>
                <c:pt idx="968">
                  <c:v>2985</c:v>
                </c:pt>
                <c:pt idx="969">
                  <c:v>2986</c:v>
                </c:pt>
                <c:pt idx="970">
                  <c:v>2987</c:v>
                </c:pt>
                <c:pt idx="971">
                  <c:v>2988</c:v>
                </c:pt>
                <c:pt idx="972">
                  <c:v>2989</c:v>
                </c:pt>
                <c:pt idx="973">
                  <c:v>2990</c:v>
                </c:pt>
                <c:pt idx="974">
                  <c:v>2991</c:v>
                </c:pt>
                <c:pt idx="975">
                  <c:v>2992</c:v>
                </c:pt>
                <c:pt idx="976">
                  <c:v>2993</c:v>
                </c:pt>
                <c:pt idx="977">
                  <c:v>2994</c:v>
                </c:pt>
                <c:pt idx="978">
                  <c:v>2995</c:v>
                </c:pt>
                <c:pt idx="979">
                  <c:v>2996</c:v>
                </c:pt>
                <c:pt idx="980">
                  <c:v>2997</c:v>
                </c:pt>
                <c:pt idx="981">
                  <c:v>2998</c:v>
                </c:pt>
                <c:pt idx="982">
                  <c:v>2999</c:v>
                </c:pt>
                <c:pt idx="983">
                  <c:v>3000</c:v>
                </c:pt>
              </c:numCache>
            </c:numRef>
          </c:xVal>
          <c:yVal>
            <c:numRef>
              <c:f>Sheet1!$C$2:$C$985</c:f>
              <c:numCache>
                <c:formatCode>#,##0</c:formatCode>
                <c:ptCount val="984"/>
                <c:pt idx="0">
                  <c:v>7500000000</c:v>
                </c:pt>
                <c:pt idx="1">
                  <c:v>7575000000</c:v>
                </c:pt>
                <c:pt idx="2">
                  <c:v>7650750000</c:v>
                </c:pt>
                <c:pt idx="3">
                  <c:v>7727257499.999999</c:v>
                </c:pt>
                <c:pt idx="4">
                  <c:v>7804530075</c:v>
                </c:pt>
                <c:pt idx="5">
                  <c:v>7882575375.749999</c:v>
                </c:pt>
                <c:pt idx="6">
                  <c:v>7961401129.5075006</c:v>
                </c:pt>
                <c:pt idx="7">
                  <c:v>8041015140.8025742</c:v>
                </c:pt>
                <c:pt idx="8">
                  <c:v>8121425292.2106018</c:v>
                </c:pt>
                <c:pt idx="9">
                  <c:v>8202639545.1327085</c:v>
                </c:pt>
                <c:pt idx="10">
                  <c:v>8284665940.5840359</c:v>
                </c:pt>
                <c:pt idx="11">
                  <c:v>8367512599.9898739</c:v>
                </c:pt>
                <c:pt idx="12">
                  <c:v>8451187725.9897738</c:v>
                </c:pt>
                <c:pt idx="13">
                  <c:v>8535699603.249671</c:v>
                </c:pt>
                <c:pt idx="14">
                  <c:v>8621056599.2821693</c:v>
                </c:pt>
                <c:pt idx="15">
                  <c:v>8707267165.2749882</c:v>
                </c:pt>
                <c:pt idx="16">
                  <c:v>8794339836.9277401</c:v>
                </c:pt>
                <c:pt idx="17">
                  <c:v>8882283235.2970181</c:v>
                </c:pt>
                <c:pt idx="18">
                  <c:v>8971106067.6499901</c:v>
                </c:pt>
                <c:pt idx="19">
                  <c:v>9060817128.3264866</c:v>
                </c:pt>
                <c:pt idx="20">
                  <c:v>9151425299.6097527</c:v>
                </c:pt>
                <c:pt idx="21">
                  <c:v>9242939552.6058502</c:v>
                </c:pt>
                <c:pt idx="22">
                  <c:v>9335368948.1319103</c:v>
                </c:pt>
                <c:pt idx="23">
                  <c:v>9428722637.6132278</c:v>
                </c:pt>
                <c:pt idx="24">
                  <c:v>9523009863.9893627</c:v>
                </c:pt>
                <c:pt idx="25">
                  <c:v>9618239962.6292572</c:v>
                </c:pt>
                <c:pt idx="26">
                  <c:v>9714422362.2555485</c:v>
                </c:pt>
                <c:pt idx="27">
                  <c:v>9811566585.8781013</c:v>
                </c:pt>
                <c:pt idx="28">
                  <c:v>9909682251.7368832</c:v>
                </c:pt>
                <c:pt idx="29">
                  <c:v>10008779074.254253</c:v>
                </c:pt>
                <c:pt idx="30">
                  <c:v>10108866864.996798</c:v>
                </c:pt>
                <c:pt idx="31">
                  <c:v>10209955533.646761</c:v>
                </c:pt>
                <c:pt idx="32">
                  <c:v>10312055088.983232</c:v>
                </c:pt>
                <c:pt idx="33">
                  <c:v>10415175639.873064</c:v>
                </c:pt>
                <c:pt idx="34">
                  <c:v>10519327396.271795</c:v>
                </c:pt>
                <c:pt idx="35">
                  <c:v>10624520670.23451</c:v>
                </c:pt>
                <c:pt idx="36">
                  <c:v>10730765876.936857</c:v>
                </c:pt>
                <c:pt idx="37">
                  <c:v>10838073535.706226</c:v>
                </c:pt>
                <c:pt idx="38">
                  <c:v>10946454271.06329</c:v>
                </c:pt>
                <c:pt idx="39">
                  <c:v>11055918813.77392</c:v>
                </c:pt>
                <c:pt idx="40">
                  <c:v>11166478001.911661</c:v>
                </c:pt>
                <c:pt idx="41">
                  <c:v>11278142781.930779</c:v>
                </c:pt>
                <c:pt idx="42">
                  <c:v>11390924209.750088</c:v>
                </c:pt>
                <c:pt idx="43">
                  <c:v>11504833451.847586</c:v>
                </c:pt>
                <c:pt idx="44">
                  <c:v>11619881786.366062</c:v>
                </c:pt>
                <c:pt idx="45">
                  <c:v>11736080604.229723</c:v>
                </c:pt>
                <c:pt idx="46">
                  <c:v>11853441410.272022</c:v>
                </c:pt>
                <c:pt idx="47">
                  <c:v>11971975824.374739</c:v>
                </c:pt>
                <c:pt idx="48">
                  <c:v>12091695582.61849</c:v>
                </c:pt>
                <c:pt idx="49">
                  <c:v>12212612538.444675</c:v>
                </c:pt>
                <c:pt idx="50">
                  <c:v>12334738663.829123</c:v>
                </c:pt>
                <c:pt idx="51">
                  <c:v>12458086050.467411</c:v>
                </c:pt>
                <c:pt idx="52">
                  <c:v>12582666910.972086</c:v>
                </c:pt>
                <c:pt idx="53">
                  <c:v>12708493580.081806</c:v>
                </c:pt>
                <c:pt idx="54">
                  <c:v>12835578515.882627</c:v>
                </c:pt>
                <c:pt idx="55">
                  <c:v>12963934301.041451</c:v>
                </c:pt>
                <c:pt idx="56">
                  <c:v>13093573644.051868</c:v>
                </c:pt>
                <c:pt idx="57">
                  <c:v>13224509380.492388</c:v>
                </c:pt>
                <c:pt idx="58">
                  <c:v>13356754474.297312</c:v>
                </c:pt>
                <c:pt idx="59">
                  <c:v>13490322019.040281</c:v>
                </c:pt>
                <c:pt idx="60">
                  <c:v>13625225239.230684</c:v>
                </c:pt>
                <c:pt idx="61">
                  <c:v>13761477491.622993</c:v>
                </c:pt>
                <c:pt idx="62">
                  <c:v>13899092266.539225</c:v>
                </c:pt>
                <c:pt idx="63">
                  <c:v>14038083189.204613</c:v>
                </c:pt>
                <c:pt idx="64">
                  <c:v>14178464021.096663</c:v>
                </c:pt>
                <c:pt idx="65">
                  <c:v>14320248661.307631</c:v>
                </c:pt>
                <c:pt idx="66">
                  <c:v>14463451147.920706</c:v>
                </c:pt>
                <c:pt idx="67">
                  <c:v>14608085659.399912</c:v>
                </c:pt>
                <c:pt idx="68">
                  <c:v>14754166515.993912</c:v>
                </c:pt>
                <c:pt idx="69">
                  <c:v>14901708181.153851</c:v>
                </c:pt>
                <c:pt idx="70">
                  <c:v>15050725262.965391</c:v>
                </c:pt>
                <c:pt idx="71">
                  <c:v>15201232515.595039</c:v>
                </c:pt>
                <c:pt idx="72">
                  <c:v>15353244840.750996</c:v>
                </c:pt>
                <c:pt idx="73">
                  <c:v>15506777289.158504</c:v>
                </c:pt>
                <c:pt idx="74">
                  <c:v>15661845062.050091</c:v>
                </c:pt>
                <c:pt idx="75">
                  <c:v>15818463512.670589</c:v>
                </c:pt>
                <c:pt idx="76">
                  <c:v>15976648147.797295</c:v>
                </c:pt>
                <c:pt idx="77">
                  <c:v>16136414629.275269</c:v>
                </c:pt>
                <c:pt idx="78">
                  <c:v>16297778775.568024</c:v>
                </c:pt>
                <c:pt idx="79">
                  <c:v>16460756563.323698</c:v>
                </c:pt>
                <c:pt idx="80">
                  <c:v>16625364128.956942</c:v>
                </c:pt>
                <c:pt idx="81">
                  <c:v>16791617770.246511</c:v>
                </c:pt>
                <c:pt idx="82">
                  <c:v>16959533947.948978</c:v>
                </c:pt>
                <c:pt idx="83">
                  <c:v>17129129287.428465</c:v>
                </c:pt>
                <c:pt idx="84">
                  <c:v>17300420580.30275</c:v>
                </c:pt>
                <c:pt idx="85">
                  <c:v>17473424786.105774</c:v>
                </c:pt>
                <c:pt idx="86">
                  <c:v>17648159033.966839</c:v>
                </c:pt>
                <c:pt idx="87">
                  <c:v>17824640624.306503</c:v>
                </c:pt>
                <c:pt idx="88">
                  <c:v>18002887030.549572</c:v>
                </c:pt>
                <c:pt idx="89">
                  <c:v>18182915900.855072</c:v>
                </c:pt>
                <c:pt idx="90">
                  <c:v>18364745059.863621</c:v>
                </c:pt>
                <c:pt idx="91">
                  <c:v>18548392510.46225</c:v>
                </c:pt>
                <c:pt idx="92">
                  <c:v>18733876435.566872</c:v>
                </c:pt>
                <c:pt idx="93">
                  <c:v>18921215199.922543</c:v>
                </c:pt>
                <c:pt idx="94">
                  <c:v>19110427351.921772</c:v>
                </c:pt>
                <c:pt idx="95">
                  <c:v>19301531625.440987</c:v>
                </c:pt>
                <c:pt idx="96">
                  <c:v>19494546941.6954</c:v>
                </c:pt>
                <c:pt idx="97">
                  <c:v>19689492411.112354</c:v>
                </c:pt>
                <c:pt idx="98">
                  <c:v>19886387335.223476</c:v>
                </c:pt>
                <c:pt idx="99">
                  <c:v>20085251208.575706</c:v>
                </c:pt>
                <c:pt idx="100">
                  <c:v>20286103720.661469</c:v>
                </c:pt>
                <c:pt idx="101">
                  <c:v>20488964757.868084</c:v>
                </c:pt>
                <c:pt idx="102">
                  <c:v>20693854405.446766</c:v>
                </c:pt>
                <c:pt idx="103">
                  <c:v>20900792949.501228</c:v>
                </c:pt>
                <c:pt idx="104">
                  <c:v>21109800878.996243</c:v>
                </c:pt>
                <c:pt idx="105">
                  <c:v>21320898887.786209</c:v>
                </c:pt>
                <c:pt idx="106">
                  <c:v>21534107876.664074</c:v>
                </c:pt>
                <c:pt idx="107">
                  <c:v>21749448955.43071</c:v>
                </c:pt>
                <c:pt idx="108">
                  <c:v>21966943444.985016</c:v>
                </c:pt>
                <c:pt idx="109">
                  <c:v>22186612879.434872</c:v>
                </c:pt>
                <c:pt idx="110">
                  <c:v>22408479008.229221</c:v>
                </c:pt>
                <c:pt idx="111">
                  <c:v>22632563798.311504</c:v>
                </c:pt>
                <c:pt idx="112">
                  <c:v>22858889436.294624</c:v>
                </c:pt>
                <c:pt idx="113">
                  <c:v>23087478330.657574</c:v>
                </c:pt>
                <c:pt idx="114">
                  <c:v>23318353113.964153</c:v>
                </c:pt>
                <c:pt idx="115">
                  <c:v>23551536645.10379</c:v>
                </c:pt>
                <c:pt idx="116">
                  <c:v>23787052011.554829</c:v>
                </c:pt>
                <c:pt idx="117">
                  <c:v>24024922531.670376</c:v>
                </c:pt>
                <c:pt idx="118">
                  <c:v>24265171756.987083</c:v>
                </c:pt>
                <c:pt idx="119">
                  <c:v>24507823474.55695</c:v>
                </c:pt>
                <c:pt idx="120">
                  <c:v>24752901709.302525</c:v>
                </c:pt>
                <c:pt idx="121">
                  <c:v>25000430726.39555</c:v>
                </c:pt>
                <c:pt idx="122">
                  <c:v>25250435033.659508</c:v>
                </c:pt>
                <c:pt idx="123">
                  <c:v>25502939383.996098</c:v>
                </c:pt>
                <c:pt idx="124">
                  <c:v>25757968777.836056</c:v>
                </c:pt>
                <c:pt idx="125">
                  <c:v>26015548465.614422</c:v>
                </c:pt>
                <c:pt idx="126">
                  <c:v>26275703950.270569</c:v>
                </c:pt>
                <c:pt idx="127">
                  <c:v>26538460989.773266</c:v>
                </c:pt>
                <c:pt idx="128">
                  <c:v>26803845599.671005</c:v>
                </c:pt>
                <c:pt idx="129">
                  <c:v>27071884055.667713</c:v>
                </c:pt>
                <c:pt idx="130">
                  <c:v>27342602896.224392</c:v>
                </c:pt>
                <c:pt idx="131">
                  <c:v>27616028925.18663</c:v>
                </c:pt>
                <c:pt idx="132">
                  <c:v>27892189214.438503</c:v>
                </c:pt>
                <c:pt idx="133">
                  <c:v>28171111106.582882</c:v>
                </c:pt>
                <c:pt idx="134">
                  <c:v>28452822217.648716</c:v>
                </c:pt>
                <c:pt idx="135">
                  <c:v>28737350439.825199</c:v>
                </c:pt>
                <c:pt idx="136">
                  <c:v>29024723944.223457</c:v>
                </c:pt>
                <c:pt idx="137">
                  <c:v>29314971183.665695</c:v>
                </c:pt>
                <c:pt idx="138">
                  <c:v>29608120895.502354</c:v>
                </c:pt>
                <c:pt idx="139">
                  <c:v>29904202104.457371</c:v>
                </c:pt>
                <c:pt idx="140">
                  <c:v>30203244125.501945</c:v>
                </c:pt>
                <c:pt idx="141">
                  <c:v>30505276566.756966</c:v>
                </c:pt>
                <c:pt idx="142">
                  <c:v>30810329332.424534</c:v>
                </c:pt>
                <c:pt idx="143">
                  <c:v>31118432625.748775</c:v>
                </c:pt>
                <c:pt idx="144">
                  <c:v>31429616952.006271</c:v>
                </c:pt>
                <c:pt idx="145">
                  <c:v>31743913121.52634</c:v>
                </c:pt>
                <c:pt idx="146">
                  <c:v>32061352252.7416</c:v>
                </c:pt>
                <c:pt idx="147">
                  <c:v>32381965775.269009</c:v>
                </c:pt>
                <c:pt idx="148">
                  <c:v>32705785433.021702</c:v>
                </c:pt>
                <c:pt idx="149">
                  <c:v>33032843287.351913</c:v>
                </c:pt>
                <c:pt idx="150">
                  <c:v>33363171720.225441</c:v>
                </c:pt>
                <c:pt idx="151">
                  <c:v>33696803437.427692</c:v>
                </c:pt>
                <c:pt idx="152">
                  <c:v>34033771471.801975</c:v>
                </c:pt>
                <c:pt idx="153">
                  <c:v>34374109186.520004</c:v>
                </c:pt>
                <c:pt idx="154">
                  <c:v>34717850278.385201</c:v>
                </c:pt>
                <c:pt idx="155">
                  <c:v>35065028781.169044</c:v>
                </c:pt>
                <c:pt idx="156">
                  <c:v>35415679068.980728</c:v>
                </c:pt>
                <c:pt idx="157">
                  <c:v>35769835859.67054</c:v>
                </c:pt>
                <c:pt idx="158">
                  <c:v>36127534218.267258</c:v>
                </c:pt>
                <c:pt idx="159">
                  <c:v>36488809560.449913</c:v>
                </c:pt>
                <c:pt idx="160">
                  <c:v>36853697656.054428</c:v>
                </c:pt>
                <c:pt idx="161">
                  <c:v>37222234632.614967</c:v>
                </c:pt>
                <c:pt idx="162">
                  <c:v>37594456978.941116</c:v>
                </c:pt>
                <c:pt idx="163">
                  <c:v>37970401548.730522</c:v>
                </c:pt>
                <c:pt idx="164">
                  <c:v>38350105564.217834</c:v>
                </c:pt>
                <c:pt idx="165">
                  <c:v>38733606619.860016</c:v>
                </c:pt>
                <c:pt idx="166">
                  <c:v>39120942686.058617</c:v>
                </c:pt>
                <c:pt idx="167">
                  <c:v>39512152112.919189</c:v>
                </c:pt>
                <c:pt idx="168">
                  <c:v>39907273634.048393</c:v>
                </c:pt>
                <c:pt idx="169">
                  <c:v>40306346370.388878</c:v>
                </c:pt>
                <c:pt idx="170">
                  <c:v>40709409834.092773</c:v>
                </c:pt>
                <c:pt idx="171">
                  <c:v>41116503932.433693</c:v>
                </c:pt>
                <c:pt idx="172">
                  <c:v>41527668971.758034</c:v>
                </c:pt>
                <c:pt idx="173">
                  <c:v>41942945661.475609</c:v>
                </c:pt>
                <c:pt idx="174">
                  <c:v>42362375118.090378</c:v>
                </c:pt>
                <c:pt idx="175">
                  <c:v>42785998869.271263</c:v>
                </c:pt>
                <c:pt idx="176">
                  <c:v>43213858857.963989</c:v>
                </c:pt>
                <c:pt idx="177">
                  <c:v>43645997446.543633</c:v>
                </c:pt>
                <c:pt idx="178">
                  <c:v>44082457421.009071</c:v>
                </c:pt>
                <c:pt idx="179">
                  <c:v>44523281995.219154</c:v>
                </c:pt>
                <c:pt idx="180">
                  <c:v>44968514815.171349</c:v>
                </c:pt>
                <c:pt idx="181">
                  <c:v>45418199963.323051</c:v>
                </c:pt>
                <c:pt idx="182">
                  <c:v>45872381962.956291</c:v>
                </c:pt>
                <c:pt idx="183">
                  <c:v>46331105782.585854</c:v>
                </c:pt>
                <c:pt idx="184">
                  <c:v>46794416840.41172</c:v>
                </c:pt>
                <c:pt idx="185">
                  <c:v>47262361008.815842</c:v>
                </c:pt>
                <c:pt idx="186">
                  <c:v>47734984618.903999</c:v>
                </c:pt>
                <c:pt idx="187">
                  <c:v>48212334465.093025</c:v>
                </c:pt>
                <c:pt idx="188">
                  <c:v>48694457809.743958</c:v>
                </c:pt>
                <c:pt idx="189">
                  <c:v>49181402387.8414</c:v>
                </c:pt>
                <c:pt idx="190">
                  <c:v>49673216411.719826</c:v>
                </c:pt>
                <c:pt idx="191">
                  <c:v>50169948575.837006</c:v>
                </c:pt>
                <c:pt idx="192">
                  <c:v>50671648061.59539</c:v>
                </c:pt>
                <c:pt idx="193">
                  <c:v>51178364542.211342</c:v>
                </c:pt>
                <c:pt idx="194">
                  <c:v>51690148187.633461</c:v>
                </c:pt>
                <c:pt idx="195">
                  <c:v>52207049669.509781</c:v>
                </c:pt>
                <c:pt idx="196">
                  <c:v>52729120166.204887</c:v>
                </c:pt>
                <c:pt idx="197">
                  <c:v>53256411367.866936</c:v>
                </c:pt>
                <c:pt idx="198">
                  <c:v>53788975481.545616</c:v>
                </c:pt>
                <c:pt idx="199">
                  <c:v>54326865236.361053</c:v>
                </c:pt>
                <c:pt idx="200">
                  <c:v>54870133888.724678</c:v>
                </c:pt>
                <c:pt idx="201">
                  <c:v>55418835227.611923</c:v>
                </c:pt>
                <c:pt idx="202">
                  <c:v>55973023579.888046</c:v>
                </c:pt>
                <c:pt idx="203">
                  <c:v>56532753815.68692</c:v>
                </c:pt>
                <c:pt idx="204">
                  <c:v>57098081353.843788</c:v>
                </c:pt>
                <c:pt idx="205">
                  <c:v>57669062167.382225</c:v>
                </c:pt>
                <c:pt idx="206">
                  <c:v>58245752789.056061</c:v>
                </c:pt>
                <c:pt idx="207">
                  <c:v>58828210316.946602</c:v>
                </c:pt>
                <c:pt idx="208">
                  <c:v>59416492420.116089</c:v>
                </c:pt>
                <c:pt idx="209">
                  <c:v>60010657344.317245</c:v>
                </c:pt>
                <c:pt idx="210">
                  <c:v>60610763917.760437</c:v>
                </c:pt>
                <c:pt idx="211">
                  <c:v>61216871556.938019</c:v>
                </c:pt>
                <c:pt idx="212">
                  <c:v>61829040272.507416</c:v>
                </c:pt>
                <c:pt idx="213">
                  <c:v>62447330675.232468</c:v>
                </c:pt>
                <c:pt idx="214">
                  <c:v>63071803981.984818</c:v>
                </c:pt>
                <c:pt idx="215">
                  <c:v>63702522021.804642</c:v>
                </c:pt>
                <c:pt idx="216">
                  <c:v>64339547242.022705</c:v>
                </c:pt>
                <c:pt idx="217">
                  <c:v>64982942714.442947</c:v>
                </c:pt>
                <c:pt idx="218">
                  <c:v>65632772141.587379</c:v>
                </c:pt>
                <c:pt idx="219">
                  <c:v>66289099863.003235</c:v>
                </c:pt>
                <c:pt idx="220">
                  <c:v>66951990861.633263</c:v>
                </c:pt>
                <c:pt idx="221">
                  <c:v>67621510770.249596</c:v>
                </c:pt>
                <c:pt idx="222">
                  <c:v>68297725877.952103</c:v>
                </c:pt>
                <c:pt idx="223">
                  <c:v>68980703136.731613</c:v>
                </c:pt>
                <c:pt idx="224">
                  <c:v>69670510168.098938</c:v>
                </c:pt>
                <c:pt idx="225">
                  <c:v>70367215269.779938</c:v>
                </c:pt>
                <c:pt idx="226">
                  <c:v>71070887422.477722</c:v>
                </c:pt>
                <c:pt idx="227">
                  <c:v>71781596296.702499</c:v>
                </c:pt>
                <c:pt idx="228">
                  <c:v>72499412259.669525</c:v>
                </c:pt>
                <c:pt idx="229">
                  <c:v>73224406382.26622</c:v>
                </c:pt>
                <c:pt idx="230">
                  <c:v>73956650446.088898</c:v>
                </c:pt>
                <c:pt idx="231">
                  <c:v>74696216950.549759</c:v>
                </c:pt>
                <c:pt idx="232">
                  <c:v>75443179120.055283</c:v>
                </c:pt>
                <c:pt idx="233">
                  <c:v>76197610911.255829</c:v>
                </c:pt>
                <c:pt idx="234">
                  <c:v>76959587020.368408</c:v>
                </c:pt>
                <c:pt idx="235">
                  <c:v>77729182890.572052</c:v>
                </c:pt>
                <c:pt idx="236">
                  <c:v>78506474719.477798</c:v>
                </c:pt>
                <c:pt idx="237">
                  <c:v>79291539466.672592</c:v>
                </c:pt>
                <c:pt idx="238">
                  <c:v>80084454861.33931</c:v>
                </c:pt>
                <c:pt idx="239">
                  <c:v>80885299409.952682</c:v>
                </c:pt>
                <c:pt idx="240">
                  <c:v>81694152404.052231</c:v>
                </c:pt>
                <c:pt idx="241">
                  <c:v>82511093928.092758</c:v>
                </c:pt>
                <c:pt idx="242">
                  <c:v>83336204867.373688</c:v>
                </c:pt>
                <c:pt idx="243">
                  <c:v>84169566916.047409</c:v>
                </c:pt>
                <c:pt idx="244">
                  <c:v>85011262585.207901</c:v>
                </c:pt>
                <c:pt idx="245">
                  <c:v>85861375211.059967</c:v>
                </c:pt>
                <c:pt idx="246">
                  <c:v>86719988963.170593</c:v>
                </c:pt>
                <c:pt idx="247">
                  <c:v>87587188852.802277</c:v>
                </c:pt>
                <c:pt idx="248">
                  <c:v>88463060741.330322</c:v>
                </c:pt>
                <c:pt idx="249">
                  <c:v>89347691348.743622</c:v>
                </c:pt>
                <c:pt idx="250">
                  <c:v>90241168262.231049</c:v>
                </c:pt>
                <c:pt idx="251">
                  <c:v>91143579944.853348</c:v>
                </c:pt>
                <c:pt idx="252">
                  <c:v>92055015744.30188</c:v>
                </c:pt>
                <c:pt idx="253">
                  <c:v>92975565901.744904</c:v>
                </c:pt>
                <c:pt idx="254">
                  <c:v>93905321560.76236</c:v>
                </c:pt>
                <c:pt idx="255">
                  <c:v>94844374776.369965</c:v>
                </c:pt>
                <c:pt idx="256">
                  <c:v>95792818524.133682</c:v>
                </c:pt>
                <c:pt idx="257">
                  <c:v>96750746709.375031</c:v>
                </c:pt>
                <c:pt idx="258">
                  <c:v>97718254176.468765</c:v>
                </c:pt>
                <c:pt idx="259">
                  <c:v>98695436718.233444</c:v>
                </c:pt>
                <c:pt idx="260">
                  <c:v>99682391085.415802</c:v>
                </c:pt>
                <c:pt idx="261">
                  <c:v>100679214996.26994</c:v>
                </c:pt>
                <c:pt idx="262">
                  <c:v>101686007146.23267</c:v>
                </c:pt>
                <c:pt idx="263">
                  <c:v>102702867217.69496</c:v>
                </c:pt>
                <c:pt idx="264">
                  <c:v>103729895889.87195</c:v>
                </c:pt>
                <c:pt idx="265">
                  <c:v>104767194848.77068</c:v>
                </c:pt>
                <c:pt idx="266">
                  <c:v>105814866797.25838</c:v>
                </c:pt>
                <c:pt idx="267">
                  <c:v>106873015465.23094</c:v>
                </c:pt>
                <c:pt idx="268">
                  <c:v>107941745619.88326</c:v>
                </c:pt>
                <c:pt idx="269">
                  <c:v>109021163076.08209</c:v>
                </c:pt>
                <c:pt idx="270">
                  <c:v>110111374706.84293</c:v>
                </c:pt>
                <c:pt idx="271">
                  <c:v>111212488453.91133</c:v>
                </c:pt>
                <c:pt idx="272">
                  <c:v>112324613338.45047</c:v>
                </c:pt>
                <c:pt idx="273">
                  <c:v>113447859471.83498</c:v>
                </c:pt>
                <c:pt idx="274">
                  <c:v>114582338066.55333</c:v>
                </c:pt>
                <c:pt idx="275">
                  <c:v>115728161447.21884</c:v>
                </c:pt>
                <c:pt idx="276">
                  <c:v>116885443061.69104</c:v>
                </c:pt>
                <c:pt idx="277">
                  <c:v>118054297492.30794</c:v>
                </c:pt>
                <c:pt idx="278">
                  <c:v>119234840467.23105</c:v>
                </c:pt>
                <c:pt idx="279">
                  <c:v>120427188871.90335</c:v>
                </c:pt>
                <c:pt idx="280">
                  <c:v>121631460760.62241</c:v>
                </c:pt>
                <c:pt idx="281">
                  <c:v>122847775368.22864</c:v>
                </c:pt>
                <c:pt idx="282">
                  <c:v>124076253121.91093</c:v>
                </c:pt>
                <c:pt idx="283">
                  <c:v>125317015653.13</c:v>
                </c:pt>
                <c:pt idx="284">
                  <c:v>126570185809.6613</c:v>
                </c:pt>
                <c:pt idx="285">
                  <c:v>127835887667.75792</c:v>
                </c:pt>
                <c:pt idx="286">
                  <c:v>129114246544.43553</c:v>
                </c:pt>
                <c:pt idx="287">
                  <c:v>130405389009.87984</c:v>
                </c:pt>
                <c:pt idx="288">
                  <c:v>131709442899.97867</c:v>
                </c:pt>
                <c:pt idx="289">
                  <c:v>133026537328.97845</c:v>
                </c:pt>
                <c:pt idx="290">
                  <c:v>134356802702.26825</c:v>
                </c:pt>
                <c:pt idx="291">
                  <c:v>135700370729.29089</c:v>
                </c:pt>
                <c:pt idx="292">
                  <c:v>137057374436.58382</c:v>
                </c:pt>
                <c:pt idx="293">
                  <c:v>138427948180.94968</c:v>
                </c:pt>
                <c:pt idx="294">
                  <c:v>139812227662.75919</c:v>
                </c:pt>
                <c:pt idx="295">
                  <c:v>141210349939.38672</c:v>
                </c:pt>
                <c:pt idx="296">
                  <c:v>142622453438.78064</c:v>
                </c:pt>
                <c:pt idx="297">
                  <c:v>144048677973.16846</c:v>
                </c:pt>
                <c:pt idx="298">
                  <c:v>145489164752.90015</c:v>
                </c:pt>
                <c:pt idx="299">
                  <c:v>146944056400.42911</c:v>
                </c:pt>
                <c:pt idx="300">
                  <c:v>148413496964.43341</c:v>
                </c:pt>
                <c:pt idx="301">
                  <c:v>149897631934.07776</c:v>
                </c:pt>
                <c:pt idx="302">
                  <c:v>151396608253.41855</c:v>
                </c:pt>
                <c:pt idx="303">
                  <c:v>152910574335.95267</c:v>
                </c:pt>
                <c:pt idx="304">
                  <c:v>154439680079.31226</c:v>
                </c:pt>
                <c:pt idx="305">
                  <c:v>155984076880.10538</c:v>
                </c:pt>
                <c:pt idx="306">
                  <c:v>157543917648.90646</c:v>
                </c:pt>
                <c:pt idx="307">
                  <c:v>159119356825.39551</c:v>
                </c:pt>
                <c:pt idx="308">
                  <c:v>160710550393.64948</c:v>
                </c:pt>
                <c:pt idx="309">
                  <c:v>162317655897.58594</c:v>
                </c:pt>
                <c:pt idx="310">
                  <c:v>163940832456.56183</c:v>
                </c:pt>
                <c:pt idx="311">
                  <c:v>165580240781.12741</c:v>
                </c:pt>
                <c:pt idx="312">
                  <c:v>167236043188.93875</c:v>
                </c:pt>
                <c:pt idx="313">
                  <c:v>168908403620.82816</c:v>
                </c:pt>
                <c:pt idx="314">
                  <c:v>170597487657.03641</c:v>
                </c:pt>
                <c:pt idx="315">
                  <c:v>172303462533.60672</c:v>
                </c:pt>
                <c:pt idx="316">
                  <c:v>174026497158.94278</c:v>
                </c:pt>
                <c:pt idx="317">
                  <c:v>175766762130.53223</c:v>
                </c:pt>
                <c:pt idx="318">
                  <c:v>177524429751.83759</c:v>
                </c:pt>
                <c:pt idx="319">
                  <c:v>179299674049.35593</c:v>
                </c:pt>
                <c:pt idx="320">
                  <c:v>181092670789.84952</c:v>
                </c:pt>
                <c:pt idx="321">
                  <c:v>182903597497.74802</c:v>
                </c:pt>
                <c:pt idx="322">
                  <c:v>184732633472.72549</c:v>
                </c:pt>
                <c:pt idx="323">
                  <c:v>186579959807.45273</c:v>
                </c:pt>
                <c:pt idx="324">
                  <c:v>188445759405.52728</c:v>
                </c:pt>
                <c:pt idx="325">
                  <c:v>190330216999.58255</c:v>
                </c:pt>
                <c:pt idx="326">
                  <c:v>192233519169.5784</c:v>
                </c:pt>
                <c:pt idx="327">
                  <c:v>194155854361.27411</c:v>
                </c:pt>
                <c:pt idx="328">
                  <c:v>196097412904.8869</c:v>
                </c:pt>
                <c:pt idx="329">
                  <c:v>198058387033.93579</c:v>
                </c:pt>
                <c:pt idx="330">
                  <c:v>200038970904.27515</c:v>
                </c:pt>
                <c:pt idx="331">
                  <c:v>202039360613.31787</c:v>
                </c:pt>
                <c:pt idx="332">
                  <c:v>204059754219.45105</c:v>
                </c:pt>
                <c:pt idx="333">
                  <c:v>206100351761.64557</c:v>
                </c:pt>
                <c:pt idx="334">
                  <c:v>208161355279.26205</c:v>
                </c:pt>
                <c:pt idx="335">
                  <c:v>210242968832.0546</c:v>
                </c:pt>
                <c:pt idx="336">
                  <c:v>212345398520.37521</c:v>
                </c:pt>
                <c:pt idx="337">
                  <c:v>214468852505.57898</c:v>
                </c:pt>
                <c:pt idx="338">
                  <c:v>216613541030.63483</c:v>
                </c:pt>
                <c:pt idx="339">
                  <c:v>218779676440.9411</c:v>
                </c:pt>
                <c:pt idx="340">
                  <c:v>220967473205.35056</c:v>
                </c:pt>
                <c:pt idx="341">
                  <c:v>223177147937.40399</c:v>
                </c:pt>
                <c:pt idx="342">
                  <c:v>225408919416.77811</c:v>
                </c:pt>
                <c:pt idx="343">
                  <c:v>227663008610.94583</c:v>
                </c:pt>
                <c:pt idx="344">
                  <c:v>229939638697.05533</c:v>
                </c:pt>
                <c:pt idx="345">
                  <c:v>232239035084.02594</c:v>
                </c:pt>
                <c:pt idx="346">
                  <c:v>234561425434.86621</c:v>
                </c:pt>
                <c:pt idx="347">
                  <c:v>236907039689.21478</c:v>
                </c:pt>
                <c:pt idx="348">
                  <c:v>239276110086.10693</c:v>
                </c:pt>
                <c:pt idx="349">
                  <c:v>241668871186.96802</c:v>
                </c:pt>
                <c:pt idx="350">
                  <c:v>244085559898.83777</c:v>
                </c:pt>
                <c:pt idx="351">
                  <c:v>246526415497.82608</c:v>
                </c:pt>
                <c:pt idx="352">
                  <c:v>248991679652.80438</c:v>
                </c:pt>
                <c:pt idx="353">
                  <c:v>251481596449.33243</c:v>
                </c:pt>
                <c:pt idx="354">
                  <c:v>253996412413.82574</c:v>
                </c:pt>
                <c:pt idx="355">
                  <c:v>256536376537.96396</c:v>
                </c:pt>
                <c:pt idx="356">
                  <c:v>259101740303.34363</c:v>
                </c:pt>
                <c:pt idx="357">
                  <c:v>261692757706.37704</c:v>
                </c:pt>
                <c:pt idx="358">
                  <c:v>264309685283.44086</c:v>
                </c:pt>
                <c:pt idx="359">
                  <c:v>266952782136.27518</c:v>
                </c:pt>
                <c:pt idx="360">
                  <c:v>269622309957.63797</c:v>
                </c:pt>
                <c:pt idx="361">
                  <c:v>272318533057.21442</c:v>
                </c:pt>
                <c:pt idx="362">
                  <c:v>275041718387.78662</c:v>
                </c:pt>
                <c:pt idx="363">
                  <c:v>277792135571.66437</c:v>
                </c:pt>
                <c:pt idx="364">
                  <c:v>280570056927.38104</c:v>
                </c:pt>
                <c:pt idx="365">
                  <c:v>283375757496.65491</c:v>
                </c:pt>
                <c:pt idx="366">
                  <c:v>286209515071.62146</c:v>
                </c:pt>
                <c:pt idx="367">
                  <c:v>289071610222.33759</c:v>
                </c:pt>
                <c:pt idx="368">
                  <c:v>291962326324.56104</c:v>
                </c:pt>
                <c:pt idx="369">
                  <c:v>294881949587.8067</c:v>
                </c:pt>
                <c:pt idx="370">
                  <c:v>297830769083.68475</c:v>
                </c:pt>
                <c:pt idx="371">
                  <c:v>300809076774.52155</c:v>
                </c:pt>
                <c:pt idx="372">
                  <c:v>303817167542.26678</c:v>
                </c:pt>
                <c:pt idx="373">
                  <c:v>306855339217.68939</c:v>
                </c:pt>
                <c:pt idx="374">
                  <c:v>309923892609.86639</c:v>
                </c:pt>
                <c:pt idx="375">
                  <c:v>313023131535.96497</c:v>
                </c:pt>
                <c:pt idx="376">
                  <c:v>316153362851.32471</c:v>
                </c:pt>
                <c:pt idx="377">
                  <c:v>319314896479.83795</c:v>
                </c:pt>
                <c:pt idx="378">
                  <c:v>322508045444.63629</c:v>
                </c:pt>
                <c:pt idx="379">
                  <c:v>325733125899.08264</c:v>
                </c:pt>
                <c:pt idx="380">
                  <c:v>328990457158.07349</c:v>
                </c:pt>
                <c:pt idx="381">
                  <c:v>332280361729.65424</c:v>
                </c:pt>
                <c:pt idx="382">
                  <c:v>335603165346.95081</c:v>
                </c:pt>
                <c:pt idx="383">
                  <c:v>338959197000.42023</c:v>
                </c:pt>
                <c:pt idx="384">
                  <c:v>342348788970.4245</c:v>
                </c:pt>
                <c:pt idx="385">
                  <c:v>345772276860.12872</c:v>
                </c:pt>
                <c:pt idx="386">
                  <c:v>349229999628.73004</c:v>
                </c:pt>
                <c:pt idx="387">
                  <c:v>352722299625.01727</c:v>
                </c:pt>
                <c:pt idx="388">
                  <c:v>356249522621.26752</c:v>
                </c:pt>
                <c:pt idx="389">
                  <c:v>359812017847.4801</c:v>
                </c:pt>
                <c:pt idx="390">
                  <c:v>363410138025.95502</c:v>
                </c:pt>
                <c:pt idx="391">
                  <c:v>367044239406.21448</c:v>
                </c:pt>
                <c:pt idx="392">
                  <c:v>370714681800.27673</c:v>
                </c:pt>
                <c:pt idx="393">
                  <c:v>374421828618.27948</c:v>
                </c:pt>
                <c:pt idx="394">
                  <c:v>378166046904.46228</c:v>
                </c:pt>
                <c:pt idx="395">
                  <c:v>381947707373.5069</c:v>
                </c:pt>
                <c:pt idx="396">
                  <c:v>385767184447.24194</c:v>
                </c:pt>
                <c:pt idx="397">
                  <c:v>389624856291.71442</c:v>
                </c:pt>
                <c:pt idx="398">
                  <c:v>393521104854.63153</c:v>
                </c:pt>
                <c:pt idx="399">
                  <c:v>397456315903.1778</c:v>
                </c:pt>
                <c:pt idx="400">
                  <c:v>401430879062.20972</c:v>
                </c:pt>
                <c:pt idx="401">
                  <c:v>405445187852.83179</c:v>
                </c:pt>
                <c:pt idx="402">
                  <c:v>409499639731.36011</c:v>
                </c:pt>
                <c:pt idx="403">
                  <c:v>413594636128.67358</c:v>
                </c:pt>
                <c:pt idx="404">
                  <c:v>417730582489.96045</c:v>
                </c:pt>
                <c:pt idx="405">
                  <c:v>421907888314.85999</c:v>
                </c:pt>
                <c:pt idx="406">
                  <c:v>426126967198.00867</c:v>
                </c:pt>
                <c:pt idx="407">
                  <c:v>430388236869.98871</c:v>
                </c:pt>
                <c:pt idx="408">
                  <c:v>434692119238.68866</c:v>
                </c:pt>
                <c:pt idx="409">
                  <c:v>439039040431.07568</c:v>
                </c:pt>
                <c:pt idx="410">
                  <c:v>443429430835.38635</c:v>
                </c:pt>
                <c:pt idx="411">
                  <c:v>447863725143.74011</c:v>
                </c:pt>
                <c:pt idx="412">
                  <c:v>452342362395.17743</c:v>
                </c:pt>
                <c:pt idx="413">
                  <c:v>456865786019.12933</c:v>
                </c:pt>
                <c:pt idx="414">
                  <c:v>461434443879.32068</c:v>
                </c:pt>
                <c:pt idx="415">
                  <c:v>466048788318.11371</c:v>
                </c:pt>
                <c:pt idx="416">
                  <c:v>470709276201.29504</c:v>
                </c:pt>
                <c:pt idx="417">
                  <c:v>475416368963.30792</c:v>
                </c:pt>
                <c:pt idx="418">
                  <c:v>480170532652.94104</c:v>
                </c:pt>
                <c:pt idx="419">
                  <c:v>484972237979.47034</c:v>
                </c:pt>
                <c:pt idx="420">
                  <c:v>489821960359.2652</c:v>
                </c:pt>
                <c:pt idx="421">
                  <c:v>494720179962.85785</c:v>
                </c:pt>
                <c:pt idx="422">
                  <c:v>499667381762.48645</c:v>
                </c:pt>
                <c:pt idx="423">
                  <c:v>504664055580.11121</c:v>
                </c:pt>
                <c:pt idx="424">
                  <c:v>509710696135.91241</c:v>
                </c:pt>
                <c:pt idx="425">
                  <c:v>514807803097.27161</c:v>
                </c:pt>
                <c:pt idx="426">
                  <c:v>519955881128.24438</c:v>
                </c:pt>
                <c:pt idx="427">
                  <c:v>525155439939.52667</c:v>
                </c:pt>
                <c:pt idx="428">
                  <c:v>530406994338.92188</c:v>
                </c:pt>
                <c:pt idx="429">
                  <c:v>535711064282.3111</c:v>
                </c:pt>
                <c:pt idx="430">
                  <c:v>541068174925.1344</c:v>
                </c:pt>
                <c:pt idx="431">
                  <c:v>546478856674.3855</c:v>
                </c:pt>
                <c:pt idx="432">
                  <c:v>551943645241.12952</c:v>
                </c:pt>
                <c:pt idx="433">
                  <c:v>557463081693.54077</c:v>
                </c:pt>
                <c:pt idx="434">
                  <c:v>563037712510.47632</c:v>
                </c:pt>
                <c:pt idx="435">
                  <c:v>568668089635.58105</c:v>
                </c:pt>
                <c:pt idx="436">
                  <c:v>574354770531.93689</c:v>
                </c:pt>
                <c:pt idx="437">
                  <c:v>580098318237.2561</c:v>
                </c:pt>
                <c:pt idx="438">
                  <c:v>585899301419.62878</c:v>
                </c:pt>
                <c:pt idx="439">
                  <c:v>591758294433.82495</c:v>
                </c:pt>
                <c:pt idx="440">
                  <c:v>597675877378.16333</c:v>
                </c:pt>
                <c:pt idx="441">
                  <c:v>603652636151.94519</c:v>
                </c:pt>
                <c:pt idx="442">
                  <c:v>609689162513.46448</c:v>
                </c:pt>
                <c:pt idx="443">
                  <c:v>615786054138.599</c:v>
                </c:pt>
                <c:pt idx="444">
                  <c:v>621943914679.98499</c:v>
                </c:pt>
                <c:pt idx="445">
                  <c:v>628163353826.78479</c:v>
                </c:pt>
                <c:pt idx="446">
                  <c:v>634444987365.05273</c:v>
                </c:pt>
                <c:pt idx="447">
                  <c:v>640789437238.70325</c:v>
                </c:pt>
                <c:pt idx="448">
                  <c:v>647197331611.09033</c:v>
                </c:pt>
                <c:pt idx="449">
                  <c:v>653669304927.20129</c:v>
                </c:pt>
                <c:pt idx="450">
                  <c:v>660205997976.47327</c:v>
                </c:pt>
                <c:pt idx="451">
                  <c:v>666808057956.23792</c:v>
                </c:pt>
                <c:pt idx="452">
                  <c:v>673476138535.80042</c:v>
                </c:pt>
                <c:pt idx="453">
                  <c:v>680210899921.15833</c:v>
                </c:pt>
                <c:pt idx="454">
                  <c:v>687013008920.37012</c:v>
                </c:pt>
                <c:pt idx="455">
                  <c:v>693883139009.57349</c:v>
                </c:pt>
                <c:pt idx="456">
                  <c:v>700821970399.66943</c:v>
                </c:pt>
                <c:pt idx="457">
                  <c:v>707830190103.66614</c:v>
                </c:pt>
                <c:pt idx="458">
                  <c:v>714908492004.70276</c:v>
                </c:pt>
                <c:pt idx="459">
                  <c:v>722057576924.74976</c:v>
                </c:pt>
                <c:pt idx="460">
                  <c:v>729278152693.99731</c:v>
                </c:pt>
                <c:pt idx="461">
                  <c:v>736570934220.93726</c:v>
                </c:pt>
                <c:pt idx="462">
                  <c:v>743936643563.14673</c:v>
                </c:pt>
                <c:pt idx="463">
                  <c:v>751376009998.77795</c:v>
                </c:pt>
                <c:pt idx="464">
                  <c:v>758889770098.76599</c:v>
                </c:pt>
                <c:pt idx="465">
                  <c:v>766478667799.75366</c:v>
                </c:pt>
                <c:pt idx="466">
                  <c:v>774143454477.75146</c:v>
                </c:pt>
                <c:pt idx="467">
                  <c:v>781884889022.52869</c:v>
                </c:pt>
                <c:pt idx="468">
                  <c:v>789703737912.75415</c:v>
                </c:pt>
                <c:pt idx="469">
                  <c:v>797600775291.88135</c:v>
                </c:pt>
                <c:pt idx="470">
                  <c:v>805576783044.80054</c:v>
                </c:pt>
                <c:pt idx="471">
                  <c:v>813632550875.24829</c:v>
                </c:pt>
                <c:pt idx="472">
                  <c:v>821768876384.00098</c:v>
                </c:pt>
                <c:pt idx="473">
                  <c:v>829986565147.84119</c:v>
                </c:pt>
                <c:pt idx="474">
                  <c:v>838286430799.3197</c:v>
                </c:pt>
                <c:pt idx="475">
                  <c:v>846669295107.31262</c:v>
                </c:pt>
                <c:pt idx="476">
                  <c:v>855135988058.38562</c:v>
                </c:pt>
                <c:pt idx="477">
                  <c:v>863687347938.96948</c:v>
                </c:pt>
                <c:pt idx="478">
                  <c:v>872324221418.35938</c:v>
                </c:pt>
                <c:pt idx="479">
                  <c:v>881047463632.54272</c:v>
                </c:pt>
                <c:pt idx="480">
                  <c:v>889857938268.86829</c:v>
                </c:pt>
                <c:pt idx="481">
                  <c:v>898756517651.55713</c:v>
                </c:pt>
                <c:pt idx="482">
                  <c:v>907744082828.07251</c:v>
                </c:pt>
                <c:pt idx="483">
                  <c:v>916821523656.35315</c:v>
                </c:pt>
                <c:pt idx="484">
                  <c:v>925989738892.91675</c:v>
                </c:pt>
                <c:pt idx="485">
                  <c:v>935249636281.84595</c:v>
                </c:pt>
                <c:pt idx="486">
                  <c:v>944602132644.66455</c:v>
                </c:pt>
                <c:pt idx="487">
                  <c:v>954048153971.11084</c:v>
                </c:pt>
                <c:pt idx="488">
                  <c:v>963588635510.82239</c:v>
                </c:pt>
                <c:pt idx="489">
                  <c:v>973224521865.93042</c:v>
                </c:pt>
                <c:pt idx="490">
                  <c:v>982956767084.58997</c:v>
                </c:pt>
                <c:pt idx="491">
                  <c:v>992786334755.43555</c:v>
                </c:pt>
                <c:pt idx="492">
                  <c:v>1002714198102.99</c:v>
                </c:pt>
                <c:pt idx="493">
                  <c:v>1012741340084.0201</c:v>
                </c:pt>
                <c:pt idx="494">
                  <c:v>1022868753484.8604</c:v>
                </c:pt>
                <c:pt idx="495">
                  <c:v>1033097441019.7086</c:v>
                </c:pt>
                <c:pt idx="496">
                  <c:v>1043428415429.906</c:v>
                </c:pt>
                <c:pt idx="497">
                  <c:v>1053862699584.2053</c:v>
                </c:pt>
                <c:pt idx="498">
                  <c:v>1064401326580.0472</c:v>
                </c:pt>
                <c:pt idx="499">
                  <c:v>1075045339845.8475</c:v>
                </c:pt>
                <c:pt idx="500">
                  <c:v>1085795793244.3062</c:v>
                </c:pt>
                <c:pt idx="501">
                  <c:v>1096653751176.749</c:v>
                </c:pt>
                <c:pt idx="502">
                  <c:v>1107620288688.5168</c:v>
                </c:pt>
                <c:pt idx="503">
                  <c:v>1118696491575.4016</c:v>
                </c:pt>
                <c:pt idx="504">
                  <c:v>1129883456491.156</c:v>
                </c:pt>
                <c:pt idx="505">
                  <c:v>1141182291056.0676</c:v>
                </c:pt>
                <c:pt idx="506">
                  <c:v>1152594113966.6282</c:v>
                </c:pt>
                <c:pt idx="507">
                  <c:v>1164120055106.2942</c:v>
                </c:pt>
                <c:pt idx="508">
                  <c:v>1175761255657.3572</c:v>
                </c:pt>
                <c:pt idx="509">
                  <c:v>1187518868213.9309</c:v>
                </c:pt>
                <c:pt idx="510">
                  <c:v>1199394056896.0703</c:v>
                </c:pt>
                <c:pt idx="511">
                  <c:v>1211387997465.0308</c:v>
                </c:pt>
                <c:pt idx="512">
                  <c:v>1223501877439.6814</c:v>
                </c:pt>
                <c:pt idx="513">
                  <c:v>1235736896214.0781</c:v>
                </c:pt>
                <c:pt idx="514">
                  <c:v>1248094265176.219</c:v>
                </c:pt>
                <c:pt idx="515">
                  <c:v>1260575207827.981</c:v>
                </c:pt>
                <c:pt idx="516">
                  <c:v>1273180959906.261</c:v>
                </c:pt>
                <c:pt idx="517">
                  <c:v>1285912769505.3235</c:v>
                </c:pt>
                <c:pt idx="518">
                  <c:v>1298771897200.3772</c:v>
                </c:pt>
                <c:pt idx="519">
                  <c:v>1311759616172.3804</c:v>
                </c:pt>
                <c:pt idx="520">
                  <c:v>1324877212334.1045</c:v>
                </c:pt>
                <c:pt idx="521">
                  <c:v>1338125984457.4458</c:v>
                </c:pt>
                <c:pt idx="522">
                  <c:v>1351507244302.0203</c:v>
                </c:pt>
                <c:pt idx="523">
                  <c:v>1365022316745.04</c:v>
                </c:pt>
                <c:pt idx="524">
                  <c:v>1378672539912.4907</c:v>
                </c:pt>
                <c:pt idx="525">
                  <c:v>1392459265311.6155</c:v>
                </c:pt>
                <c:pt idx="526">
                  <c:v>1406383857964.7319</c:v>
                </c:pt>
                <c:pt idx="527">
                  <c:v>1420447696544.3789</c:v>
                </c:pt>
                <c:pt idx="528">
                  <c:v>1434652173509.823</c:v>
                </c:pt>
                <c:pt idx="529">
                  <c:v>1448998695244.9214</c:v>
                </c:pt>
                <c:pt idx="530">
                  <c:v>1463488682197.3706</c:v>
                </c:pt>
                <c:pt idx="531">
                  <c:v>1478123569019.344</c:v>
                </c:pt>
                <c:pt idx="532">
                  <c:v>1492904804709.5376</c:v>
                </c:pt>
                <c:pt idx="533">
                  <c:v>1507833852756.6328</c:v>
                </c:pt>
                <c:pt idx="534">
                  <c:v>1522912191284.1995</c:v>
                </c:pt>
                <c:pt idx="535">
                  <c:v>1538141313197.0413</c:v>
                </c:pt>
                <c:pt idx="536">
                  <c:v>1553522726329.012</c:v>
                </c:pt>
                <c:pt idx="537">
                  <c:v>1569057953592.3022</c:v>
                </c:pt>
                <c:pt idx="538">
                  <c:v>1584748533128.2253</c:v>
                </c:pt>
                <c:pt idx="539">
                  <c:v>1600596018459.5071</c:v>
                </c:pt>
                <c:pt idx="540">
                  <c:v>1616601978644.1023</c:v>
                </c:pt>
                <c:pt idx="541">
                  <c:v>1632767998430.5432</c:v>
                </c:pt>
                <c:pt idx="542">
                  <c:v>1649095678414.8491</c:v>
                </c:pt>
                <c:pt idx="543">
                  <c:v>1665586635198.9971</c:v>
                </c:pt>
                <c:pt idx="544">
                  <c:v>1682242501550.9875</c:v>
                </c:pt>
                <c:pt idx="545">
                  <c:v>1699064926566.4973</c:v>
                </c:pt>
                <c:pt idx="546">
                  <c:v>1716055575832.1624</c:v>
                </c:pt>
                <c:pt idx="547">
                  <c:v>1733216131590.4836</c:v>
                </c:pt>
                <c:pt idx="548">
                  <c:v>1750548292906.3887</c:v>
                </c:pt>
                <c:pt idx="549">
                  <c:v>1768053775835.4526</c:v>
                </c:pt>
                <c:pt idx="550">
                  <c:v>1785734313593.8071</c:v>
                </c:pt>
                <c:pt idx="551">
                  <c:v>1803591656729.7449</c:v>
                </c:pt>
                <c:pt idx="552">
                  <c:v>1821627573297.0427</c:v>
                </c:pt>
                <c:pt idx="553">
                  <c:v>1839843849030.0132</c:v>
                </c:pt>
                <c:pt idx="554">
                  <c:v>1858242287520.3137</c:v>
                </c:pt>
                <c:pt idx="555">
                  <c:v>1876824710395.5164</c:v>
                </c:pt>
                <c:pt idx="556">
                  <c:v>1895592957499.4714</c:v>
                </c:pt>
                <c:pt idx="557">
                  <c:v>1914548887074.4663</c:v>
                </c:pt>
                <c:pt idx="558">
                  <c:v>1933694375945.2114</c:v>
                </c:pt>
                <c:pt idx="559">
                  <c:v>1953031319704.6626</c:v>
                </c:pt>
                <c:pt idx="560">
                  <c:v>1972561632901.71</c:v>
                </c:pt>
                <c:pt idx="561">
                  <c:v>1992287249230.7271</c:v>
                </c:pt>
                <c:pt idx="562">
                  <c:v>2012210121723.0344</c:v>
                </c:pt>
                <c:pt idx="563">
                  <c:v>2032332222940.2646</c:v>
                </c:pt>
                <c:pt idx="564">
                  <c:v>2052655545169.6675</c:v>
                </c:pt>
                <c:pt idx="565">
                  <c:v>2073182100621.3638</c:v>
                </c:pt>
                <c:pt idx="566">
                  <c:v>2093913921627.5781</c:v>
                </c:pt>
                <c:pt idx="567">
                  <c:v>2114853060843.8533</c:v>
                </c:pt>
                <c:pt idx="568">
                  <c:v>2136001591452.2922</c:v>
                </c:pt>
                <c:pt idx="569">
                  <c:v>2157361607366.8154</c:v>
                </c:pt>
                <c:pt idx="570">
                  <c:v>2178935223440.4834</c:v>
                </c:pt>
                <c:pt idx="571">
                  <c:v>2200724575674.8877</c:v>
                </c:pt>
                <c:pt idx="572">
                  <c:v>2222731821431.6367</c:v>
                </c:pt>
                <c:pt idx="573">
                  <c:v>2244959139645.9531</c:v>
                </c:pt>
                <c:pt idx="574">
                  <c:v>2267408731042.4131</c:v>
                </c:pt>
                <c:pt idx="575">
                  <c:v>2290082818352.8364</c:v>
                </c:pt>
                <c:pt idx="576">
                  <c:v>2312983646536.3657</c:v>
                </c:pt>
                <c:pt idx="577">
                  <c:v>2336113483001.729</c:v>
                </c:pt>
                <c:pt idx="578">
                  <c:v>2359474617831.7466</c:v>
                </c:pt>
                <c:pt idx="579">
                  <c:v>2383069364010.064</c:v>
                </c:pt>
                <c:pt idx="580">
                  <c:v>2406900057650.1646</c:v>
                </c:pt>
                <c:pt idx="581">
                  <c:v>2430969058226.666</c:v>
                </c:pt>
                <c:pt idx="582">
                  <c:v>2455278748808.9336</c:v>
                </c:pt>
                <c:pt idx="583">
                  <c:v>2479831536297.0215</c:v>
                </c:pt>
                <c:pt idx="584">
                  <c:v>2504629851659.9927</c:v>
                </c:pt>
                <c:pt idx="585">
                  <c:v>2529676150176.5928</c:v>
                </c:pt>
                <c:pt idx="586">
                  <c:v>2554972911678.3589</c:v>
                </c:pt>
                <c:pt idx="587">
                  <c:v>2580522640795.1416</c:v>
                </c:pt>
                <c:pt idx="588">
                  <c:v>2606327867203.0933</c:v>
                </c:pt>
                <c:pt idx="589">
                  <c:v>2632391145875.1245</c:v>
                </c:pt>
                <c:pt idx="590">
                  <c:v>2658715057333.876</c:v>
                </c:pt>
                <c:pt idx="591">
                  <c:v>2685302207907.2134</c:v>
                </c:pt>
                <c:pt idx="592">
                  <c:v>2712155229986.2866</c:v>
                </c:pt>
                <c:pt idx="593">
                  <c:v>2739276782286.1499</c:v>
                </c:pt>
                <c:pt idx="594">
                  <c:v>2766669550109.0117</c:v>
                </c:pt>
                <c:pt idx="595">
                  <c:v>2794336245610.1011</c:v>
                </c:pt>
                <c:pt idx="596">
                  <c:v>2822279608066.2026</c:v>
                </c:pt>
                <c:pt idx="597">
                  <c:v>2850502404146.8638</c:v>
                </c:pt>
                <c:pt idx="598">
                  <c:v>2879007428188.333</c:v>
                </c:pt>
                <c:pt idx="599">
                  <c:v>2907797502470.2158</c:v>
                </c:pt>
                <c:pt idx="600">
                  <c:v>2936875477494.9189</c:v>
                </c:pt>
                <c:pt idx="601">
                  <c:v>2966244232269.8687</c:v>
                </c:pt>
                <c:pt idx="602">
                  <c:v>2995906674592.5674</c:v>
                </c:pt>
                <c:pt idx="603">
                  <c:v>3025865741338.4922</c:v>
                </c:pt>
                <c:pt idx="604">
                  <c:v>3056124398751.8765</c:v>
                </c:pt>
                <c:pt idx="605">
                  <c:v>3086685642739.396</c:v>
                </c:pt>
                <c:pt idx="606">
                  <c:v>3117552499166.7905</c:v>
                </c:pt>
                <c:pt idx="607">
                  <c:v>3148728024158.4575</c:v>
                </c:pt>
                <c:pt idx="608">
                  <c:v>3180215304400.0425</c:v>
                </c:pt>
                <c:pt idx="609">
                  <c:v>3212017457444.0435</c:v>
                </c:pt>
                <c:pt idx="610">
                  <c:v>3244137632018.4839</c:v>
                </c:pt>
                <c:pt idx="611">
                  <c:v>3276579008338.668</c:v>
                </c:pt>
                <c:pt idx="612">
                  <c:v>3309344798422.0547</c:v>
                </c:pt>
                <c:pt idx="613">
                  <c:v>3342438246406.2759</c:v>
                </c:pt>
                <c:pt idx="614">
                  <c:v>3375862628870.3389</c:v>
                </c:pt>
                <c:pt idx="615">
                  <c:v>3409621255159.041</c:v>
                </c:pt>
                <c:pt idx="616">
                  <c:v>3443717467710.6323</c:v>
                </c:pt>
                <c:pt idx="617">
                  <c:v>3478154642387.7388</c:v>
                </c:pt>
                <c:pt idx="618">
                  <c:v>3512936188811.6172</c:v>
                </c:pt>
                <c:pt idx="619">
                  <c:v>3548065550699.7319</c:v>
                </c:pt>
                <c:pt idx="620">
                  <c:v>3583546206206.7295</c:v>
                </c:pt>
                <c:pt idx="621">
                  <c:v>3619381668268.7974</c:v>
                </c:pt>
                <c:pt idx="622">
                  <c:v>3655575484951.4858</c:v>
                </c:pt>
                <c:pt idx="623">
                  <c:v>3692131239800.999</c:v>
                </c:pt>
                <c:pt idx="624">
                  <c:v>3729052552199.0103</c:v>
                </c:pt>
                <c:pt idx="625">
                  <c:v>3766343077721.0005</c:v>
                </c:pt>
                <c:pt idx="626">
                  <c:v>3804006508498.2109</c:v>
                </c:pt>
                <c:pt idx="627">
                  <c:v>3842046573583.1919</c:v>
                </c:pt>
                <c:pt idx="628">
                  <c:v>3880467039319.0244</c:v>
                </c:pt>
                <c:pt idx="629">
                  <c:v>3919271709712.2144</c:v>
                </c:pt>
                <c:pt idx="630">
                  <c:v>3958464426809.3379</c:v>
                </c:pt>
                <c:pt idx="631">
                  <c:v>3998049071077.4297</c:v>
                </c:pt>
                <c:pt idx="632">
                  <c:v>4038029561788.2051</c:v>
                </c:pt>
                <c:pt idx="633">
                  <c:v>4078409857406.0879</c:v>
                </c:pt>
                <c:pt idx="634">
                  <c:v>4119193955980.1484</c:v>
                </c:pt>
                <c:pt idx="635">
                  <c:v>4160385895539.9492</c:v>
                </c:pt>
                <c:pt idx="636">
                  <c:v>4201989754495.3481</c:v>
                </c:pt>
                <c:pt idx="637">
                  <c:v>4244009652040.3018</c:v>
                </c:pt>
                <c:pt idx="638">
                  <c:v>4286449748560.7065</c:v>
                </c:pt>
                <c:pt idx="639">
                  <c:v>4329314246046.3115</c:v>
                </c:pt>
                <c:pt idx="640">
                  <c:v>4372607388506.7759</c:v>
                </c:pt>
                <c:pt idx="641">
                  <c:v>4416333462391.8428</c:v>
                </c:pt>
                <c:pt idx="642">
                  <c:v>4460496797015.7617</c:v>
                </c:pt>
                <c:pt idx="643">
                  <c:v>4505101764985.9189</c:v>
                </c:pt>
                <c:pt idx="644">
                  <c:v>4550152782635.7793</c:v>
                </c:pt>
                <c:pt idx="645">
                  <c:v>4595654310462.1357</c:v>
                </c:pt>
                <c:pt idx="646">
                  <c:v>4641610853566.7578</c:v>
                </c:pt>
                <c:pt idx="647">
                  <c:v>4688026962102.4248</c:v>
                </c:pt>
                <c:pt idx="648">
                  <c:v>4734907231723.4492</c:v>
                </c:pt>
                <c:pt idx="649">
                  <c:v>4782256304040.6846</c:v>
                </c:pt>
                <c:pt idx="650">
                  <c:v>4830078867081.0918</c:v>
                </c:pt>
                <c:pt idx="651">
                  <c:v>4878379655751.9014</c:v>
                </c:pt>
                <c:pt idx="652">
                  <c:v>4927163452309.4209</c:v>
                </c:pt>
                <c:pt idx="653">
                  <c:v>4976435086832.5156</c:v>
                </c:pt>
                <c:pt idx="654">
                  <c:v>5026199437700.8408</c:v>
                </c:pt>
                <c:pt idx="655">
                  <c:v>5076461432077.8486</c:v>
                </c:pt>
                <c:pt idx="656">
                  <c:v>5127226046398.6289</c:v>
                </c:pt>
                <c:pt idx="657">
                  <c:v>5178498306862.6152</c:v>
                </c:pt>
                <c:pt idx="658">
                  <c:v>5230283289931.2412</c:v>
                </c:pt>
                <c:pt idx="659">
                  <c:v>5282586122830.5518</c:v>
                </c:pt>
                <c:pt idx="660">
                  <c:v>5335411984058.8584</c:v>
                </c:pt>
                <c:pt idx="661">
                  <c:v>5388766103899.4453</c:v>
                </c:pt>
                <c:pt idx="662">
                  <c:v>5442653764938.4414</c:v>
                </c:pt>
                <c:pt idx="663">
                  <c:v>5497080302587.8252</c:v>
                </c:pt>
                <c:pt idx="664">
                  <c:v>5552051105613.7051</c:v>
                </c:pt>
                <c:pt idx="665">
                  <c:v>5607571616669.8428</c:v>
                </c:pt>
                <c:pt idx="666">
                  <c:v>5663647332836.541</c:v>
                </c:pt>
                <c:pt idx="667">
                  <c:v>5720283806164.9053</c:v>
                </c:pt>
                <c:pt idx="668">
                  <c:v>5777486644226.5537</c:v>
                </c:pt>
                <c:pt idx="669">
                  <c:v>5835261510668.8203</c:v>
                </c:pt>
                <c:pt idx="670">
                  <c:v>5893614125775.5088</c:v>
                </c:pt>
                <c:pt idx="671">
                  <c:v>5952550267033.2627</c:v>
                </c:pt>
                <c:pt idx="672">
                  <c:v>6012075769703.5967</c:v>
                </c:pt>
                <c:pt idx="673">
                  <c:v>6072196527400.6318</c:v>
                </c:pt>
                <c:pt idx="674">
                  <c:v>6132918492674.6387</c:v>
                </c:pt>
                <c:pt idx="675">
                  <c:v>6194247677601.3838</c:v>
                </c:pt>
                <c:pt idx="676">
                  <c:v>6256190154377.3994</c:v>
                </c:pt>
                <c:pt idx="677">
                  <c:v>6318752055921.1738</c:v>
                </c:pt>
                <c:pt idx="678">
                  <c:v>6381939576480.3857</c:v>
                </c:pt>
                <c:pt idx="679">
                  <c:v>6445758972245.1875</c:v>
                </c:pt>
                <c:pt idx="680">
                  <c:v>6510216561967.6406</c:v>
                </c:pt>
                <c:pt idx="681">
                  <c:v>6575318727587.3184</c:v>
                </c:pt>
                <c:pt idx="682">
                  <c:v>6641071914863.1924</c:v>
                </c:pt>
                <c:pt idx="683">
                  <c:v>6707482634011.8223</c:v>
                </c:pt>
                <c:pt idx="684">
                  <c:v>6774557460351.9414</c:v>
                </c:pt>
                <c:pt idx="685">
                  <c:v>6842303034955.46</c:v>
                </c:pt>
                <c:pt idx="686">
                  <c:v>6910726065305.0156</c:v>
                </c:pt>
                <c:pt idx="687">
                  <c:v>6979833325958.0635</c:v>
                </c:pt>
                <c:pt idx="688">
                  <c:v>7049631659217.6475</c:v>
                </c:pt>
                <c:pt idx="689">
                  <c:v>7120127975809.8232</c:v>
                </c:pt>
                <c:pt idx="690">
                  <c:v>7191329255567.9219</c:v>
                </c:pt>
                <c:pt idx="691">
                  <c:v>7263242548123.5996</c:v>
                </c:pt>
                <c:pt idx="692">
                  <c:v>7335874973604.8369</c:v>
                </c:pt>
                <c:pt idx="693">
                  <c:v>7409233723340.8838</c:v>
                </c:pt>
                <c:pt idx="694">
                  <c:v>7483326060574.2939</c:v>
                </c:pt>
                <c:pt idx="695">
                  <c:v>7558159321180.0352</c:v>
                </c:pt>
                <c:pt idx="696">
                  <c:v>7633740914391.8379</c:v>
                </c:pt>
                <c:pt idx="697">
                  <c:v>7710078323535.7578</c:v>
                </c:pt>
                <c:pt idx="698">
                  <c:v>7787179106771.1152</c:v>
                </c:pt>
                <c:pt idx="699">
                  <c:v>7865050897838.8242</c:v>
                </c:pt>
                <c:pt idx="700">
                  <c:v>7943701406817.2119</c:v>
                </c:pt>
                <c:pt idx="701">
                  <c:v>8023138420885.3848</c:v>
                </c:pt>
                <c:pt idx="702">
                  <c:v>8103369805094.2402</c:v>
                </c:pt>
                <c:pt idx="703">
                  <c:v>8184403503145.1797</c:v>
                </c:pt>
                <c:pt idx="704">
                  <c:v>8266247538176.6338</c:v>
                </c:pt>
                <c:pt idx="705">
                  <c:v>8348910013558.3994</c:v>
                </c:pt>
                <c:pt idx="706">
                  <c:v>8432399113693.9834</c:v>
                </c:pt>
                <c:pt idx="707">
                  <c:v>8516723104830.9219</c:v>
                </c:pt>
                <c:pt idx="708">
                  <c:v>8601890335879.2324</c:v>
                </c:pt>
                <c:pt idx="709">
                  <c:v>8687909239238.0244</c:v>
                </c:pt>
                <c:pt idx="710">
                  <c:v>8774788331630.4082</c:v>
                </c:pt>
                <c:pt idx="711">
                  <c:v>8862536214946.707</c:v>
                </c:pt>
                <c:pt idx="712">
                  <c:v>8951161577096.1777</c:v>
                </c:pt>
                <c:pt idx="713">
                  <c:v>9040673192867.1387</c:v>
                </c:pt>
                <c:pt idx="714">
                  <c:v>9131079924795.8105</c:v>
                </c:pt>
                <c:pt idx="715">
                  <c:v>9222390724043.7695</c:v>
                </c:pt>
                <c:pt idx="716">
                  <c:v>9314614631284.207</c:v>
                </c:pt>
                <c:pt idx="717">
                  <c:v>9407760777597.0469</c:v>
                </c:pt>
                <c:pt idx="718">
                  <c:v>9501838385373.0195</c:v>
                </c:pt>
                <c:pt idx="719">
                  <c:v>9596856769226.7461</c:v>
                </c:pt>
                <c:pt idx="720">
                  <c:v>9692825336919.0176</c:v>
                </c:pt>
                <c:pt idx="721">
                  <c:v>9789753590288.207</c:v>
                </c:pt>
                <c:pt idx="722">
                  <c:v>9887651126191.0918</c:v>
                </c:pt>
                <c:pt idx="723">
                  <c:v>9986527637453</c:v>
                </c:pt>
                <c:pt idx="724">
                  <c:v>10086392913827.533</c:v>
                </c:pt>
                <c:pt idx="725">
                  <c:v>10187256842965.803</c:v>
                </c:pt>
                <c:pt idx="726">
                  <c:v>10289129411395.467</c:v>
                </c:pt>
                <c:pt idx="727">
                  <c:v>10392020705509.418</c:v>
                </c:pt>
                <c:pt idx="728">
                  <c:v>10495940912564.514</c:v>
                </c:pt>
                <c:pt idx="729">
                  <c:v>10600900321690.162</c:v>
                </c:pt>
                <c:pt idx="730">
                  <c:v>10706909324907.064</c:v>
                </c:pt>
                <c:pt idx="731">
                  <c:v>10813978418156.131</c:v>
                </c:pt>
                <c:pt idx="732">
                  <c:v>10922118202337.691</c:v>
                </c:pt>
                <c:pt idx="733">
                  <c:v>11031339384361.07</c:v>
                </c:pt>
                <c:pt idx="734">
                  <c:v>11141652778204.682</c:v>
                </c:pt>
                <c:pt idx="735">
                  <c:v>11253069305986.725</c:v>
                </c:pt>
                <c:pt idx="736">
                  <c:v>11365599999046.596</c:v>
                </c:pt>
                <c:pt idx="737">
                  <c:v>11479255999037.061</c:v>
                </c:pt>
                <c:pt idx="738">
                  <c:v>11594048559027.432</c:v>
                </c:pt>
                <c:pt idx="739">
                  <c:v>11709989044617.705</c:v>
                </c:pt>
                <c:pt idx="740">
                  <c:v>11827088935063.883</c:v>
                </c:pt>
                <c:pt idx="741">
                  <c:v>11945359824414.521</c:v>
                </c:pt>
                <c:pt idx="742">
                  <c:v>12064813422658.668</c:v>
                </c:pt>
                <c:pt idx="743">
                  <c:v>12185461556885.252</c:v>
                </c:pt>
                <c:pt idx="744">
                  <c:v>12307316172454.107</c:v>
                </c:pt>
                <c:pt idx="745">
                  <c:v>12430389334178.648</c:v>
                </c:pt>
                <c:pt idx="746">
                  <c:v>12554693227520.439</c:v>
                </c:pt>
                <c:pt idx="747">
                  <c:v>12680240159795.639</c:v>
                </c:pt>
                <c:pt idx="748">
                  <c:v>12807042561393.596</c:v>
                </c:pt>
                <c:pt idx="749">
                  <c:v>12935112987007.533</c:v>
                </c:pt>
                <c:pt idx="750">
                  <c:v>13064464116877.611</c:v>
                </c:pt>
                <c:pt idx="751">
                  <c:v>13195108758046.381</c:v>
                </c:pt>
                <c:pt idx="752">
                  <c:v>13327059845626.848</c:v>
                </c:pt>
                <c:pt idx="753">
                  <c:v>13460330444083.119</c:v>
                </c:pt>
                <c:pt idx="754">
                  <c:v>13594933748523.951</c:v>
                </c:pt>
                <c:pt idx="755">
                  <c:v>13730883086009.188</c:v>
                </c:pt>
                <c:pt idx="756">
                  <c:v>13868191916869.281</c:v>
                </c:pt>
                <c:pt idx="757">
                  <c:v>14006873836037.973</c:v>
                </c:pt>
                <c:pt idx="758">
                  <c:v>14146942574398.355</c:v>
                </c:pt>
                <c:pt idx="759">
                  <c:v>14288412000142.334</c:v>
                </c:pt>
                <c:pt idx="760">
                  <c:v>14431296120143.762</c:v>
                </c:pt>
                <c:pt idx="761">
                  <c:v>14575609081345.201</c:v>
                </c:pt>
                <c:pt idx="762">
                  <c:v>14721365172158.65</c:v>
                </c:pt>
                <c:pt idx="763">
                  <c:v>14868578823880.234</c:v>
                </c:pt>
                <c:pt idx="764">
                  <c:v>15017264612119.039</c:v>
                </c:pt>
                <c:pt idx="765">
                  <c:v>15167437258240.229</c:v>
                </c:pt>
                <c:pt idx="766">
                  <c:v>15319111630822.635</c:v>
                </c:pt>
                <c:pt idx="767">
                  <c:v>15472302747130.855</c:v>
                </c:pt>
                <c:pt idx="768">
                  <c:v>15627025774602.168</c:v>
                </c:pt>
                <c:pt idx="769">
                  <c:v>15783296032348.191</c:v>
                </c:pt>
                <c:pt idx="770">
                  <c:v>15941128992671.668</c:v>
                </c:pt>
                <c:pt idx="771">
                  <c:v>16100540282598.385</c:v>
                </c:pt>
                <c:pt idx="772">
                  <c:v>16261545685424.373</c:v>
                </c:pt>
                <c:pt idx="773">
                  <c:v>16424161142278.615</c:v>
                </c:pt>
                <c:pt idx="774">
                  <c:v>16588402753701.404</c:v>
                </c:pt>
                <c:pt idx="775">
                  <c:v>16754286781238.414</c:v>
                </c:pt>
                <c:pt idx="776">
                  <c:v>16921829649050.803</c:v>
                </c:pt>
                <c:pt idx="777">
                  <c:v>17091047945541.313</c:v>
                </c:pt>
                <c:pt idx="778">
                  <c:v>17261958424996.723</c:v>
                </c:pt>
                <c:pt idx="779">
                  <c:v>17434578009246.686</c:v>
                </c:pt>
                <c:pt idx="780">
                  <c:v>17608923789339.156</c:v>
                </c:pt>
                <c:pt idx="781">
                  <c:v>17785013027232.547</c:v>
                </c:pt>
                <c:pt idx="782">
                  <c:v>17962863157504.875</c:v>
                </c:pt>
                <c:pt idx="783">
                  <c:v>18142491789079.922</c:v>
                </c:pt>
                <c:pt idx="784">
                  <c:v>18323916706970.727</c:v>
                </c:pt>
                <c:pt idx="785">
                  <c:v>18507155874040.434</c:v>
                </c:pt>
                <c:pt idx="786">
                  <c:v>18692227432780.836</c:v>
                </c:pt>
                <c:pt idx="787">
                  <c:v>18879149707108.641</c:v>
                </c:pt>
                <c:pt idx="788">
                  <c:v>19067941204179.73</c:v>
                </c:pt>
                <c:pt idx="789">
                  <c:v>19258620616221.523</c:v>
                </c:pt>
                <c:pt idx="790">
                  <c:v>19451206822383.742</c:v>
                </c:pt>
                <c:pt idx="791">
                  <c:v>19645718890607.578</c:v>
                </c:pt>
                <c:pt idx="792">
                  <c:v>19842176079513.66</c:v>
                </c:pt>
                <c:pt idx="793">
                  <c:v>20040597840308.797</c:v>
                </c:pt>
                <c:pt idx="794">
                  <c:v>20241003818711.887</c:v>
                </c:pt>
                <c:pt idx="795">
                  <c:v>20443413856899</c:v>
                </c:pt>
                <c:pt idx="796">
                  <c:v>20647847995467.988</c:v>
                </c:pt>
                <c:pt idx="797">
                  <c:v>20854326475422.672</c:v>
                </c:pt>
                <c:pt idx="798">
                  <c:v>21062869740176.902</c:v>
                </c:pt>
                <c:pt idx="799">
                  <c:v>21273498437578.66</c:v>
                </c:pt>
                <c:pt idx="800">
                  <c:v>21486233421954.457</c:v>
                </c:pt>
                <c:pt idx="801">
                  <c:v>21701095756174</c:v>
                </c:pt>
                <c:pt idx="802">
                  <c:v>21918106713735.742</c:v>
                </c:pt>
                <c:pt idx="803">
                  <c:v>22137287780873.094</c:v>
                </c:pt>
                <c:pt idx="804">
                  <c:v>22358660658681.824</c:v>
                </c:pt>
                <c:pt idx="805">
                  <c:v>22582247265268.645</c:v>
                </c:pt>
                <c:pt idx="806">
                  <c:v>22808069737921.336</c:v>
                </c:pt>
                <c:pt idx="807">
                  <c:v>23036150435300.539</c:v>
                </c:pt>
                <c:pt idx="808">
                  <c:v>23266511939653.555</c:v>
                </c:pt>
                <c:pt idx="809">
                  <c:v>23499177059050.09</c:v>
                </c:pt>
                <c:pt idx="810">
                  <c:v>23734168829640.594</c:v>
                </c:pt>
                <c:pt idx="811">
                  <c:v>23971510517936.996</c:v>
                </c:pt>
                <c:pt idx="812">
                  <c:v>24211225623116.363</c:v>
                </c:pt>
                <c:pt idx="813">
                  <c:v>24453337879347.531</c:v>
                </c:pt>
                <c:pt idx="814">
                  <c:v>24697871258141.008</c:v>
                </c:pt>
                <c:pt idx="815">
                  <c:v>24944849970722.406</c:v>
                </c:pt>
                <c:pt idx="816">
                  <c:v>25194298470429.645</c:v>
                </c:pt>
                <c:pt idx="817">
                  <c:v>25446241455133.938</c:v>
                </c:pt>
                <c:pt idx="818">
                  <c:v>25700703869685.281</c:v>
                </c:pt>
                <c:pt idx="819">
                  <c:v>25957710908382.133</c:v>
                </c:pt>
                <c:pt idx="820">
                  <c:v>26217288017465.953</c:v>
                </c:pt>
                <c:pt idx="821">
                  <c:v>26479460897640.605</c:v>
                </c:pt>
                <c:pt idx="822">
                  <c:v>26744255506617.02</c:v>
                </c:pt>
                <c:pt idx="823">
                  <c:v>27011698061683.188</c:v>
                </c:pt>
                <c:pt idx="824">
                  <c:v>27281815042300.027</c:v>
                </c:pt>
                <c:pt idx="825">
                  <c:v>27554633192723.027</c:v>
                </c:pt>
                <c:pt idx="826">
                  <c:v>27830179524650.258</c:v>
                </c:pt>
                <c:pt idx="827">
                  <c:v>28108481319896.75</c:v>
                </c:pt>
                <c:pt idx="828">
                  <c:v>28389566133095.719</c:v>
                </c:pt>
                <c:pt idx="829">
                  <c:v>28673461794426.68</c:v>
                </c:pt>
                <c:pt idx="830">
                  <c:v>28960196412370.949</c:v>
                </c:pt>
                <c:pt idx="831">
                  <c:v>29249798376494.652</c:v>
                </c:pt>
                <c:pt idx="832">
                  <c:v>29542296360259.605</c:v>
                </c:pt>
                <c:pt idx="833">
                  <c:v>29837719323862.203</c:v>
                </c:pt>
                <c:pt idx="834">
                  <c:v>30136096517100.824</c:v>
                </c:pt>
                <c:pt idx="835">
                  <c:v>30437457482271.828</c:v>
                </c:pt>
                <c:pt idx="836">
                  <c:v>30741832057094.547</c:v>
                </c:pt>
                <c:pt idx="837">
                  <c:v>31049250377665.492</c:v>
                </c:pt>
                <c:pt idx="838">
                  <c:v>31359742881442.16</c:v>
                </c:pt>
                <c:pt idx="839">
                  <c:v>31673340310256.563</c:v>
                </c:pt>
                <c:pt idx="840">
                  <c:v>31990073713359.137</c:v>
                </c:pt>
                <c:pt idx="841">
                  <c:v>32309974450492.738</c:v>
                </c:pt>
                <c:pt idx="842">
                  <c:v>32633074194997.66</c:v>
                </c:pt>
                <c:pt idx="843">
                  <c:v>32959404936947.629</c:v>
                </c:pt>
                <c:pt idx="844">
                  <c:v>33288998986317.109</c:v>
                </c:pt>
                <c:pt idx="845">
                  <c:v>33621888976180.281</c:v>
                </c:pt>
                <c:pt idx="846">
                  <c:v>33958107865942.09</c:v>
                </c:pt>
                <c:pt idx="847">
                  <c:v>34297688944601.492</c:v>
                </c:pt>
                <c:pt idx="848">
                  <c:v>34640665834047.523</c:v>
                </c:pt>
                <c:pt idx="849">
                  <c:v>34987072492388</c:v>
                </c:pt>
                <c:pt idx="850">
                  <c:v>35336943217311.883</c:v>
                </c:pt>
                <c:pt idx="851">
                  <c:v>35690312649485</c:v>
                </c:pt>
                <c:pt idx="852">
                  <c:v>36047215775979.852</c:v>
                </c:pt>
                <c:pt idx="853">
                  <c:v>36407687933739.641</c:v>
                </c:pt>
                <c:pt idx="854">
                  <c:v>36771764813077.055</c:v>
                </c:pt>
                <c:pt idx="855">
                  <c:v>37139482461207.805</c:v>
                </c:pt>
                <c:pt idx="856">
                  <c:v>37510877285819.898</c:v>
                </c:pt>
                <c:pt idx="857">
                  <c:v>37885986058678.102</c:v>
                </c:pt>
                <c:pt idx="858">
                  <c:v>38264845919264.883</c:v>
                </c:pt>
                <c:pt idx="859">
                  <c:v>38647494378457.523</c:v>
                </c:pt>
                <c:pt idx="860">
                  <c:v>39033969322242.094</c:v>
                </c:pt>
                <c:pt idx="861">
                  <c:v>39424309015464.516</c:v>
                </c:pt>
                <c:pt idx="862">
                  <c:v>39818552105619.18</c:v>
                </c:pt>
                <c:pt idx="863">
                  <c:v>40216737626675.359</c:v>
                </c:pt>
                <c:pt idx="864">
                  <c:v>40618905002942.117</c:v>
                </c:pt>
                <c:pt idx="865">
                  <c:v>41025094052971.539</c:v>
                </c:pt>
                <c:pt idx="866">
                  <c:v>41435344993501.25</c:v>
                </c:pt>
                <c:pt idx="867">
                  <c:v>41849698443436.258</c:v>
                </c:pt>
                <c:pt idx="868">
                  <c:v>42268195427870.625</c:v>
                </c:pt>
                <c:pt idx="869">
                  <c:v>42690877382149.328</c:v>
                </c:pt>
                <c:pt idx="870">
                  <c:v>43117786155970.836</c:v>
                </c:pt>
                <c:pt idx="871">
                  <c:v>43548964017530.523</c:v>
                </c:pt>
                <c:pt idx="872">
                  <c:v>43984453657705.836</c:v>
                </c:pt>
                <c:pt idx="873">
                  <c:v>44424298194282.906</c:v>
                </c:pt>
                <c:pt idx="874">
                  <c:v>44868541176225.734</c:v>
                </c:pt>
                <c:pt idx="875">
                  <c:v>45317226587987.984</c:v>
                </c:pt>
                <c:pt idx="876">
                  <c:v>45770398853867.875</c:v>
                </c:pt>
                <c:pt idx="877">
                  <c:v>46228102842406.555</c:v>
                </c:pt>
                <c:pt idx="878">
                  <c:v>46690383870830.617</c:v>
                </c:pt>
                <c:pt idx="879">
                  <c:v>47157287709538.906</c:v>
                </c:pt>
                <c:pt idx="880">
                  <c:v>47628860586634.313</c:v>
                </c:pt>
                <c:pt idx="881">
                  <c:v>48105149192500.664</c:v>
                </c:pt>
                <c:pt idx="882">
                  <c:v>48586200684425.664</c:v>
                </c:pt>
                <c:pt idx="883">
                  <c:v>49072062691269.922</c:v>
                </c:pt>
                <c:pt idx="884">
                  <c:v>49562783318182.617</c:v>
                </c:pt>
                <c:pt idx="885">
                  <c:v>50058411151364.438</c:v>
                </c:pt>
                <c:pt idx="886">
                  <c:v>50558995262878.102</c:v>
                </c:pt>
                <c:pt idx="887">
                  <c:v>51064585215506.867</c:v>
                </c:pt>
                <c:pt idx="888">
                  <c:v>51575231067661.945</c:v>
                </c:pt>
                <c:pt idx="889">
                  <c:v>52090983378338.57</c:v>
                </c:pt>
                <c:pt idx="890">
                  <c:v>52611893212121.953</c:v>
                </c:pt>
                <c:pt idx="891">
                  <c:v>53138012144243.164</c:v>
                </c:pt>
                <c:pt idx="892">
                  <c:v>53669392265685.594</c:v>
                </c:pt>
                <c:pt idx="893">
                  <c:v>54206086188342.461</c:v>
                </c:pt>
                <c:pt idx="894">
                  <c:v>54748147050225.883</c:v>
                </c:pt>
                <c:pt idx="895">
                  <c:v>55295628520728.133</c:v>
                </c:pt>
                <c:pt idx="896">
                  <c:v>55848584805935.422</c:v>
                </c:pt>
                <c:pt idx="897">
                  <c:v>56407070653994.773</c:v>
                </c:pt>
                <c:pt idx="898">
                  <c:v>56971141360534.734</c:v>
                </c:pt>
                <c:pt idx="899">
                  <c:v>57540852774140.063</c:v>
                </c:pt>
                <c:pt idx="900">
                  <c:v>58116261301881.477</c:v>
                </c:pt>
                <c:pt idx="901">
                  <c:v>58697423914900.281</c:v>
                </c:pt>
                <c:pt idx="902">
                  <c:v>59284398154049.289</c:v>
                </c:pt>
                <c:pt idx="903">
                  <c:v>59877242135589.773</c:v>
                </c:pt>
                <c:pt idx="904">
                  <c:v>60476014556945.688</c:v>
                </c:pt>
                <c:pt idx="905">
                  <c:v>61080774702515.148</c:v>
                </c:pt>
                <c:pt idx="906">
                  <c:v>61691582449540.305</c:v>
                </c:pt>
                <c:pt idx="907">
                  <c:v>62308498274035.695</c:v>
                </c:pt>
                <c:pt idx="908">
                  <c:v>62931583256776.055</c:v>
                </c:pt>
                <c:pt idx="909">
                  <c:v>63560899089343.82</c:v>
                </c:pt>
                <c:pt idx="910">
                  <c:v>64196508080237.258</c:v>
                </c:pt>
                <c:pt idx="911">
                  <c:v>64838473161039.617</c:v>
                </c:pt>
                <c:pt idx="912">
                  <c:v>65486857892650.039</c:v>
                </c:pt>
                <c:pt idx="913">
                  <c:v>66141726471576.547</c:v>
                </c:pt>
                <c:pt idx="914">
                  <c:v>66803143736292.313</c:v>
                </c:pt>
                <c:pt idx="915">
                  <c:v>67471175173655.211</c:v>
                </c:pt>
                <c:pt idx="916">
                  <c:v>68145886925391.766</c:v>
                </c:pt>
                <c:pt idx="917">
                  <c:v>68827345794645.688</c:v>
                </c:pt>
                <c:pt idx="918">
                  <c:v>69515619252592.156</c:v>
                </c:pt>
                <c:pt idx="919">
                  <c:v>70210775445118.063</c:v>
                </c:pt>
                <c:pt idx="920">
                  <c:v>70912883199569.266</c:v>
                </c:pt>
                <c:pt idx="921">
                  <c:v>71622012031564.969</c:v>
                </c:pt>
                <c:pt idx="922">
                  <c:v>72338232151880.609</c:v>
                </c:pt>
                <c:pt idx="923">
                  <c:v>73061614473399.391</c:v>
                </c:pt>
                <c:pt idx="924">
                  <c:v>73792230618133.375</c:v>
                </c:pt>
                <c:pt idx="925">
                  <c:v>74530152924314.734</c:v>
                </c:pt>
                <c:pt idx="926">
                  <c:v>75275454453557.891</c:v>
                </c:pt>
                <c:pt idx="927">
                  <c:v>76028208998093.438</c:v>
                </c:pt>
                <c:pt idx="928">
                  <c:v>76788491088074.406</c:v>
                </c:pt>
                <c:pt idx="929">
                  <c:v>77556375998955.141</c:v>
                </c:pt>
                <c:pt idx="930">
                  <c:v>78331939758944.703</c:v>
                </c:pt>
                <c:pt idx="931">
                  <c:v>79115259156534.125</c:v>
                </c:pt>
                <c:pt idx="932">
                  <c:v>79906411748099.484</c:v>
                </c:pt>
                <c:pt idx="933">
                  <c:v>80705475865580.469</c:v>
                </c:pt>
                <c:pt idx="934">
                  <c:v>81512530624236.281</c:v>
                </c:pt>
                <c:pt idx="935">
                  <c:v>82327655930478.641</c:v>
                </c:pt>
                <c:pt idx="936">
                  <c:v>83150932489783.438</c:v>
                </c:pt>
                <c:pt idx="937">
                  <c:v>83982441814681.281</c:v>
                </c:pt>
                <c:pt idx="938">
                  <c:v>84822266232828.109</c:v>
                </c:pt>
                <c:pt idx="939">
                  <c:v>85670488895156.359</c:v>
                </c:pt>
                <c:pt idx="940">
                  <c:v>86527193784107.922</c:v>
                </c:pt>
                <c:pt idx="941">
                  <c:v>87392465721949</c:v>
                </c:pt>
                <c:pt idx="942">
                  <c:v>88266390379168.516</c:v>
                </c:pt>
                <c:pt idx="943">
                  <c:v>89149054282960.156</c:v>
                </c:pt>
                <c:pt idx="944">
                  <c:v>90040544825789.781</c:v>
                </c:pt>
                <c:pt idx="945">
                  <c:v>90940950274047.703</c:v>
                </c:pt>
                <c:pt idx="946">
                  <c:v>91850359776788.188</c:v>
                </c:pt>
                <c:pt idx="947">
                  <c:v>92768863374556.047</c:v>
                </c:pt>
                <c:pt idx="948">
                  <c:v>93696552008301.609</c:v>
                </c:pt>
                <c:pt idx="949">
                  <c:v>94633517528384.609</c:v>
                </c:pt>
                <c:pt idx="950">
                  <c:v>95579852703668.484</c:v>
                </c:pt>
                <c:pt idx="951">
                  <c:v>96535651230705.141</c:v>
                </c:pt>
                <c:pt idx="952">
                  <c:v>97501007743012.234</c:v>
                </c:pt>
                <c:pt idx="953">
                  <c:v>98476017820442.375</c:v>
                </c:pt>
                <c:pt idx="954">
                  <c:v>99460777998646.781</c:v>
                </c:pt>
                <c:pt idx="955">
                  <c:v>100455385778633.22</c:v>
                </c:pt>
                <c:pt idx="956">
                  <c:v>101459939636419.56</c:v>
                </c:pt>
                <c:pt idx="957">
                  <c:v>102474539032783.73</c:v>
                </c:pt>
                <c:pt idx="958">
                  <c:v>103499284423111.61</c:v>
                </c:pt>
                <c:pt idx="959">
                  <c:v>104534277267342.7</c:v>
                </c:pt>
                <c:pt idx="960">
                  <c:v>105579620040016.14</c:v>
                </c:pt>
                <c:pt idx="961">
                  <c:v>106635416240416.31</c:v>
                </c:pt>
                <c:pt idx="962">
                  <c:v>107701770402820.48</c:v>
                </c:pt>
                <c:pt idx="963">
                  <c:v>108778788106848.67</c:v>
                </c:pt>
                <c:pt idx="964">
                  <c:v>109866575987917.17</c:v>
                </c:pt>
                <c:pt idx="965">
                  <c:v>110965241747796.33</c:v>
                </c:pt>
                <c:pt idx="966">
                  <c:v>112074894165274.33</c:v>
                </c:pt>
                <c:pt idx="967">
                  <c:v>113195643106927.02</c:v>
                </c:pt>
                <c:pt idx="968">
                  <c:v>114327599537996.33</c:v>
                </c:pt>
                <c:pt idx="969">
                  <c:v>115470875533376.3</c:v>
                </c:pt>
                <c:pt idx="970">
                  <c:v>116625584288710.05</c:v>
                </c:pt>
                <c:pt idx="971">
                  <c:v>117791840131597.13</c:v>
                </c:pt>
                <c:pt idx="972">
                  <c:v>118969758532913.11</c:v>
                </c:pt>
                <c:pt idx="973">
                  <c:v>120159456118242.23</c:v>
                </c:pt>
                <c:pt idx="974">
                  <c:v>121361050679424.67</c:v>
                </c:pt>
                <c:pt idx="975">
                  <c:v>122574661186218.89</c:v>
                </c:pt>
                <c:pt idx="976">
                  <c:v>123800407798081.14</c:v>
                </c:pt>
                <c:pt idx="977">
                  <c:v>125038411876061.94</c:v>
                </c:pt>
                <c:pt idx="978">
                  <c:v>126288795994822.58</c:v>
                </c:pt>
                <c:pt idx="979">
                  <c:v>127551683954770.78</c:v>
                </c:pt>
                <c:pt idx="980">
                  <c:v>128827200794318.53</c:v>
                </c:pt>
                <c:pt idx="981">
                  <c:v>130115472802261.63</c:v>
                </c:pt>
                <c:pt idx="982">
                  <c:v>131416627530284.33</c:v>
                </c:pt>
                <c:pt idx="983">
                  <c:v>132730793805587.11</c:v>
                </c:pt>
              </c:numCache>
            </c:numRef>
          </c:yVal>
          <c:smooth val="1"/>
          <c:extLst>
            <c:ext xmlns:c16="http://schemas.microsoft.com/office/drawing/2014/chart" uri="{C3380CC4-5D6E-409C-BE32-E72D297353CC}">
              <c16:uniqueId val="{00000000-3F3F-44C5-AA59-ABA442222495}"/>
            </c:ext>
          </c:extLst>
        </c:ser>
        <c:dLbls>
          <c:showLegendKey val="0"/>
          <c:showVal val="0"/>
          <c:showCatName val="0"/>
          <c:showSerName val="0"/>
          <c:showPercent val="0"/>
          <c:showBubbleSize val="0"/>
        </c:dLbls>
        <c:axId val="92541696"/>
        <c:axId val="92543616"/>
      </c:scatterChart>
      <c:valAx>
        <c:axId val="92541696"/>
        <c:scaling>
          <c:orientation val="minMax"/>
          <c:max val="3000"/>
          <c:min val="2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rgbClr val="FFFF00"/>
                    </a:solidFill>
                    <a:latin typeface="+mn-lt"/>
                    <a:ea typeface="+mn-ea"/>
                    <a:cs typeface="+mn-cs"/>
                  </a:defRPr>
                </a:pPr>
                <a:r>
                  <a:rPr lang="en-US" sz="1400" b="1">
                    <a:solidFill>
                      <a:srgbClr val="FFFF00"/>
                    </a:solidFill>
                  </a:rPr>
                  <a:t>Year</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FFFF00"/>
                </a:solidFill>
                <a:latin typeface="+mn-lt"/>
                <a:ea typeface="+mn-ea"/>
                <a:cs typeface="+mn-cs"/>
              </a:defRPr>
            </a:pPr>
            <a:endParaRPr lang="en-US"/>
          </a:p>
        </c:txPr>
        <c:crossAx val="92543616"/>
        <c:crosses val="autoZero"/>
        <c:crossBetween val="midCat"/>
      </c:valAx>
      <c:valAx>
        <c:axId val="92543616"/>
        <c:scaling>
          <c:orientation val="minMax"/>
          <c:min val="7500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rgbClr val="FFFF00"/>
                    </a:solidFill>
                    <a:latin typeface="+mn-lt"/>
                    <a:ea typeface="+mn-ea"/>
                    <a:cs typeface="+mn-cs"/>
                  </a:defRPr>
                </a:pPr>
                <a:r>
                  <a:rPr lang="en-US" sz="1400" b="1">
                    <a:solidFill>
                      <a:srgbClr val="FFFF00"/>
                    </a:solidFill>
                  </a:rPr>
                  <a:t>World Population</a:t>
                </a:r>
              </a:p>
            </c:rich>
          </c:tx>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FFFF00"/>
                </a:solidFill>
                <a:latin typeface="+mn-lt"/>
                <a:ea typeface="+mn-ea"/>
                <a:cs typeface="+mn-cs"/>
              </a:defRPr>
            </a:pPr>
            <a:endParaRPr lang="en-US"/>
          </a:p>
        </c:txPr>
        <c:crossAx val="92541696"/>
        <c:crosses val="autoZero"/>
        <c:crossBetween val="midCat"/>
      </c:valAx>
      <c:spPr>
        <a:solidFill>
          <a:schemeClr val="accent2">
            <a:lumMod val="60000"/>
            <a:lumOff val="40000"/>
          </a:schemeClr>
        </a:solid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9BF54A-2B36-4FB6-A643-0E1F8C7D064E}"/>
              </a:ext>
            </a:extLst>
          </p:cNvPr>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C230D65-2755-4402-B17C-69E7636A6AF4}"/>
              </a:ext>
            </a:extLst>
          </p:cNvPr>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EB2A9F54-C8F4-48E9-BB27-C3CFEA98395F}" type="datetimeFigureOut">
              <a:rPr lang="en-US" smtClean="0"/>
              <a:t>8/6/2017</a:t>
            </a:fld>
            <a:endParaRPr lang="en-US"/>
          </a:p>
        </p:txBody>
      </p:sp>
      <p:sp>
        <p:nvSpPr>
          <p:cNvPr id="4" name="Footer Placeholder 3">
            <a:extLst>
              <a:ext uri="{FF2B5EF4-FFF2-40B4-BE49-F238E27FC236}">
                <a16:creationId xmlns:a16="http://schemas.microsoft.com/office/drawing/2014/main" id="{A503C0B4-983B-4BAC-8FA1-7D056381DA68}"/>
              </a:ext>
            </a:extLst>
          </p:cNvPr>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871EFE0-B475-41C5-95CB-867EC4A2E636}"/>
              </a:ext>
            </a:extLst>
          </p:cNvPr>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B1BD3111-F40C-4B76-BAA4-2E0EEF62FC8D}" type="slidenum">
              <a:rPr lang="en-US" smtClean="0"/>
              <a:t>‹#›</a:t>
            </a:fld>
            <a:endParaRPr lang="en-US"/>
          </a:p>
        </p:txBody>
      </p:sp>
    </p:spTree>
    <p:extLst>
      <p:ext uri="{BB962C8B-B14F-4D97-AF65-F5344CB8AC3E}">
        <p14:creationId xmlns:p14="http://schemas.microsoft.com/office/powerpoint/2010/main" val="4006639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CB8CAFA0-64AD-4940-A382-31CC1B07F5DC}" type="datetimeFigureOut">
              <a:rPr lang="en-US" smtClean="0"/>
              <a:t>8/6/2017</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027C0275-E5D2-4511-9EEE-C950E1744B9B}" type="slidenum">
              <a:rPr lang="en-US" smtClean="0"/>
              <a:t>‹#›</a:t>
            </a:fld>
            <a:endParaRPr lang="en-US"/>
          </a:p>
        </p:txBody>
      </p:sp>
    </p:spTree>
    <p:extLst>
      <p:ext uri="{BB962C8B-B14F-4D97-AF65-F5344CB8AC3E}">
        <p14:creationId xmlns:p14="http://schemas.microsoft.com/office/powerpoint/2010/main" val="2018222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3F0C6225-11D3-4F88-A055-E163ED1E31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30D6A179-51C9-4242-B796-104F687167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Who Are those Guys?</a:t>
            </a:r>
          </a:p>
        </p:txBody>
      </p:sp>
      <p:sp>
        <p:nvSpPr>
          <p:cNvPr id="69636" name="Slide Number Placeholder 3">
            <a:extLst>
              <a:ext uri="{FF2B5EF4-FFF2-40B4-BE49-F238E27FC236}">
                <a16:creationId xmlns:a16="http://schemas.microsoft.com/office/drawing/2014/main" id="{191063B0-A6D6-4369-A4FB-98275049C1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40CD768-2D3D-4E9F-8838-CEAA87687459}" type="slidenum">
              <a:rPr lang="en-US" altLang="en-US"/>
              <a:pPr eaLnBrk="1" hangingPunct="1"/>
              <a:t>39</a:t>
            </a:fld>
            <a:endParaRPr lang="en-US" altLang="en-US"/>
          </a:p>
        </p:txBody>
      </p:sp>
    </p:spTree>
    <p:extLst>
      <p:ext uri="{BB962C8B-B14F-4D97-AF65-F5344CB8AC3E}">
        <p14:creationId xmlns:p14="http://schemas.microsoft.com/office/powerpoint/2010/main" val="123637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t>Benard Cells</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9B8ED53-B3F5-440A-9E25-E4EAB870360F}" type="slidenum">
              <a:rPr lang="en-US" smtClean="0"/>
              <a:pPr eaLnBrk="1" hangingPunct="1"/>
              <a:t>121</a:t>
            </a:fld>
            <a:endParaRPr lang="en-US"/>
          </a:p>
        </p:txBody>
      </p:sp>
    </p:spTree>
    <p:extLst>
      <p:ext uri="{BB962C8B-B14F-4D97-AF65-F5344CB8AC3E}">
        <p14:creationId xmlns:p14="http://schemas.microsoft.com/office/powerpoint/2010/main" val="2511420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F3C915-6A4F-4D51-9422-3968336B60F2}" type="datetimeFigureOut">
              <a:rPr lang="en-US" smtClean="0"/>
              <a:t>8/6/2017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ED535-2CC8-4EB3-993F-00D6C956E748}" type="slidenum">
              <a:rPr lang="en-US" smtClean="0"/>
              <a:t>‹#›</a:t>
            </a:fld>
            <a:endParaRPr lang="en-US"/>
          </a:p>
        </p:txBody>
      </p:sp>
    </p:spTree>
    <p:extLst>
      <p:ext uri="{BB962C8B-B14F-4D97-AF65-F5344CB8AC3E}">
        <p14:creationId xmlns:p14="http://schemas.microsoft.com/office/powerpoint/2010/main" val="2801286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3F3C915-6A4F-4D51-9422-3968336B60F2}" type="datetimeFigureOut">
              <a:rPr lang="en-US" smtClean="0"/>
              <a:t>8/6/2017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ED535-2CC8-4EB3-993F-00D6C956E748}" type="slidenum">
              <a:rPr lang="en-US" smtClean="0"/>
              <a:t>‹#›</a:t>
            </a:fld>
            <a:endParaRPr lang="en-US"/>
          </a:p>
        </p:txBody>
      </p:sp>
    </p:spTree>
    <p:extLst>
      <p:ext uri="{BB962C8B-B14F-4D97-AF65-F5344CB8AC3E}">
        <p14:creationId xmlns:p14="http://schemas.microsoft.com/office/powerpoint/2010/main" val="1220308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13F3C915-6A4F-4D51-9422-3968336B60F2}" type="datetimeFigureOut">
              <a:rPr lang="en-US" smtClean="0"/>
              <a:t>8/6/2017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ED535-2CC8-4EB3-993F-00D6C956E748}" type="slidenum">
              <a:rPr lang="en-US" smtClean="0"/>
              <a:t>‹#›</a:t>
            </a:fld>
            <a:endParaRPr lang="en-US"/>
          </a:p>
        </p:txBody>
      </p:sp>
    </p:spTree>
    <p:extLst>
      <p:ext uri="{BB962C8B-B14F-4D97-AF65-F5344CB8AC3E}">
        <p14:creationId xmlns:p14="http://schemas.microsoft.com/office/powerpoint/2010/main" val="3436664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13F3C915-6A4F-4D51-9422-3968336B60F2}" type="datetimeFigureOut">
              <a:rPr lang="en-US" smtClean="0"/>
              <a:t>8/6/2017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ED535-2CC8-4EB3-993F-00D6C956E748}"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995617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3F3C915-6A4F-4D51-9422-3968336B60F2}" type="datetimeFigureOut">
              <a:rPr lang="en-US" smtClean="0"/>
              <a:t>8/6/2017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ED535-2CC8-4EB3-993F-00D6C956E748}" type="slidenum">
              <a:rPr lang="en-US" smtClean="0"/>
              <a:t>‹#›</a:t>
            </a:fld>
            <a:endParaRPr lang="en-US"/>
          </a:p>
        </p:txBody>
      </p:sp>
    </p:spTree>
    <p:extLst>
      <p:ext uri="{BB962C8B-B14F-4D97-AF65-F5344CB8AC3E}">
        <p14:creationId xmlns:p14="http://schemas.microsoft.com/office/powerpoint/2010/main" val="1204296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3F3C915-6A4F-4D51-9422-3968336B60F2}" type="datetimeFigureOut">
              <a:rPr lang="en-US" smtClean="0"/>
              <a:t>8/6/2017</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ED535-2CC8-4EB3-993F-00D6C956E748}" type="slidenum">
              <a:rPr lang="en-US" smtClean="0"/>
              <a:t>‹#›</a:t>
            </a:fld>
            <a:endParaRPr lang="en-US"/>
          </a:p>
        </p:txBody>
      </p:sp>
    </p:spTree>
    <p:extLst>
      <p:ext uri="{BB962C8B-B14F-4D97-AF65-F5344CB8AC3E}">
        <p14:creationId xmlns:p14="http://schemas.microsoft.com/office/powerpoint/2010/main" val="65641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3F3C915-6A4F-4D51-9422-3968336B60F2}" type="datetimeFigureOut">
              <a:rPr lang="en-US" smtClean="0"/>
              <a:t>8/6/2017</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ED535-2CC8-4EB3-993F-00D6C956E748}" type="slidenum">
              <a:rPr lang="en-US" smtClean="0"/>
              <a:t>‹#›</a:t>
            </a:fld>
            <a:endParaRPr lang="en-US"/>
          </a:p>
        </p:txBody>
      </p:sp>
    </p:spTree>
    <p:extLst>
      <p:ext uri="{BB962C8B-B14F-4D97-AF65-F5344CB8AC3E}">
        <p14:creationId xmlns:p14="http://schemas.microsoft.com/office/powerpoint/2010/main" val="4116671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F3C915-6A4F-4D51-9422-3968336B60F2}" type="datetimeFigureOut">
              <a:rPr lang="en-US" smtClean="0"/>
              <a:t>8/6/2017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ED535-2CC8-4EB3-993F-00D6C956E748}" type="slidenum">
              <a:rPr lang="en-US" smtClean="0"/>
              <a:t>‹#›</a:t>
            </a:fld>
            <a:endParaRPr lang="en-US"/>
          </a:p>
        </p:txBody>
      </p:sp>
    </p:spTree>
    <p:extLst>
      <p:ext uri="{BB962C8B-B14F-4D97-AF65-F5344CB8AC3E}">
        <p14:creationId xmlns:p14="http://schemas.microsoft.com/office/powerpoint/2010/main" val="1306027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F3C915-6A4F-4D51-9422-3968336B60F2}" type="datetimeFigureOut">
              <a:rPr lang="en-US" smtClean="0"/>
              <a:t>8/6/2017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ED535-2CC8-4EB3-993F-00D6C956E748}" type="slidenum">
              <a:rPr lang="en-US" smtClean="0"/>
              <a:t>‹#›</a:t>
            </a:fld>
            <a:endParaRPr lang="en-US"/>
          </a:p>
        </p:txBody>
      </p:sp>
    </p:spTree>
    <p:extLst>
      <p:ext uri="{BB962C8B-B14F-4D97-AF65-F5344CB8AC3E}">
        <p14:creationId xmlns:p14="http://schemas.microsoft.com/office/powerpoint/2010/main" val="313296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F3C915-6A4F-4D51-9422-3968336B60F2}" type="datetimeFigureOut">
              <a:rPr lang="en-US" smtClean="0"/>
              <a:t>8/6/2017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ED535-2CC8-4EB3-993F-00D6C956E748}" type="slidenum">
              <a:rPr lang="en-US" smtClean="0"/>
              <a:t>‹#›</a:t>
            </a:fld>
            <a:endParaRPr lang="en-US"/>
          </a:p>
        </p:txBody>
      </p:sp>
    </p:spTree>
    <p:extLst>
      <p:ext uri="{BB962C8B-B14F-4D97-AF65-F5344CB8AC3E}">
        <p14:creationId xmlns:p14="http://schemas.microsoft.com/office/powerpoint/2010/main" val="966678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3F3C915-6A4F-4D51-9422-3968336B60F2}" type="datetimeFigureOut">
              <a:rPr lang="en-US" smtClean="0"/>
              <a:t>8/6/2017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ED535-2CC8-4EB3-993F-00D6C956E748}" type="slidenum">
              <a:rPr lang="en-US" smtClean="0"/>
              <a:t>‹#›</a:t>
            </a:fld>
            <a:endParaRPr lang="en-US"/>
          </a:p>
        </p:txBody>
      </p:sp>
    </p:spTree>
    <p:extLst>
      <p:ext uri="{BB962C8B-B14F-4D97-AF65-F5344CB8AC3E}">
        <p14:creationId xmlns:p14="http://schemas.microsoft.com/office/powerpoint/2010/main" val="1717634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3F3C915-6A4F-4D51-9422-3968336B60F2}" type="datetimeFigureOut">
              <a:rPr lang="en-US" smtClean="0"/>
              <a:t>8/6/2017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ED535-2CC8-4EB3-993F-00D6C956E748}" type="slidenum">
              <a:rPr lang="en-US" smtClean="0"/>
              <a:t>‹#›</a:t>
            </a:fld>
            <a:endParaRPr lang="en-US"/>
          </a:p>
        </p:txBody>
      </p:sp>
    </p:spTree>
    <p:extLst>
      <p:ext uri="{BB962C8B-B14F-4D97-AF65-F5344CB8AC3E}">
        <p14:creationId xmlns:p14="http://schemas.microsoft.com/office/powerpoint/2010/main" val="188629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F3C915-6A4F-4D51-9422-3968336B60F2}" type="datetimeFigureOut">
              <a:rPr lang="en-US" smtClean="0"/>
              <a:t>8/6/2017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0ED535-2CC8-4EB3-993F-00D6C956E748}" type="slidenum">
              <a:rPr lang="en-US" smtClean="0"/>
              <a:t>‹#›</a:t>
            </a:fld>
            <a:endParaRPr lang="en-US"/>
          </a:p>
        </p:txBody>
      </p:sp>
    </p:spTree>
    <p:extLst>
      <p:ext uri="{BB962C8B-B14F-4D97-AF65-F5344CB8AC3E}">
        <p14:creationId xmlns:p14="http://schemas.microsoft.com/office/powerpoint/2010/main" val="3902738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3F3C915-6A4F-4D51-9422-3968336B60F2}" type="datetimeFigureOut">
              <a:rPr lang="en-US" smtClean="0"/>
              <a:t>8/6/2017</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840ED535-2CC8-4EB3-993F-00D6C956E748}" type="slidenum">
              <a:rPr lang="en-US" smtClean="0"/>
              <a:t>‹#›</a:t>
            </a:fld>
            <a:endParaRPr lang="en-US"/>
          </a:p>
        </p:txBody>
      </p:sp>
    </p:spTree>
    <p:extLst>
      <p:ext uri="{BB962C8B-B14F-4D97-AF65-F5344CB8AC3E}">
        <p14:creationId xmlns:p14="http://schemas.microsoft.com/office/powerpoint/2010/main" val="2271602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3F3C915-6A4F-4D51-9422-3968336B60F2}" type="datetimeFigureOut">
              <a:rPr lang="en-US" smtClean="0"/>
              <a:t>8/6/2017</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840ED535-2CC8-4EB3-993F-00D6C956E748}" type="slidenum">
              <a:rPr lang="en-US" smtClean="0"/>
              <a:t>‹#›</a:t>
            </a:fld>
            <a:endParaRPr lang="en-US"/>
          </a:p>
        </p:txBody>
      </p:sp>
    </p:spTree>
    <p:extLst>
      <p:ext uri="{BB962C8B-B14F-4D97-AF65-F5344CB8AC3E}">
        <p14:creationId xmlns:p14="http://schemas.microsoft.com/office/powerpoint/2010/main" val="476244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13F3C915-6A4F-4D51-9422-3968336B60F2}" type="datetimeFigureOut">
              <a:rPr lang="en-US" smtClean="0"/>
              <a:t>8/6/2017</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840ED535-2CC8-4EB3-993F-00D6C956E748}" type="slidenum">
              <a:rPr lang="en-US" smtClean="0"/>
              <a:t>‹#›</a:t>
            </a:fld>
            <a:endParaRPr lang="en-US"/>
          </a:p>
        </p:txBody>
      </p:sp>
    </p:spTree>
    <p:extLst>
      <p:ext uri="{BB962C8B-B14F-4D97-AF65-F5344CB8AC3E}">
        <p14:creationId xmlns:p14="http://schemas.microsoft.com/office/powerpoint/2010/main" val="1315601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3F3C915-6A4F-4D51-9422-3968336B60F2}" type="datetimeFigureOut">
              <a:rPr lang="en-US" smtClean="0"/>
              <a:t>8/6/2017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ED535-2CC8-4EB3-993F-00D6C956E748}" type="slidenum">
              <a:rPr lang="en-US" smtClean="0"/>
              <a:t>‹#›</a:t>
            </a:fld>
            <a:endParaRPr lang="en-US"/>
          </a:p>
        </p:txBody>
      </p:sp>
    </p:spTree>
    <p:extLst>
      <p:ext uri="{BB962C8B-B14F-4D97-AF65-F5344CB8AC3E}">
        <p14:creationId xmlns:p14="http://schemas.microsoft.com/office/powerpoint/2010/main" val="2936076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3F3C915-6A4F-4D51-9422-3968336B60F2}" type="datetimeFigureOut">
              <a:rPr lang="en-US" smtClean="0"/>
              <a:t>8/6/2017</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40ED535-2CC8-4EB3-993F-00D6C956E748}" type="slidenum">
              <a:rPr lang="en-US" smtClean="0"/>
              <a:t>‹#›</a:t>
            </a:fld>
            <a:endParaRPr lang="en-US"/>
          </a:p>
        </p:txBody>
      </p:sp>
    </p:spTree>
    <p:extLst>
      <p:ext uri="{BB962C8B-B14F-4D97-AF65-F5344CB8AC3E}">
        <p14:creationId xmlns:p14="http://schemas.microsoft.com/office/powerpoint/2010/main" val="2623890736"/>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wwf.panda.org/?231010/Illegal-Russian-crab-entering-US-market" TargetMode="External"/><Relationship Id="rId2" Type="http://schemas.openxmlformats.org/officeDocument/2006/relationships/hyperlink" Target="http://www.fao.org/sustainable-development-goals/goals/goal-14/en/" TargetMode="External"/><Relationship Id="rId1" Type="http://schemas.openxmlformats.org/officeDocument/2006/relationships/slideLayout" Target="../slideLayouts/slideLayout7.xml"/><Relationship Id="rId4" Type="http://schemas.openxmlformats.org/officeDocument/2006/relationships/hyperlink" Target="http://www.prnewswire.com/news-releases/us-gulf-fishermen-call-for-federal-action-against-foreign-illegal-fishing-300063629.html"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hyperlink" Target="https://www.youtube.com/watch?v=Ch93AKJm9os" TargetMode="Externa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brocouncil.com/News/a-timelapse-video-of-the-moore-oklahoma-tornado"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earthobservatory.nasa.gov/NaturalHazards/view.php?id=79553"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topics.nytimes.com/top/news/international/countriesandterritories/kenya/index.html?inline=nyt-geo" TargetMode="Externa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google.com/imgres?sa=X&amp;biw=1600&amp;bih=754&amp;tbm=isch&amp;tbnid=8iNX69eCMlNBGM:&amp;imgrefurl=http://twitchy.com/2012/10/30/heartbreaking-pics-long-beach-ny-torn-apart-by-hurricane-sandy/&amp;docid=F9jGvZt26t-hzM&amp;imgurl=https://pbs.twimg.com/media/A6ey_vKCIAAHq9_.jpg&amp;w=599&amp;h=596&amp;ei=mRelUfyiG-it0AHLq4HoCw&amp;zoom=1&amp;ved=1t:3588,r:1,s:0,i:86&amp;iact=rc&amp;dur=344&amp;page=1&amp;tbnh=181&amp;tbnw=172&amp;start=0&amp;ndsp=16&amp;tx=48&amp;ty=56"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hyperlink" Target="https://www.youtube.com/watch?v=6BoEKUqDdLc" TargetMode="Externa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rodswenson.com/section6.html"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26.xml.rels><?xml version="1.0" encoding="UTF-8" standalone="yes"?>
<Relationships xmlns="http://schemas.openxmlformats.org/package/2006/relationships"><Relationship Id="rId2" Type="http://schemas.openxmlformats.org/officeDocument/2006/relationships/hyperlink" Target="http://citeseerx.ist.psu.edu/viewdoc/download?doi=10.1.1.512.1311&amp;rep=rep1&amp;type=pdf" TargetMode="Externa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hyperlink" Target="http://www.newyorker.com/tech/elements/the-problem-with-easy-technology" TargetMode="External"/><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hyperlink" Target="http://data.worldbank.org/indicator/SP.POP.GROW" TargetMode="Externa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businessinsider.com/eerie-photos-of-air-pollution-in-china-2017-1/#masks-can-help-filter-out-a-particulate-matter-called-pm-25-which-can-get-stuck-in-the-lungs-and-lead-to-conditions-like-asthma-and-chronic-lung-disease-9"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8" Type="http://schemas.openxmlformats.org/officeDocument/2006/relationships/hyperlink" Target="http://www.huffingtonpost.com/huff-wires/20130125/us-the-great-reset-disappearing-jobs/?utm_hp_ref=green&amp;ir=green" TargetMode="External"/><Relationship Id="rId3" Type="http://schemas.openxmlformats.org/officeDocument/2006/relationships/hyperlink" Target="http://www.earthtimes.org/climate/arctic-sea-ice-record/2189/" TargetMode="External"/><Relationship Id="rId7" Type="http://schemas.openxmlformats.org/officeDocument/2006/relationships/hyperlink" Target="http://ngm.nationalgeographic.com/2012/10/ivory/christy-text" TargetMode="External"/><Relationship Id="rId2" Type="http://schemas.openxmlformats.org/officeDocument/2006/relationships/hyperlink" Target="http://www.nejm.org/doi/full/10.1056/NEJMoa1614362#t=article" TargetMode="External"/><Relationship Id="rId1" Type="http://schemas.openxmlformats.org/officeDocument/2006/relationships/slideLayout" Target="../slideLayouts/slideLayout7.xml"/><Relationship Id="rId6" Type="http://schemas.openxmlformats.org/officeDocument/2006/relationships/hyperlink" Target="http://advances.sciencemag.org/content/advances/1/5/e1400253.full.pdf" TargetMode="External"/><Relationship Id="rId5" Type="http://schemas.openxmlformats.org/officeDocument/2006/relationships/hyperlink" Target="http://www.newcriticals.com/new-insights-on-irreversibility/print" TargetMode="External"/><Relationship Id="rId4" Type="http://schemas.openxmlformats.org/officeDocument/2006/relationships/hyperlink" Target="http://www.earthtimes.org/climate/97-percent-greenland-surface-ice-melts-weeks/2098/" TargetMode="External"/><Relationship Id="rId9" Type="http://schemas.openxmlformats.org/officeDocument/2006/relationships/hyperlink" Target="http://phys.org/news/2013-01-beijing-day-hazardous-smog.html" TargetMode="External"/></Relationships>
</file>

<file path=ppt/slides/_rels/slide183.xml.rels><?xml version="1.0" encoding="UTF-8" standalone="yes"?>
<Relationships xmlns="http://schemas.openxmlformats.org/package/2006/relationships"><Relationship Id="rId8" Type="http://schemas.openxmlformats.org/officeDocument/2006/relationships/hyperlink" Target="http://archive.wired.com/wired/archive/8.04/joy.html" TargetMode="External"/><Relationship Id="rId3" Type="http://schemas.openxmlformats.org/officeDocument/2006/relationships/hyperlink" Target="http://arxiv.org/abs/0804.1126v3" TargetMode="External"/><Relationship Id="rId7" Type="http://schemas.openxmlformats.org/officeDocument/2006/relationships/hyperlink" Target="http://www.iucnredlist.org/" TargetMode="External"/><Relationship Id="rId2" Type="http://schemas.openxmlformats.org/officeDocument/2006/relationships/hyperlink" Target="http://www.computer.org/portal/web/csdl/doi/10.1109/ISSST.2009.5156699" TargetMode="External"/><Relationship Id="rId1" Type="http://schemas.openxmlformats.org/officeDocument/2006/relationships/slideLayout" Target="../slideLayouts/slideLayout7.xml"/><Relationship Id="rId6" Type="http://schemas.openxmlformats.org/officeDocument/2006/relationships/hyperlink" Target="http://www.abc.net.au/tv/bigideas/stories/2014/09/04/4081183.htm" TargetMode="External"/><Relationship Id="rId5" Type="http://schemas.openxmlformats.org/officeDocument/2006/relationships/hyperlink" Target="http://www.walrusmagazine.com/articles/2009.11-health-global-impositioning-systems" TargetMode="External"/><Relationship Id="rId4" Type="http://schemas.openxmlformats.org/officeDocument/2006/relationships/hyperlink" Target="http://arxiv.org/ftp/arxiv/papers/0804/0804.1126.pdf" TargetMode="External"/></Relationships>
</file>

<file path=ppt/slides/_rels/slide184.xml.rels><?xml version="1.0" encoding="UTF-8" standalone="yes"?>
<Relationships xmlns="http://schemas.openxmlformats.org/package/2006/relationships"><Relationship Id="rId8" Type="http://schemas.openxmlformats.org/officeDocument/2006/relationships/hyperlink" Target="https://denverpdc.files.wordpress.com/2014/09/william-rees-genes-memes-and-sustainability.pdf" TargetMode="External"/><Relationship Id="rId3" Type="http://schemas.openxmlformats.org/officeDocument/2006/relationships/hyperlink" Target="http://news.nationalgeographic.com/news/energy/2013/05/130510-earth-co2-milestone-400-ppm/" TargetMode="External"/><Relationship Id="rId7" Type="http://schemas.openxmlformats.org/officeDocument/2006/relationships/hyperlink" Target="http://www.giss.nasa.gov/research/news/20150116/" TargetMode="External"/><Relationship Id="rId2" Type="http://schemas.openxmlformats.org/officeDocument/2006/relationships/hyperlink" Target="http://www.cbsnews.com/8301-18560_162-57563618/are-robots-hurting-job-growth/" TargetMode="External"/><Relationship Id="rId1" Type="http://schemas.openxmlformats.org/officeDocument/2006/relationships/slideLayout" Target="../slideLayouts/slideLayout7.xml"/><Relationship Id="rId6" Type="http://schemas.openxmlformats.org/officeDocument/2006/relationships/hyperlink" Target="https://www.theatlantic.com/technology/archive/2017/08/a-sitting-phone-gathers-brain-dross/535476/" TargetMode="External"/><Relationship Id="rId11" Type="http://schemas.openxmlformats.org/officeDocument/2006/relationships/hyperlink" Target="http://journals.isss.org/index.php/proceedings52nd/article/viewFile/988/318" TargetMode="External"/><Relationship Id="rId5" Type="http://schemas.openxmlformats.org/officeDocument/2006/relationships/hyperlink" Target="http://www.pnas.org/content/114/23/6052.full" TargetMode="External"/><Relationship Id="rId10" Type="http://schemas.openxmlformats.org/officeDocument/2006/relationships/hyperlink" Target="http://ieeexplore.ieee.org/xpl/articleDetails.jsp?&amp;arnumber=4362232" TargetMode="External"/><Relationship Id="rId4" Type="http://schemas.openxmlformats.org/officeDocument/2006/relationships/hyperlink" Target="http://www.kurzweilai.net/the-law-of-accelerating-returns" TargetMode="External"/><Relationship Id="rId9" Type="http://schemas.openxmlformats.org/officeDocument/2006/relationships/hyperlink" Target="http://ieeexplore.ieee.org/xpl/articleDetails.jsp?arnumber=4375895&amp;queryText=Technology+and+the+Gene+for+Minimizing+Effort&amp;newsearch=true&amp;searchField=Search_All" TargetMode="External"/></Relationships>
</file>

<file path=ppt/slides/_rels/slide185.xml.rels><?xml version="1.0" encoding="UTF-8" standalone="yes"?>
<Relationships xmlns="http://schemas.openxmlformats.org/package/2006/relationships"><Relationship Id="rId8" Type="http://schemas.openxmlformats.org/officeDocument/2006/relationships/hyperlink" Target="http://www.computer.org/portal/web/csdl/doi/10.1109/HICSS.2009.802" TargetMode="External"/><Relationship Id="rId3" Type="http://schemas.openxmlformats.org/officeDocument/2006/relationships/hyperlink" Target="http://www.igi-global.com/article/gps-turn-turn-case-point/54463" TargetMode="External"/><Relationship Id="rId7" Type="http://schemas.openxmlformats.org/officeDocument/2006/relationships/hyperlink" Target="https://www.google.com/#q=exergy-entropy+process+of+global+environmental+system" TargetMode="External"/><Relationship Id="rId2" Type="http://schemas.openxmlformats.org/officeDocument/2006/relationships/hyperlink" Target="http://ieeexplore.ieee.org/xpl/login.jsp?tp=&amp;arnumber=5571928&amp;url=http://ieeexplore.ieee.org/xpls/abs_all.jsp?arnumber%3D5571928" TargetMode="External"/><Relationship Id="rId1" Type="http://schemas.openxmlformats.org/officeDocument/2006/relationships/slideLayout" Target="../slideLayouts/slideLayout7.xml"/><Relationship Id="rId6" Type="http://schemas.openxmlformats.org/officeDocument/2006/relationships/hyperlink" Target="http://ieeexplore.ieee.org/stamp/stamp.jsp?arnumber=7064867" TargetMode="External"/><Relationship Id="rId11" Type="http://schemas.openxmlformats.org/officeDocument/2006/relationships/hyperlink" Target="http://www.journals.uchicago.edu/doi/abs/10.1086/691462" TargetMode="External"/><Relationship Id="rId5" Type="http://schemas.openxmlformats.org/officeDocument/2006/relationships/hyperlink" Target="http://journals.isss.org/index.php/proceedings59th/article/view/2689" TargetMode="External"/><Relationship Id="rId10" Type="http://schemas.openxmlformats.org/officeDocument/2006/relationships/hyperlink" Target="https://www.theatlantic.com/magazine/archive/2017/09/has-the-smartphone-destroyed-a-generation/534198/" TargetMode="External"/><Relationship Id="rId4" Type="http://schemas.openxmlformats.org/officeDocument/2006/relationships/hyperlink" Target="http://ieeexplore.ieee.org/xpl/articleDetails.jsp?arnumber=6613117" TargetMode="External"/><Relationship Id="rId9" Type="http://schemas.openxmlformats.org/officeDocument/2006/relationships/hyperlink" Target="http://psychclassics.asu.edu/Tolman/Maps/maps.htm" TargetMode="External"/></Relationships>
</file>

<file path=ppt/slides/_rels/slide186.xml.rels><?xml version="1.0" encoding="UTF-8" standalone="yes"?>
<Relationships xmlns="http://schemas.openxmlformats.org/package/2006/relationships"><Relationship Id="rId3" Type="http://schemas.openxmlformats.org/officeDocument/2006/relationships/hyperlink" Target="http://www.grist.org/article/point" TargetMode="External"/><Relationship Id="rId2" Type="http://schemas.openxmlformats.org/officeDocument/2006/relationships/hyperlink" Target="https://archive.org/details/ants_13347" TargetMode="External"/><Relationship Id="rId1" Type="http://schemas.openxmlformats.org/officeDocument/2006/relationships/slideLayout" Target="../slideLayouts/slideLayout7.xml"/><Relationship Id="rId6" Type="http://schemas.openxmlformats.org/officeDocument/2006/relationships/hyperlink" Target="http://www.newyorker.com/tech/elements/the-problem-with-easy-technology" TargetMode="External"/><Relationship Id="rId5" Type="http://schemas.openxmlformats.org/officeDocument/2006/relationships/hyperlink" Target="http://www.newyorker.com/tech/elements/as-technology-gets-better-will-society-get-worse" TargetMode="External"/><Relationship Id="rId4" Type="http://schemas.openxmlformats.org/officeDocument/2006/relationships/hyperlink" Target="https://www.quantamagazine.org/a-new-thermodynamics-theory-of-the-origin-of-life-20140122"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flickr.com/photos/bdphoto1/8205641496"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www.climatesignals.org/data/arctic-sea-ice-summer-minimum"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nytimes.com/news-event/un-climate-change-conference" TargetMode="External"/><Relationship Id="rId2" Type="http://schemas.openxmlformats.org/officeDocument/2006/relationships/hyperlink" Target="http://endcoal.org/tracker/"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hyperlink" Target="https://www.nytimes.com/2017/05/15/health/pesticides-epa-chlorpyrifos-scott-pruitt.html" TargetMode="External"/><Relationship Id="rId3" Type="http://schemas.openxmlformats.org/officeDocument/2006/relationships/hyperlink" Target="http://topics.nytimes.com/top/news/science/topics/globalwarming/index.html?inline=nyt-classifier" TargetMode="External"/><Relationship Id="rId7" Type="http://schemas.openxmlformats.org/officeDocument/2006/relationships/hyperlink" Target="https://www.federalregister.gov/documents/2017/06/14/2017-12340/accidental-release-prevention-requirements-risk-management-programs-under-the-clean-air-act-further" TargetMode="External"/><Relationship Id="rId2" Type="http://schemas.openxmlformats.org/officeDocument/2006/relationships/hyperlink" Target="https://www.federalregister.gov/documents/2017/04/04/2017-06522/review-of-the-clean-power-plan" TargetMode="External"/><Relationship Id="rId1" Type="http://schemas.openxmlformats.org/officeDocument/2006/relationships/slideLayout" Target="../slideLayouts/slideLayout7.xml"/><Relationship Id="rId6" Type="http://schemas.openxmlformats.org/officeDocument/2006/relationships/hyperlink" Target="http://topics.nytimes.com/top/news/business/energy-environment/oil-petroleum-and-gasoline/index.html?inline=nyt-classifier" TargetMode="External"/><Relationship Id="rId5" Type="http://schemas.openxmlformats.org/officeDocument/2006/relationships/hyperlink" Target="https://www.gpo.gov/fdsys/pkg/FR-2017-06-16/pdf/2017-12698.pdf" TargetMode="External"/><Relationship Id="rId4" Type="http://schemas.openxmlformats.org/officeDocument/2006/relationships/hyperlink" Target="https://www.nytimes.com/2017/06/27/climate/epa-rescind-water-pollution-regulation.ht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nytimes.com/2017/06/12/world/asia/china-environmental-pollution-chemicals-lead-poisoning.html"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www.bostonglobe.com/ideas/2013/08/17/our-brains-pay-price-for-gps/d2Tnvo4hiWjuybid5UhQVO/story.html"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pinterest.com/pin/560838959815598127"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www.walrusmagazine.com/articles/2009.11-health-global-impositioning-systems"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www.abc.net.au/tv/bigideas/stories/2014/09/04/4081183.htm"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hyperlink" Target="https://www.theatlantic.com/magazine/archive/2016/11/the-binge-breaker/501122/"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hyperlink" Target="http://www.nejm.org/doi/full/10.1056/NEJMoa1614362#t=article"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hyperlink" Target="https://www.youtube.com/watch?v=fjYlr5G22IY" TargetMode="Externa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pectrum.ieee.org/biomedical/imaging/ai-designers-find-inspiration-in-rat-brains"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spectrum.ieee.org/view-from-the-valley/consumer-electronics/portable-devices/facebook-is-going-allin-on-augmented-reality" TargetMode="Externa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e91D5UAz-f4&amp;feature=youtu.be"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hyperlink" Target="http://www.eoht.info/page/Entropy" TargetMode="Externa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hyperlink" Target="https://denverpdc.files.wordpress.com/2014/09/william-rees-genes-memes-and-sustainability.pdf"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topics.nytimes.com/top/news/international/countriesandterritories/china/index.html?inline=nyt-geo" TargetMode="External"/><Relationship Id="rId2" Type="http://schemas.openxmlformats.org/officeDocument/2006/relationships/hyperlink" Target="http://topics.nytimes.com/top/news/international/countriesandterritories/senegal/index.html?inline=nyt-geo" TargetMode="Externa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hENRIAx-6D4"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hyperlink" Target="https://www.youtube.com/watch?v=kwMgdLVt5I0&amp;t=749s"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4.e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564610" y="3105835"/>
            <a:ext cx="5416658" cy="646331"/>
          </a:xfrm>
          <a:prstGeom prst="rect">
            <a:avLst/>
          </a:prstGeom>
          <a:noFill/>
        </p:spPr>
        <p:txBody>
          <a:bodyPr wrap="square" rtlCol="0" anchor="ctr">
            <a:spAutoFit/>
          </a:bodyPr>
          <a:lstStyle/>
          <a:p>
            <a:pPr algn="ctr"/>
            <a:r>
              <a:rPr lang="en-US" sz="3600" dirty="0">
                <a:solidFill>
                  <a:srgbClr val="FFFF00"/>
                </a:solidFill>
              </a:rPr>
              <a:t>THE ENTROPOCENE</a:t>
            </a:r>
          </a:p>
        </p:txBody>
      </p:sp>
    </p:spTree>
    <p:extLst>
      <p:ext uri="{BB962C8B-B14F-4D97-AF65-F5344CB8AC3E}">
        <p14:creationId xmlns:p14="http://schemas.microsoft.com/office/powerpoint/2010/main" val="4027774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154519-F9B2-419F-A7DD-15FAC9902AF3}"/>
              </a:ext>
            </a:extLst>
          </p:cNvPr>
          <p:cNvSpPr txBox="1"/>
          <p:nvPr/>
        </p:nvSpPr>
        <p:spPr>
          <a:xfrm>
            <a:off x="519659" y="2459504"/>
            <a:ext cx="11152682" cy="2431435"/>
          </a:xfrm>
          <a:prstGeom prst="rect">
            <a:avLst/>
          </a:prstGeom>
          <a:noFill/>
        </p:spPr>
        <p:txBody>
          <a:bodyPr wrap="square" rtlCol="0">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Overfishing is depleting oceans across the globe, with 90 percent of the world’s fisheries fully exploited or facing collapse, according to the </a:t>
            </a:r>
            <a:r>
              <a:rPr lang="en-US" sz="2000" u="sng" dirty="0">
                <a:solidFill>
                  <a:srgbClr val="FFFF00"/>
                </a:solidFill>
                <a:latin typeface="Times New Roman" panose="02020603050405020304" pitchFamily="18" charset="0"/>
                <a:cs typeface="Times New Roman" panose="02020603050405020304" pitchFamily="18" charset="0"/>
                <a:hlinkClick r:id="rId2"/>
              </a:rPr>
              <a:t>United Nations Food and Agriculture Organization</a:t>
            </a:r>
            <a:r>
              <a:rPr lang="en-US" sz="2000" dirty="0">
                <a:solidFill>
                  <a:srgbClr val="FFFF00"/>
                </a:solidFill>
                <a:latin typeface="Times New Roman" panose="02020603050405020304" pitchFamily="18" charset="0"/>
                <a:cs typeface="Times New Roman" panose="02020603050405020304" pitchFamily="18" charset="0"/>
              </a:rPr>
              <a:t>. From </a:t>
            </a:r>
            <a:r>
              <a:rPr lang="en-US" sz="2000" u="sng" dirty="0">
                <a:solidFill>
                  <a:srgbClr val="FFFF00"/>
                </a:solidFill>
                <a:latin typeface="Times New Roman" panose="02020603050405020304" pitchFamily="18" charset="0"/>
                <a:cs typeface="Times New Roman" panose="02020603050405020304" pitchFamily="18" charset="0"/>
                <a:hlinkClick r:id="rId3"/>
              </a:rPr>
              <a:t>Russian king crab fishermen</a:t>
            </a:r>
            <a:r>
              <a:rPr lang="en-US" sz="2000" dirty="0">
                <a:solidFill>
                  <a:srgbClr val="FFFF00"/>
                </a:solidFill>
                <a:latin typeface="Times New Roman" panose="02020603050405020304" pitchFamily="18" charset="0"/>
                <a:cs typeface="Times New Roman" panose="02020603050405020304" pitchFamily="18" charset="0"/>
              </a:rPr>
              <a:t> in the west Bering Sea to </a:t>
            </a:r>
            <a:r>
              <a:rPr lang="en-US" sz="2000" u="sng" dirty="0">
                <a:solidFill>
                  <a:srgbClr val="FF0000"/>
                </a:solidFill>
                <a:latin typeface="Times New Roman" panose="02020603050405020304" pitchFamily="18" charset="0"/>
                <a:cs typeface="Times New Roman" panose="02020603050405020304" pitchFamily="18" charset="0"/>
                <a:hlinkClick r:id="rId4"/>
              </a:rPr>
              <a:t>Mexican ships</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a:solidFill>
                  <a:srgbClr val="FFFF00"/>
                </a:solidFill>
                <a:latin typeface="Times New Roman" panose="02020603050405020304" pitchFamily="18" charset="0"/>
                <a:cs typeface="Times New Roman" panose="02020603050405020304" pitchFamily="18" charset="0"/>
              </a:rPr>
              <a:t>that poach red snapper off the coast of Florida, unsustainable fishing practices threaten the well-being of millions of people in the developing world who depend on the sea for income and food, experts say.</a:t>
            </a:r>
          </a:p>
          <a:p>
            <a:pPr algn="just"/>
            <a:endParaRPr lang="en-US" sz="2000" dirty="0">
              <a:solidFill>
                <a:srgbClr val="FFFF00"/>
              </a:solidFill>
            </a:endParaRPr>
          </a:p>
          <a:p>
            <a:pPr algn="r"/>
            <a:r>
              <a:rPr lang="en-US" sz="1200" dirty="0">
                <a:solidFill>
                  <a:srgbClr val="FFFF00"/>
                </a:solidFill>
                <a:latin typeface="Times New Roman" panose="02020603050405020304" pitchFamily="18" charset="0"/>
                <a:cs typeface="Times New Roman" panose="02020603050405020304" pitchFamily="18" charset="0"/>
              </a:rPr>
              <a:t>China’s Appetite Pushes Fisheries to the Brink,” Andrew Jacobs, The </a:t>
            </a:r>
            <a:r>
              <a:rPr lang="en-US" sz="1200" i="1" dirty="0">
                <a:solidFill>
                  <a:srgbClr val="FFFF00"/>
                </a:solidFill>
                <a:latin typeface="Times New Roman" panose="02020603050405020304" pitchFamily="18" charset="0"/>
                <a:cs typeface="Times New Roman" panose="02020603050405020304" pitchFamily="18" charset="0"/>
              </a:rPr>
              <a:t>New York Times</a:t>
            </a:r>
            <a:endParaRPr lang="en-US" sz="1200" dirty="0">
              <a:solidFill>
                <a:srgbClr val="FFFF00"/>
              </a:solidFill>
              <a:latin typeface="Times New Roman" panose="02020603050405020304" pitchFamily="18" charset="0"/>
              <a:cs typeface="Times New Roman" panose="02020603050405020304" pitchFamily="18" charset="0"/>
            </a:endParaRPr>
          </a:p>
          <a:p>
            <a:pPr algn="just"/>
            <a:endParaRPr lang="en-US" dirty="0">
              <a:solidFill>
                <a:srgbClr val="FFC000"/>
              </a:solidFill>
            </a:endParaRPr>
          </a:p>
        </p:txBody>
      </p:sp>
    </p:spTree>
    <p:extLst>
      <p:ext uri="{BB962C8B-B14F-4D97-AF65-F5344CB8AC3E}">
        <p14:creationId xmlns:p14="http://schemas.microsoft.com/office/powerpoint/2010/main" val="38819213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4E450D-97DC-4665-A85F-3B64B46DD4CB}"/>
              </a:ext>
            </a:extLst>
          </p:cNvPr>
          <p:cNvSpPr txBox="1"/>
          <p:nvPr/>
        </p:nvSpPr>
        <p:spPr>
          <a:xfrm>
            <a:off x="2460703" y="3228945"/>
            <a:ext cx="7270595" cy="400110"/>
          </a:xfrm>
          <a:prstGeom prst="rect">
            <a:avLst/>
          </a:prstGeom>
          <a:noFill/>
        </p:spPr>
        <p:txBody>
          <a:bodyPr wrap="square" rtlCol="0">
            <a:spAutoFit/>
          </a:bodyPr>
          <a:lstStyle/>
          <a:p>
            <a:pPr algn="ctr"/>
            <a:r>
              <a:rPr lang="en-US" sz="2000" dirty="0">
                <a:solidFill>
                  <a:srgbClr val="FFFF00"/>
                </a:solidFill>
              </a:rPr>
              <a:t>MODUS OPERANDI: THE DISSIPATIVE STRUCTURE</a:t>
            </a:r>
          </a:p>
        </p:txBody>
      </p:sp>
    </p:spTree>
    <p:extLst>
      <p:ext uri="{BB962C8B-B14F-4D97-AF65-F5344CB8AC3E}">
        <p14:creationId xmlns:p14="http://schemas.microsoft.com/office/powerpoint/2010/main" val="28202851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866900" y="3075057"/>
            <a:ext cx="8458200" cy="707886"/>
          </a:xfrm>
          <a:prstGeom prst="rect">
            <a:avLst/>
          </a:prstGeom>
        </p:spPr>
        <p:txBody>
          <a:bodyPr wrap="square">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Why does the 2nd Law allow entropy to shrink one place at the expense of someplace else? Why does it allow entropy to shrink at all? </a:t>
            </a:r>
          </a:p>
        </p:txBody>
      </p:sp>
    </p:spTree>
    <p:extLst>
      <p:ext uri="{BB962C8B-B14F-4D97-AF65-F5344CB8AC3E}">
        <p14:creationId xmlns:p14="http://schemas.microsoft.com/office/powerpoint/2010/main" val="40980560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943100" y="2459504"/>
            <a:ext cx="8305800" cy="1938992"/>
          </a:xfrm>
          <a:prstGeom prst="rect">
            <a:avLst/>
          </a:prstGeom>
        </p:spPr>
        <p:txBody>
          <a:bodyPr wrap="square">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The answer is the 2nd Law is a wily cat. By allowing powerful, structured energy (exergy) in the form of what the Nobel Prize winning chemist, Ilya Prigogine, called “dissipative structures” to concentrate one place, while displacing useless, spread out, degraded, dissipated, drained of exergy, energy someplace else, the law more effectively, more efficiently, produces what it wants, more entropy.</a:t>
            </a:r>
          </a:p>
        </p:txBody>
      </p:sp>
    </p:spTree>
    <p:extLst>
      <p:ext uri="{BB962C8B-B14F-4D97-AF65-F5344CB8AC3E}">
        <p14:creationId xmlns:p14="http://schemas.microsoft.com/office/powerpoint/2010/main" val="534350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8" name="Picture 2" descr="http://www.osti.gov/images/prigog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685800"/>
            <a:ext cx="5410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2"/>
          <p:cNvSpPr txBox="1">
            <a:spLocks noChangeArrowheads="1"/>
          </p:cNvSpPr>
          <p:nvPr/>
        </p:nvSpPr>
        <p:spPr bwMode="auto">
          <a:xfrm>
            <a:off x="4038600" y="6096000"/>
            <a:ext cx="304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dirty="0">
                <a:solidFill>
                  <a:srgbClr val="FFFF00"/>
                </a:solidFill>
                <a:latin typeface="Times New Roman" panose="02020603050405020304" pitchFamily="18" charset="0"/>
                <a:cs typeface="Times New Roman" panose="02020603050405020304" pitchFamily="18" charset="0"/>
              </a:rPr>
              <a:t>Ilya Prigogine (1917-2003)</a:t>
            </a:r>
          </a:p>
        </p:txBody>
      </p:sp>
    </p:spTree>
    <p:extLst>
      <p:ext uri="{BB962C8B-B14F-4D97-AF65-F5344CB8AC3E}">
        <p14:creationId xmlns:p14="http://schemas.microsoft.com/office/powerpoint/2010/main" val="5093781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886200" y="2667001"/>
            <a:ext cx="4572000" cy="707886"/>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HERE ARE EXAMPLES OF DISSIPATIVE STRUCTURES</a:t>
            </a:r>
          </a:p>
        </p:txBody>
      </p:sp>
    </p:spTree>
    <p:extLst>
      <p:ext uri="{BB962C8B-B14F-4D97-AF65-F5344CB8AC3E}">
        <p14:creationId xmlns:p14="http://schemas.microsoft.com/office/powerpoint/2010/main" val="17211383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09900" y="3075057"/>
            <a:ext cx="6172200" cy="615553"/>
          </a:xfrm>
          <a:prstGeom prst="rect">
            <a:avLst/>
          </a:prstGeom>
        </p:spPr>
        <p:txBody>
          <a:bodyPr wrap="square">
            <a:spAutoFit/>
          </a:bodyPr>
          <a:lstStyle/>
          <a:p>
            <a:pPr algn="ctr"/>
            <a:r>
              <a:rPr lang="en-US" sz="2000" b="1" dirty="0">
                <a:solidFill>
                  <a:srgbClr val="FFFF00"/>
                </a:solidFill>
                <a:latin typeface="Times New Roman" panose="02020603050405020304" pitchFamily="18" charset="0"/>
                <a:cs typeface="Times New Roman" panose="02020603050405020304" pitchFamily="18" charset="0"/>
              </a:rPr>
              <a:t>BZ COLOR FLIPPING CHEMICAL CLOCK</a:t>
            </a:r>
            <a:br>
              <a:rPr lang="en-US" sz="2000" b="1" dirty="0">
                <a:solidFill>
                  <a:srgbClr val="FFFF00"/>
                </a:solidFill>
                <a:latin typeface="Times New Roman" panose="02020603050405020304" pitchFamily="18" charset="0"/>
                <a:cs typeface="Times New Roman" panose="02020603050405020304" pitchFamily="18" charset="0"/>
              </a:rPr>
            </a:br>
            <a:r>
              <a:rPr lang="en-US" sz="1400" b="1" dirty="0">
                <a:solidFill>
                  <a:srgbClr val="FFFF00"/>
                </a:solidFill>
                <a:latin typeface="Times New Roman" panose="02020603050405020304" pitchFamily="18" charset="0"/>
                <a:cs typeface="Times New Roman" panose="02020603050405020304" pitchFamily="18" charset="0"/>
                <a:hlinkClick r:id="rId2"/>
              </a:rPr>
              <a:t>https://www.youtube.com/watch?v=Ch93AKJm9os</a:t>
            </a:r>
            <a:r>
              <a:rPr lang="en-US" sz="1400" b="1" dirty="0">
                <a:solidFill>
                  <a:srgbClr val="FFFF00"/>
                </a:solidFill>
                <a:latin typeface="Times New Roman" panose="02020603050405020304" pitchFamily="18" charset="0"/>
                <a:cs typeface="Times New Roman" panose="02020603050405020304" pitchFamily="18" charset="0"/>
              </a:rPr>
              <a:t> </a:t>
            </a:r>
            <a:endParaRPr lang="en-US" sz="1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38970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781300" y="3075057"/>
            <a:ext cx="6629400" cy="707886"/>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TORNADOES AND HURRICANES ARE DISSIPATIVE STRUCTURES (with consequences)</a:t>
            </a:r>
          </a:p>
        </p:txBody>
      </p:sp>
    </p:spTree>
    <p:extLst>
      <p:ext uri="{BB962C8B-B14F-4D97-AF65-F5344CB8AC3E}">
        <p14:creationId xmlns:p14="http://schemas.microsoft.com/office/powerpoint/2010/main" val="41810189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96282" y="619986"/>
            <a:ext cx="6999436" cy="651253"/>
          </a:xfrm>
        </p:spPr>
        <p:txBody>
          <a:bodyPr/>
          <a:lstStyle/>
          <a:p>
            <a:pPr algn="ctr"/>
            <a:r>
              <a:rPr lang="en-US" sz="2000" dirty="0">
                <a:solidFill>
                  <a:srgbClr val="FFFF00"/>
                </a:solidFill>
                <a:latin typeface="Times New Roman" pitchFamily="18" charset="0"/>
                <a:cs typeface="Times New Roman" pitchFamily="18" charset="0"/>
              </a:rPr>
              <a:t>EF-5 Tornado – Moore OK, May 20, 2013</a:t>
            </a:r>
            <a:br>
              <a:rPr lang="en-US" sz="3200" dirty="0">
                <a:latin typeface="Times New Roman" pitchFamily="18" charset="0"/>
                <a:cs typeface="Times New Roman" pitchFamily="18" charset="0"/>
              </a:rPr>
            </a:br>
            <a:r>
              <a:rPr lang="en-US" sz="1100" dirty="0">
                <a:latin typeface="Times New Roman" pitchFamily="18" charset="0"/>
                <a:cs typeface="Times New Roman" pitchFamily="18" charset="0"/>
                <a:hlinkClick r:id="rId2"/>
              </a:rPr>
              <a:t>http://brocouncil.com/News/a-timelapse-video-the-moore-oklahoma-tornado</a:t>
            </a:r>
            <a:r>
              <a:rPr lang="en-US" sz="1100" dirty="0">
                <a:latin typeface="Times New Roman" pitchFamily="18" charset="0"/>
                <a:cs typeface="Times New Roman" pitchFamily="18" charset="0"/>
              </a:rPr>
              <a:t> </a:t>
            </a:r>
          </a:p>
        </p:txBody>
      </p:sp>
      <p:pic>
        <p:nvPicPr>
          <p:cNvPr id="4" name="Content Placeholder 3" descr="A Time Lapse and Footage of the Tornado That Struck Oklahoma tornado"/>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3078692" y="1524001"/>
            <a:ext cx="6034617" cy="4525963"/>
          </a:xfrm>
          <a:prstGeom prst="rect">
            <a:avLst/>
          </a:prstGeom>
          <a:noFill/>
          <a:ln>
            <a:noFill/>
          </a:ln>
        </p:spPr>
      </p:pic>
    </p:spTree>
    <p:extLst>
      <p:ext uri="{BB962C8B-B14F-4D97-AF65-F5344CB8AC3E}">
        <p14:creationId xmlns:p14="http://schemas.microsoft.com/office/powerpoint/2010/main" val="10747298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79555" y="787254"/>
            <a:ext cx="7032890" cy="628950"/>
          </a:xfrm>
        </p:spPr>
        <p:txBody>
          <a:bodyPr/>
          <a:lstStyle/>
          <a:p>
            <a:pPr algn="ctr"/>
            <a:r>
              <a:rPr lang="en-US" sz="2000" dirty="0">
                <a:solidFill>
                  <a:srgbClr val="FFFF00"/>
                </a:solidFill>
                <a:latin typeface="Times New Roman" panose="02020603050405020304" pitchFamily="18" charset="0"/>
                <a:cs typeface="Times New Roman" pitchFamily="18" charset="0"/>
              </a:rPr>
              <a:t>With Consequences</a:t>
            </a:r>
            <a:br>
              <a:rPr lang="en-US" sz="2000" dirty="0">
                <a:solidFill>
                  <a:srgbClr val="FFFF00"/>
                </a:solidFill>
                <a:latin typeface="Times New Roman" panose="02020603050405020304" pitchFamily="18" charset="0"/>
                <a:cs typeface="Times New Roman" pitchFamily="18" charset="0"/>
              </a:rPr>
            </a:br>
            <a:endParaRPr lang="en-US" sz="1100" dirty="0">
              <a:solidFill>
                <a:srgbClr val="FFFF00"/>
              </a:solidFill>
              <a:latin typeface="Times New Roman" panose="02020603050405020304" pitchFamily="18" charset="0"/>
              <a:cs typeface="Times New Roman" pitchFamily="18" charset="0"/>
            </a:endParaRPr>
          </a:p>
        </p:txBody>
      </p:sp>
      <p:pic>
        <p:nvPicPr>
          <p:cNvPr id="5" name="Content Placeholder 4" descr="http://static.ddmcdn.com/gif/oklahoma-tornado-09-130521.jp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705100" y="1600200"/>
            <a:ext cx="6781800" cy="4648200"/>
          </a:xfrm>
          <a:prstGeom prst="rect">
            <a:avLst/>
          </a:prstGeom>
          <a:noFill/>
          <a:ln>
            <a:noFill/>
          </a:ln>
        </p:spPr>
      </p:pic>
    </p:spTree>
    <p:extLst>
      <p:ext uri="{BB962C8B-B14F-4D97-AF65-F5344CB8AC3E}">
        <p14:creationId xmlns:p14="http://schemas.microsoft.com/office/powerpoint/2010/main" val="23256989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37444" y="887616"/>
            <a:ext cx="6917112" cy="595497"/>
          </a:xfrm>
        </p:spPr>
        <p:txBody>
          <a:bodyPr/>
          <a:lstStyle/>
          <a:p>
            <a:pPr algn="ctr"/>
            <a:r>
              <a:rPr lang="en-US" sz="2000" dirty="0">
                <a:solidFill>
                  <a:srgbClr val="FFFF00"/>
                </a:solidFill>
                <a:latin typeface="Times New Roman" pitchFamily="18" charset="0"/>
                <a:cs typeface="Times New Roman" pitchFamily="18" charset="0"/>
              </a:rPr>
              <a:t>Hurricane Sandy, October, 2012</a:t>
            </a:r>
            <a:br>
              <a:rPr lang="en-US" sz="2000" dirty="0">
                <a:solidFill>
                  <a:srgbClr val="FFFF00"/>
                </a:solidFill>
                <a:latin typeface="Times New Roman" pitchFamily="18" charset="0"/>
                <a:cs typeface="Times New Roman" pitchFamily="18" charset="0"/>
              </a:rPr>
            </a:br>
            <a:r>
              <a:rPr lang="en-US" sz="1100" dirty="0">
                <a:latin typeface="Times New Roman" pitchFamily="18" charset="0"/>
                <a:cs typeface="Times New Roman" pitchFamily="18" charset="0"/>
                <a:hlinkClick r:id="rId2"/>
              </a:rPr>
              <a:t>http://earthobservatory.nasa.gov/NaturalHazards/view.php?id=79553</a:t>
            </a:r>
            <a:r>
              <a:rPr lang="en-US" sz="1100" dirty="0">
                <a:latin typeface="Times New Roman" pitchFamily="18" charset="0"/>
                <a:cs typeface="Times New Roman" pitchFamily="18" charset="0"/>
              </a:rPr>
              <a:t> </a:t>
            </a:r>
          </a:p>
        </p:txBody>
      </p:sp>
      <p:pic>
        <p:nvPicPr>
          <p:cNvPr id="4" name="Content Placeholder 3" descr="http://eoimages.gsfc.nasa.gov/images/imagerecords/79000/79553/sandy_goe_2012302_1745_lrg.jpg">
            <a:hlinkClick r:id="rId2"/>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2706580" y="1600201"/>
            <a:ext cx="6778841" cy="4525963"/>
          </a:xfrm>
          <a:prstGeom prst="rect">
            <a:avLst/>
          </a:prstGeom>
          <a:noFill/>
          <a:ln>
            <a:noFill/>
          </a:ln>
        </p:spPr>
      </p:pic>
    </p:spTree>
    <p:extLst>
      <p:ext uri="{BB962C8B-B14F-4D97-AF65-F5344CB8AC3E}">
        <p14:creationId xmlns:p14="http://schemas.microsoft.com/office/powerpoint/2010/main" val="1456999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318CF0-7D6C-440C-9B2F-14AE0DDAA8AC}"/>
              </a:ext>
            </a:extLst>
          </p:cNvPr>
          <p:cNvSpPr/>
          <p:nvPr/>
        </p:nvSpPr>
        <p:spPr>
          <a:xfrm>
            <a:off x="408878" y="935497"/>
            <a:ext cx="11374244" cy="4987006"/>
          </a:xfrm>
          <a:prstGeom prst="rect">
            <a:avLst/>
          </a:prstGeom>
        </p:spPr>
        <p:txBody>
          <a:bodyPr wrap="square">
            <a:spAutoFit/>
          </a:bodyPr>
          <a:lstStyle/>
          <a:p>
            <a:pPr algn="just">
              <a:lnSpc>
                <a:spcPct val="107000"/>
              </a:lnSpc>
              <a:spcAft>
                <a:spcPts val="800"/>
              </a:spcAft>
            </a:pP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hlinkClick r:id="rId2" tooltip="More news and information about Kenya."/>
              </a:rPr>
              <a:t>Kenya</a:t>
            </a: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has a land problem. Africa itself has a land problem. The continent seems so vast and the land so open. The awesome sense of space is an inextricable part of the beauty here — the unadulterated vistas, the endless land. But in a way, that is an illusion.</a:t>
            </a:r>
            <a:endPar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Large groups of people are on the move, desperate for usable land. Data from NASA satellites reveals an overwhelming degradation of agricultural land throughout Africa, with one recent study showing that more than 40 million Africans are trying to survive off land whose agricultural potential is declining.</a:t>
            </a:r>
            <a:endPar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the same time, high birthrates and lengthening life spans mean that by the end of this century, there could be as many as four billion people on the continent, about 10 times the population 40 years ago.</a:t>
            </a:r>
            <a:endPar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It is a two-headed problem, scientists and activists say, and it could be one of the gravest challenges Africa faces: The quality of farmland in many areas is getting worse, and the number of people squeezed onto that land is rising fast.</a:t>
            </a:r>
          </a:p>
          <a:p>
            <a:pPr algn="r"/>
            <a:r>
              <a:rPr lang="en-US" sz="1400" dirty="0">
                <a:solidFill>
                  <a:srgbClr val="FFFF00"/>
                </a:solidFill>
                <a:latin typeface="Times New Roman" panose="02020603050405020304" pitchFamily="18" charset="0"/>
                <a:cs typeface="Times New Roman" panose="02020603050405020304" pitchFamily="18" charset="0"/>
              </a:rPr>
              <a:t>“Loss of Fertile Land Fuels ‘Looming Crisis’ Across Africa”</a:t>
            </a:r>
          </a:p>
          <a:p>
            <a:pPr algn="r"/>
            <a:r>
              <a:rPr lang="en-US" sz="1400" dirty="0">
                <a:solidFill>
                  <a:srgbClr val="FFFF00"/>
                </a:solidFill>
                <a:latin typeface="Times New Roman" panose="02020603050405020304" pitchFamily="18" charset="0"/>
                <a:cs typeface="Times New Roman" panose="02020603050405020304" pitchFamily="18" charset="0"/>
              </a:rPr>
              <a:t>Jeffrey </a:t>
            </a:r>
            <a:r>
              <a:rPr lang="en-US" sz="1400" dirty="0" err="1">
                <a:solidFill>
                  <a:srgbClr val="FFFF00"/>
                </a:solidFill>
                <a:latin typeface="Times New Roman" panose="02020603050405020304" pitchFamily="18" charset="0"/>
                <a:cs typeface="Times New Roman" panose="02020603050405020304" pitchFamily="18" charset="0"/>
              </a:rPr>
              <a:t>Gettleman</a:t>
            </a:r>
            <a:endParaRPr lang="en-US" sz="1400" dirty="0">
              <a:solidFill>
                <a:srgbClr val="FFFF00"/>
              </a:solidFill>
              <a:latin typeface="Times New Roman" panose="02020603050405020304" pitchFamily="18" charset="0"/>
              <a:cs typeface="Times New Roman" panose="02020603050405020304" pitchFamily="18" charset="0"/>
            </a:endParaRPr>
          </a:p>
          <a:p>
            <a:pPr algn="r"/>
            <a:r>
              <a:rPr lang="en-US" sz="1400" i="1" dirty="0">
                <a:solidFill>
                  <a:srgbClr val="FFFF00"/>
                </a:solidFill>
                <a:latin typeface="Times New Roman" panose="02020603050405020304" pitchFamily="18" charset="0"/>
                <a:cs typeface="Times New Roman" panose="02020603050405020304" pitchFamily="18" charset="0"/>
              </a:rPr>
              <a:t>The New York Times</a:t>
            </a:r>
          </a:p>
          <a:p>
            <a:pPr algn="r"/>
            <a:r>
              <a:rPr lang="en-US" sz="1400" i="1" dirty="0">
                <a:solidFill>
                  <a:srgbClr val="FFFF00"/>
                </a:solidFill>
                <a:latin typeface="Times New Roman" panose="02020603050405020304" pitchFamily="18" charset="0"/>
                <a:cs typeface="Times New Roman" panose="02020603050405020304" pitchFamily="18" charset="0"/>
              </a:rPr>
              <a:t>July 30, 2017</a:t>
            </a:r>
            <a:endPar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183338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29736" y="764952"/>
            <a:ext cx="6932529" cy="718160"/>
          </a:xfrm>
        </p:spPr>
        <p:txBody>
          <a:bodyPr/>
          <a:lstStyle/>
          <a:p>
            <a:pPr algn="ctr"/>
            <a:r>
              <a:rPr lang="en-US" sz="2000" dirty="0">
                <a:solidFill>
                  <a:srgbClr val="FFFF00"/>
                </a:solidFill>
                <a:latin typeface="Times New Roman" pitchFamily="18" charset="0"/>
                <a:cs typeface="Times New Roman" pitchFamily="18" charset="0"/>
              </a:rPr>
              <a:t>Hurricane Sandy, October 29, 2012</a:t>
            </a:r>
            <a:br>
              <a:rPr lang="en-US" sz="2000" dirty="0">
                <a:solidFill>
                  <a:srgbClr val="FFFF00"/>
                </a:solidFill>
                <a:latin typeface="Times New Roman" pitchFamily="18" charset="0"/>
                <a:cs typeface="Times New Roman" pitchFamily="18" charset="0"/>
              </a:rPr>
            </a:br>
            <a:r>
              <a:rPr lang="en-US" sz="2000" dirty="0">
                <a:solidFill>
                  <a:srgbClr val="FFFF00"/>
                </a:solidFill>
                <a:latin typeface="Times New Roman" pitchFamily="18" charset="0"/>
                <a:cs typeface="Times New Roman" pitchFamily="18" charset="0"/>
              </a:rPr>
              <a:t>With Consequences in Long Beach, NY</a:t>
            </a:r>
          </a:p>
        </p:txBody>
      </p:sp>
      <p:pic>
        <p:nvPicPr>
          <p:cNvPr id="4" name="Content Placeholder 3" descr="https://encrypted-tbn3.gstatic.com/images?q=tbn:ANd9GcQMDeHG61A5s3z4SZ4tEmXNchBK83xafTVOlSBD0AsdmxWjOCCynQ">
            <a:hlinkClick r:id="rId2"/>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2819402" y="1600200"/>
            <a:ext cx="6553199" cy="4648200"/>
          </a:xfrm>
          <a:prstGeom prst="rect">
            <a:avLst/>
          </a:prstGeom>
          <a:noFill/>
          <a:ln>
            <a:noFill/>
          </a:ln>
        </p:spPr>
      </p:pic>
    </p:spTree>
    <p:extLst>
      <p:ext uri="{BB962C8B-B14F-4D97-AF65-F5344CB8AC3E}">
        <p14:creationId xmlns:p14="http://schemas.microsoft.com/office/powerpoint/2010/main" val="1146425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505200" y="3198169"/>
            <a:ext cx="5181600" cy="707886"/>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AND THEN THERE’S THE </a:t>
            </a:r>
          </a:p>
          <a:p>
            <a:pPr algn="ctr"/>
            <a:r>
              <a:rPr lang="en-US" sz="2000" dirty="0">
                <a:solidFill>
                  <a:srgbClr val="FFFF00"/>
                </a:solidFill>
                <a:latin typeface="Times New Roman" panose="02020603050405020304" pitchFamily="18" charset="0"/>
                <a:cs typeface="Times New Roman" panose="02020603050405020304" pitchFamily="18" charset="0"/>
              </a:rPr>
              <a:t>THE BÉNARD CELL PHENOMENON</a:t>
            </a:r>
          </a:p>
        </p:txBody>
      </p:sp>
    </p:spTree>
    <p:extLst>
      <p:ext uri="{BB962C8B-B14F-4D97-AF65-F5344CB8AC3E}">
        <p14:creationId xmlns:p14="http://schemas.microsoft.com/office/powerpoint/2010/main" val="12251606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057400" y="2921169"/>
            <a:ext cx="8077200" cy="1015663"/>
          </a:xfrm>
          <a:prstGeom prst="rect">
            <a:avLst/>
          </a:prstGeom>
        </p:spPr>
        <p:txBody>
          <a:bodyPr wrap="square">
            <a:spAutoFit/>
          </a:bodyPr>
          <a:lstStyle/>
          <a:p>
            <a:pPr algn="just"/>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formation of </a:t>
            </a:r>
            <a:r>
              <a:rPr lang="en-US" sz="20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Bénard</a:t>
            </a: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cells is a surprisingly easy to see case-in-point of self-organizing dissipative structures, an order out of chaos phenomenon that is central to the coming about of life. </a:t>
            </a:r>
            <a:endParaRPr lang="en-US" sz="20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97626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943100" y="2459504"/>
            <a:ext cx="8305800" cy="1938992"/>
          </a:xfrm>
          <a:prstGeom prst="rect">
            <a:avLst/>
          </a:prstGeom>
        </p:spPr>
        <p:txBody>
          <a:bodyPr wrap="square">
            <a:spAutoFit/>
          </a:bodyPr>
          <a:lstStyle/>
          <a:p>
            <a:pPr algn="just"/>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phenomenon was explored at the turn of the 20</a:t>
            </a:r>
            <a:r>
              <a:rPr lang="en-US" sz="2000" baseline="30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century by the French physicist, Henri </a:t>
            </a:r>
            <a:r>
              <a:rPr lang="en-US" sz="20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Bénard</a:t>
            </a: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In a series of experiments conducted in 1900 for his Ph.D. dissertation, </a:t>
            </a:r>
            <a:r>
              <a:rPr lang="en-US" sz="20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Bénard</a:t>
            </a: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placed slivers of fluid with different properties (e.g., viscosity, volatility) in a circular metal container. The upper surface was open to the air and the lower subjected to uniformly homogenous circulating steam heating. </a:t>
            </a:r>
            <a:endParaRPr lang="en-US" sz="20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96226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981200" y="2828837"/>
            <a:ext cx="8229600" cy="1323439"/>
          </a:xfrm>
          <a:prstGeom prst="rect">
            <a:avLst/>
          </a:prstGeom>
        </p:spPr>
        <p:txBody>
          <a:bodyPr wrap="square">
            <a:spAutoFit/>
          </a:bodyPr>
          <a:lstStyle/>
          <a:p>
            <a:pPr algn="just"/>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Initially heat was transferred through the fluid by random, molecule bumping molecule thermal diffusivity (conduction). Since this mode of heat transfer is relatively inefficient, the bottom to top temperature gradient, hot to cold, begins to increase until suddenly something startling happens. </a:t>
            </a:r>
            <a:endParaRPr lang="en-US" sz="20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07569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714500" y="2782669"/>
            <a:ext cx="8763000" cy="1292662"/>
          </a:xfrm>
          <a:prstGeom prst="rect">
            <a:avLst/>
          </a:prstGeom>
        </p:spPr>
        <p:txBody>
          <a:bodyPr wrap="square">
            <a:spAutoFit/>
          </a:bodyPr>
          <a:lstStyle/>
          <a:p>
            <a:pPr algn="just">
              <a:tabLst>
                <a:tab pos="228600" algn="l"/>
              </a:tabLst>
            </a:pP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 critical point, slow, inefficient, molecule bumping molecule heat transfer spontaneously transforms into far more efficient, self-organized, rotating, highly structured, hexagonal patterns of cellular vortices. </a:t>
            </a:r>
          </a:p>
          <a:p>
            <a:pPr algn="just">
              <a:tabLst>
                <a:tab pos="228600" algn="l"/>
              </a:tabLst>
            </a:pPr>
            <a:r>
              <a:rPr lang="en-US" dirty="0">
                <a:ea typeface="Times New Roman" panose="02020603050405020304" pitchFamily="18" charset="0"/>
              </a:rPr>
              <a:t> </a:t>
            </a:r>
            <a:endParaRPr lang="en-US" sz="1200" dirty="0">
              <a:ea typeface="Times New Roman" panose="02020603050405020304" pitchFamily="18" charset="0"/>
            </a:endParaRPr>
          </a:p>
        </p:txBody>
      </p:sp>
    </p:spTree>
    <p:extLst>
      <p:ext uri="{BB962C8B-B14F-4D97-AF65-F5344CB8AC3E}">
        <p14:creationId xmlns:p14="http://schemas.microsoft.com/office/powerpoint/2010/main" val="13179968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866900" y="2767281"/>
            <a:ext cx="8458200" cy="1323439"/>
          </a:xfrm>
          <a:prstGeom prst="rect">
            <a:avLst/>
          </a:prstGeom>
        </p:spPr>
        <p:txBody>
          <a:bodyPr wrap="square">
            <a:spAutoFit/>
          </a:bodyPr>
          <a:lstStyle/>
          <a:p>
            <a:pPr algn="just"/>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spontaneous appearance of coherent patterns involving more than ten trillion billion (10</a:t>
            </a:r>
            <a:r>
              <a:rPr lang="en-US" sz="2000" baseline="30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22</a:t>
            </a: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molecules of swirling liquid is a remarkable uptick of structural order. That order of vast numbers of linked molecules acting in concert that together form a system, represents a shrinking of entropy in the universe. </a:t>
            </a:r>
            <a:endParaRPr lang="en-US" sz="20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84255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133600" y="2828837"/>
            <a:ext cx="7924800" cy="1323439"/>
          </a:xfrm>
          <a:prstGeom prst="rect">
            <a:avLst/>
          </a:prstGeom>
        </p:spPr>
        <p:txBody>
          <a:bodyPr wrap="square">
            <a:spAutoFit/>
          </a:bodyPr>
          <a:lstStyle/>
          <a:p>
            <a:pPr algn="just"/>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But since the 2</a:t>
            </a:r>
            <a:r>
              <a:rPr lang="en-US" sz="2000" baseline="30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nd</a:t>
            </a: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Law will not allow entropy to shrink all by itself, the environment of the </a:t>
            </a:r>
            <a:r>
              <a:rPr lang="en-US" sz="20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Bénard</a:t>
            </a: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cell system must more than compensate. In fact, when </a:t>
            </a:r>
            <a:r>
              <a:rPr lang="en-US" sz="20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Bénard</a:t>
            </a: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cells form, the heat being transferred through the fluid sharply increases. </a:t>
            </a:r>
            <a:endParaRPr lang="en-US" sz="20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48673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019300" y="2767281"/>
            <a:ext cx="8153400" cy="1323439"/>
          </a:xfrm>
          <a:prstGeom prst="rect">
            <a:avLst/>
          </a:prstGeom>
        </p:spPr>
        <p:txBody>
          <a:bodyPr wrap="square">
            <a:spAutoFit/>
          </a:bodyPr>
          <a:lstStyle/>
          <a:p>
            <a:pPr algn="just"/>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Since the heat transfer after </a:t>
            </a:r>
            <a:r>
              <a:rPr lang="en-US" sz="20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Bénard</a:t>
            </a: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cells form is much more rapid, a lot more heat has to be produced by the fuel, consuming it much faster, producing entropy much faster. Thus the formation of self-organized  </a:t>
            </a:r>
            <a:r>
              <a:rPr lang="en-US" sz="20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Bénard</a:t>
            </a: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cells more efficiently gives the 2</a:t>
            </a:r>
            <a:r>
              <a:rPr lang="en-US" sz="2000" baseline="30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nd</a:t>
            </a: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Law more of what it wants. </a:t>
            </a:r>
            <a:endParaRPr lang="en-US" sz="20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52367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752600" y="2459504"/>
            <a:ext cx="8686800" cy="1938992"/>
          </a:xfrm>
          <a:prstGeom prst="rect">
            <a:avLst/>
          </a:prstGeom>
        </p:spPr>
        <p:txBody>
          <a:bodyPr wrap="square">
            <a:spAutoFit/>
          </a:bodyPr>
          <a:lstStyle/>
          <a:p>
            <a:pPr algn="just">
              <a:tabLst>
                <a:tab pos="228600" algn="l"/>
              </a:tabLst>
            </a:pP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This is why the 2</a:t>
            </a:r>
            <a:r>
              <a:rPr lang="en-US" sz="2000" baseline="30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nd</a:t>
            </a: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Law not only allows the formation of dissipative structures like </a:t>
            </a:r>
            <a:r>
              <a:rPr lang="en-US" sz="20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Bénard</a:t>
            </a: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cells, it wants them to form and not just to ephemerally form (when the heat is removed, the </a:t>
            </a:r>
            <a:r>
              <a:rPr lang="en-US" sz="20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Bénard</a:t>
            </a: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cells, along with the bottom to top gradient, quickly disintegrate) but to sustainably form as a reliable means of producing what it wants. That self-organizing sustainable means of maximizing the production of entropy is life.</a:t>
            </a:r>
          </a:p>
        </p:txBody>
      </p:sp>
    </p:spTree>
    <p:extLst>
      <p:ext uri="{BB962C8B-B14F-4D97-AF65-F5344CB8AC3E}">
        <p14:creationId xmlns:p14="http://schemas.microsoft.com/office/powerpoint/2010/main" val="1933388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66926D-AD05-48AB-B88E-9E968C50F393}"/>
              </a:ext>
            </a:extLst>
          </p:cNvPr>
          <p:cNvSpPr/>
          <p:nvPr/>
        </p:nvSpPr>
        <p:spPr>
          <a:xfrm>
            <a:off x="3048000" y="2751892"/>
            <a:ext cx="6096000" cy="1354217"/>
          </a:xfrm>
          <a:prstGeom prst="rect">
            <a:avLst/>
          </a:prstGeom>
        </p:spPr>
        <p:txBody>
          <a:bodyPr>
            <a:spAutoFit/>
          </a:bodyPr>
          <a:lstStyle/>
          <a:p>
            <a:pPr algn="ctr"/>
            <a:r>
              <a:rPr lang="en-US" sz="2000" dirty="0">
                <a:solidFill>
                  <a:srgbClr val="FFFF00"/>
                </a:solidFill>
                <a:latin typeface="Times New Roman" panose="02020603050405020304" pitchFamily="18" charset="0"/>
                <a:ea typeface="SimSun" panose="02010600030101010101" pitchFamily="2" charset="-122"/>
              </a:rPr>
              <a:t>"The Earth, our home, is beginning to look more and more like an immense pile of filth.”</a:t>
            </a:r>
          </a:p>
          <a:p>
            <a:pPr algn="r"/>
            <a:r>
              <a:rPr lang="en-US" sz="1400" dirty="0">
                <a:solidFill>
                  <a:srgbClr val="FFFF00"/>
                </a:solidFill>
                <a:latin typeface="Times New Roman" panose="02020603050405020304" pitchFamily="18" charset="0"/>
                <a:ea typeface="SimSun" panose="02010600030101010101" pitchFamily="2" charset="-122"/>
              </a:rPr>
              <a:t>Pope Francis</a:t>
            </a:r>
          </a:p>
          <a:p>
            <a:pPr algn="r"/>
            <a:r>
              <a:rPr lang="en-US" sz="1400" i="1" dirty="0" err="1">
                <a:solidFill>
                  <a:srgbClr val="FFFF00"/>
                </a:solidFill>
                <a:latin typeface="Times New Roman" panose="02020603050405020304" pitchFamily="18" charset="0"/>
                <a:ea typeface="SimSun" panose="02010600030101010101" pitchFamily="2" charset="-122"/>
              </a:rPr>
              <a:t>Laudato</a:t>
            </a:r>
            <a:r>
              <a:rPr lang="en-US" sz="1400" i="1" dirty="0">
                <a:solidFill>
                  <a:srgbClr val="FFFF00"/>
                </a:solidFill>
                <a:latin typeface="Times New Roman" panose="02020603050405020304" pitchFamily="18" charset="0"/>
                <a:ea typeface="SimSun" panose="02010600030101010101" pitchFamily="2" charset="-122"/>
              </a:rPr>
              <a:t> Si’</a:t>
            </a:r>
          </a:p>
          <a:p>
            <a:pPr algn="r"/>
            <a:r>
              <a:rPr lang="en-US" sz="1400" i="1" dirty="0">
                <a:solidFill>
                  <a:srgbClr val="FFFF00"/>
                </a:solidFill>
                <a:latin typeface="Times New Roman" panose="02020603050405020304" pitchFamily="18" charset="0"/>
                <a:ea typeface="SimSun" panose="02010600030101010101" pitchFamily="2" charset="-122"/>
              </a:rPr>
              <a:t> </a:t>
            </a:r>
            <a:r>
              <a:rPr lang="en-US" sz="1400" dirty="0">
                <a:solidFill>
                  <a:srgbClr val="FFFF00"/>
                </a:solidFill>
                <a:latin typeface="Times New Roman" panose="02020603050405020304" pitchFamily="18" charset="0"/>
                <a:ea typeface="SimSun" panose="02010600030101010101" pitchFamily="2" charset="-122"/>
              </a:rPr>
              <a:t> (I.21)</a:t>
            </a:r>
            <a:endParaRPr lang="en-US" sz="1400" dirty="0">
              <a:solidFill>
                <a:srgbClr val="FFFF00"/>
              </a:solidFill>
            </a:endParaRPr>
          </a:p>
        </p:txBody>
      </p:sp>
    </p:spTree>
    <p:extLst>
      <p:ext uri="{BB962C8B-B14F-4D97-AF65-F5344CB8AC3E}">
        <p14:creationId xmlns:p14="http://schemas.microsoft.com/office/powerpoint/2010/main" val="36528880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4" name="Picture 2" descr="http://upload.wikimedia.org/wikipedia/commons/thumb/f/f5/ConvectionCells.svg/300px-ConvectionCell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838200"/>
            <a:ext cx="6858000" cy="4572000"/>
          </a:xfrm>
          <a:prstGeom prst="rect">
            <a:avLst/>
          </a:prstGeom>
          <a:solidFill>
            <a:schemeClr val="accent2">
              <a:lumMod val="60000"/>
              <a:lumOff val="40000"/>
            </a:schemeClr>
          </a:solidFill>
          <a:ln>
            <a:noFill/>
          </a:ln>
          <a:extLst/>
        </p:spPr>
      </p:pic>
    </p:spTree>
    <p:extLst>
      <p:ext uri="{BB962C8B-B14F-4D97-AF65-F5344CB8AC3E}">
        <p14:creationId xmlns:p14="http://schemas.microsoft.com/office/powerpoint/2010/main" val="26505704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2" descr="http://www.metahistory.org/images/BenardCel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914401"/>
            <a:ext cx="6781800"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3"/>
          <p:cNvSpPr txBox="1">
            <a:spLocks noChangeArrowheads="1"/>
          </p:cNvSpPr>
          <p:nvPr/>
        </p:nvSpPr>
        <p:spPr bwMode="auto">
          <a:xfrm>
            <a:off x="4800600" y="6019801"/>
            <a:ext cx="304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Bénard Cells</a:t>
            </a:r>
          </a:p>
          <a:p>
            <a:pPr algn="ctr" eaLnBrk="1" hangingPunct="1"/>
            <a:endParaRPr lang="en-US"/>
          </a:p>
        </p:txBody>
      </p:sp>
    </p:spTree>
    <p:extLst>
      <p:ext uri="{BB962C8B-B14F-4D97-AF65-F5344CB8AC3E}">
        <p14:creationId xmlns:p14="http://schemas.microsoft.com/office/powerpoint/2010/main" val="28204127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895600" y="3105836"/>
            <a:ext cx="6400800" cy="646331"/>
          </a:xfrm>
          <a:prstGeom prst="rect">
            <a:avLst/>
          </a:prstGeom>
        </p:spPr>
        <p:txBody>
          <a:bodyPr wrap="square">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Cellules de </a:t>
            </a:r>
            <a:r>
              <a:rPr lang="en-US" sz="2000" dirty="0" err="1">
                <a:solidFill>
                  <a:srgbClr val="FFFF00"/>
                </a:solidFill>
                <a:latin typeface="Times New Roman" panose="02020603050405020304" pitchFamily="18" charset="0"/>
                <a:cs typeface="Times New Roman" panose="02020603050405020304" pitchFamily="18" charset="0"/>
              </a:rPr>
              <a:t>Bénard</a:t>
            </a:r>
            <a:br>
              <a:rPr lang="en-US" sz="20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hlinkClick r:id="rId2"/>
              </a:rPr>
              <a:t>https://www.youtube.com/watch?v=6BoEKUqDdLc</a:t>
            </a:r>
            <a:r>
              <a:rPr lang="en-US" sz="1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483866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68310" y="107029"/>
            <a:ext cx="7055380" cy="918882"/>
          </a:xfrm>
        </p:spPr>
        <p:txBody>
          <a:bodyPr>
            <a:normAutofit fontScale="90000"/>
          </a:bodyPr>
          <a:lstStyle/>
          <a:p>
            <a:pPr algn="ctr"/>
            <a:r>
              <a:rPr lang="en-US" sz="2200" dirty="0">
                <a:solidFill>
                  <a:srgbClr val="FFFF00"/>
                </a:solidFill>
                <a:latin typeface="Times New Roman" pitchFamily="18" charset="0"/>
                <a:cs typeface="Times New Roman" pitchFamily="18" charset="0"/>
              </a:rPr>
              <a:t>Rod Swenson</a:t>
            </a:r>
            <a:br>
              <a:rPr lang="en-US" sz="2200" dirty="0">
                <a:solidFill>
                  <a:srgbClr val="FFFF00"/>
                </a:solidFill>
                <a:latin typeface="Times New Roman" pitchFamily="18" charset="0"/>
                <a:cs typeface="Times New Roman" pitchFamily="18" charset="0"/>
              </a:rPr>
            </a:br>
            <a:r>
              <a:rPr lang="en-US" sz="2200" dirty="0">
                <a:solidFill>
                  <a:srgbClr val="FFFF00"/>
                </a:solidFill>
                <a:latin typeface="Times New Roman" pitchFamily="18" charset="0"/>
                <a:cs typeface="Times New Roman" pitchFamily="18" charset="0"/>
              </a:rPr>
              <a:t>The Law of Maximum Entropy Production or Why the World is in the Order Production Business</a:t>
            </a:r>
            <a:br>
              <a:rPr lang="en-US" sz="2200" dirty="0">
                <a:solidFill>
                  <a:srgbClr val="FFFF00"/>
                </a:solidFill>
                <a:latin typeface="Times New Roman" pitchFamily="18" charset="0"/>
                <a:cs typeface="Times New Roman" pitchFamily="18" charset="0"/>
              </a:rPr>
            </a:br>
            <a:r>
              <a:rPr lang="en-US" sz="1600" u="sng" dirty="0">
                <a:latin typeface="Times New Roman" panose="02020603050405020304" pitchFamily="18" charset="0"/>
                <a:cs typeface="Times New Roman" panose="02020603050405020304" pitchFamily="18" charset="0"/>
                <a:hlinkClick r:id="rId2"/>
              </a:rPr>
              <a:t>http://rodswenson.com/section6.html</a:t>
            </a:r>
            <a:r>
              <a:rPr lang="en-US" sz="1600" u="sng" dirty="0">
                <a:latin typeface="Times New Roman" panose="02020603050405020304" pitchFamily="18" charset="0"/>
                <a:cs typeface="Times New Roman" panose="02020603050405020304" pitchFamily="18" charset="0"/>
              </a:rPr>
              <a:t> </a:t>
            </a:r>
            <a:br>
              <a:rPr lang="en-US" sz="2000" dirty="0">
                <a:latin typeface="Times New Roman" pitchFamily="18" charset="0"/>
                <a:cs typeface="Times New Roman" pitchFamily="18" charset="0"/>
              </a:rPr>
            </a:br>
            <a:endParaRPr lang="en-US" sz="2000" dirty="0"/>
          </a:p>
        </p:txBody>
      </p:sp>
      <p:pic>
        <p:nvPicPr>
          <p:cNvPr id="4" name="Content Placeholder 3" descr="http://rodswenson.com/images/Figure8.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45727" y="1384611"/>
            <a:ext cx="5588620" cy="3901068"/>
          </a:xfrm>
          <a:prstGeom prst="rect">
            <a:avLst/>
          </a:prstGeom>
          <a:noFill/>
          <a:ln>
            <a:noFill/>
          </a:ln>
        </p:spPr>
      </p:pic>
      <p:sp>
        <p:nvSpPr>
          <p:cNvPr id="5" name="TextBox 4">
            <a:extLst>
              <a:ext uri="{FF2B5EF4-FFF2-40B4-BE49-F238E27FC236}">
                <a16:creationId xmlns:a16="http://schemas.microsoft.com/office/drawing/2014/main" id="{65D4B70C-3172-45F6-A297-D5837AB65DDD}"/>
              </a:ext>
            </a:extLst>
          </p:cNvPr>
          <p:cNvSpPr txBox="1"/>
          <p:nvPr/>
        </p:nvSpPr>
        <p:spPr>
          <a:xfrm>
            <a:off x="2053683" y="5579334"/>
            <a:ext cx="8084634" cy="1200329"/>
          </a:xfrm>
          <a:prstGeom prst="rect">
            <a:avLst/>
          </a:prstGeom>
          <a:noFill/>
        </p:spPr>
        <p:txBody>
          <a:bodyPr wrap="square" rtlCol="0">
            <a:spAutoFit/>
          </a:bodyPr>
          <a:lstStyle/>
          <a:p>
            <a:pPr algn="just"/>
            <a:r>
              <a:rPr lang="en-US" dirty="0">
                <a:solidFill>
                  <a:srgbClr val="FFFF00"/>
                </a:solidFill>
                <a:latin typeface="Times New Roman" panose="02020603050405020304" pitchFamily="18" charset="0"/>
                <a:cs typeface="Times New Roman" panose="02020603050405020304" pitchFamily="18" charset="0"/>
              </a:rPr>
              <a:t>“The world can be expected to act opportunistically in the production of dynamical order because potentials are thereby minimized at a faster rate. The world, in short, is in the order production business because ordered flow produces entropy faster than disordered flow”</a:t>
            </a:r>
          </a:p>
        </p:txBody>
      </p:sp>
    </p:spTree>
    <p:extLst>
      <p:ext uri="{BB962C8B-B14F-4D97-AF65-F5344CB8AC3E}">
        <p14:creationId xmlns:p14="http://schemas.microsoft.com/office/powerpoint/2010/main" val="393727199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236F14-5A2A-44A7-8ECB-72B30B8788F7}"/>
              </a:ext>
            </a:extLst>
          </p:cNvPr>
          <p:cNvSpPr txBox="1"/>
          <p:nvPr/>
        </p:nvSpPr>
        <p:spPr>
          <a:xfrm>
            <a:off x="2859974" y="3228945"/>
            <a:ext cx="6472052" cy="400110"/>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Life as a Dissipative Structure</a:t>
            </a:r>
          </a:p>
        </p:txBody>
      </p:sp>
    </p:spTree>
    <p:extLst>
      <p:ext uri="{BB962C8B-B14F-4D97-AF65-F5344CB8AC3E}">
        <p14:creationId xmlns:p14="http://schemas.microsoft.com/office/powerpoint/2010/main" val="16965892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FD9E13-84F6-47E8-AE9E-79C00F326665}"/>
              </a:ext>
            </a:extLst>
          </p:cNvPr>
          <p:cNvPicPr/>
          <p:nvPr/>
        </p:nvPicPr>
        <p:blipFill rotWithShape="1">
          <a:blip r:embed="rId2"/>
          <a:srcRect l="88142" t="19373" r="2884" b="58974"/>
          <a:stretch/>
        </p:blipFill>
        <p:spPr bwMode="auto">
          <a:xfrm>
            <a:off x="457199" y="1126969"/>
            <a:ext cx="3176300" cy="4324784"/>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4EADD50D-6434-4C5A-BA56-2B4E43CAE2FD}"/>
              </a:ext>
            </a:extLst>
          </p:cNvPr>
          <p:cNvPicPr/>
          <p:nvPr/>
        </p:nvPicPr>
        <p:blipFill rotWithShape="1">
          <a:blip r:embed="rId3"/>
          <a:srcRect l="87661" t="44729" r="2724" b="32763"/>
          <a:stretch/>
        </p:blipFill>
        <p:spPr bwMode="auto">
          <a:xfrm>
            <a:off x="4269770" y="1126969"/>
            <a:ext cx="3210824" cy="4348279"/>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44E2B425-4E7B-436D-A541-EBF443A683E0}"/>
              </a:ext>
            </a:extLst>
          </p:cNvPr>
          <p:cNvSpPr txBox="1"/>
          <p:nvPr/>
        </p:nvSpPr>
        <p:spPr>
          <a:xfrm>
            <a:off x="457199" y="5798635"/>
            <a:ext cx="3176300" cy="400110"/>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Eric Schneider (1938-)</a:t>
            </a:r>
          </a:p>
        </p:txBody>
      </p:sp>
      <p:sp>
        <p:nvSpPr>
          <p:cNvPr id="7" name="TextBox 6">
            <a:extLst>
              <a:ext uri="{FF2B5EF4-FFF2-40B4-BE49-F238E27FC236}">
                <a16:creationId xmlns:a16="http://schemas.microsoft.com/office/drawing/2014/main" id="{FF87DA3A-38CE-4697-8BF1-181D42AEEBC4}"/>
              </a:ext>
            </a:extLst>
          </p:cNvPr>
          <p:cNvSpPr txBox="1"/>
          <p:nvPr/>
        </p:nvSpPr>
        <p:spPr>
          <a:xfrm>
            <a:off x="4416610" y="5798635"/>
            <a:ext cx="2976648" cy="400110"/>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James Kay (1954-2004)</a:t>
            </a:r>
          </a:p>
        </p:txBody>
      </p:sp>
      <p:sp>
        <p:nvSpPr>
          <p:cNvPr id="2" name="TextBox 1">
            <a:extLst>
              <a:ext uri="{FF2B5EF4-FFF2-40B4-BE49-F238E27FC236}">
                <a16:creationId xmlns:a16="http://schemas.microsoft.com/office/drawing/2014/main" id="{5D06000A-06F1-4311-B0DD-ABBC12584972}"/>
              </a:ext>
            </a:extLst>
          </p:cNvPr>
          <p:cNvSpPr txBox="1"/>
          <p:nvPr/>
        </p:nvSpPr>
        <p:spPr>
          <a:xfrm>
            <a:off x="8116866" y="5798635"/>
            <a:ext cx="3582444" cy="400110"/>
          </a:xfrm>
          <a:prstGeom prst="rect">
            <a:avLst/>
          </a:prstGeom>
          <a:noFill/>
        </p:spPr>
        <p:txBody>
          <a:bodyPr wrap="square" rtlCol="0">
            <a:spAutoFit/>
          </a:bodyPr>
          <a:lstStyle/>
          <a:p>
            <a:pPr algn="ctr"/>
            <a:r>
              <a:rPr lang="en-US" sz="2000" dirty="0" err="1">
                <a:solidFill>
                  <a:srgbClr val="FFFF00"/>
                </a:solidFill>
                <a:latin typeface="Times New Roman" panose="02020603050405020304" pitchFamily="18" charset="0"/>
                <a:cs typeface="Times New Roman" panose="02020603050405020304" pitchFamily="18" charset="0"/>
              </a:rPr>
              <a:t>Dorion</a:t>
            </a:r>
            <a:r>
              <a:rPr lang="en-US" sz="2000" dirty="0">
                <a:solidFill>
                  <a:srgbClr val="FFFF00"/>
                </a:solidFill>
                <a:latin typeface="Times New Roman" panose="02020603050405020304" pitchFamily="18" charset="0"/>
                <a:cs typeface="Times New Roman" panose="02020603050405020304" pitchFamily="18" charset="0"/>
              </a:rPr>
              <a:t> Sagan (1959-)</a:t>
            </a:r>
          </a:p>
        </p:txBody>
      </p:sp>
      <p:pic>
        <p:nvPicPr>
          <p:cNvPr id="9" name="Picture 8">
            <a:extLst>
              <a:ext uri="{FF2B5EF4-FFF2-40B4-BE49-F238E27FC236}">
                <a16:creationId xmlns:a16="http://schemas.microsoft.com/office/drawing/2014/main" id="{94EE67AB-FD55-4AAF-A335-AD1ACBD9D19A}"/>
              </a:ext>
            </a:extLst>
          </p:cNvPr>
          <p:cNvPicPr/>
          <p:nvPr/>
        </p:nvPicPr>
        <p:blipFill rotWithShape="1">
          <a:blip r:embed="rId4"/>
          <a:srcRect l="26282" t="41596" r="61859" b="29915"/>
          <a:stretch/>
        </p:blipFill>
        <p:spPr bwMode="auto">
          <a:xfrm>
            <a:off x="8277726" y="1126969"/>
            <a:ext cx="3031957" cy="43247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770551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AB2583-8E1E-4638-8831-023F2F58AB8B}"/>
              </a:ext>
            </a:extLst>
          </p:cNvPr>
          <p:cNvSpPr/>
          <p:nvPr/>
        </p:nvSpPr>
        <p:spPr>
          <a:xfrm>
            <a:off x="436756" y="551289"/>
            <a:ext cx="11318488" cy="5447645"/>
          </a:xfrm>
          <a:prstGeom prst="rect">
            <a:avLst/>
          </a:prstGeom>
        </p:spPr>
        <p:txBody>
          <a:bodyPr wrap="square">
            <a:spAutoFit/>
          </a:bodyPr>
          <a:lstStyle/>
          <a:p>
            <a:pPr algn="just">
              <a:tabLst>
                <a:tab pos="228600" algn="l"/>
              </a:tabLst>
            </a:pPr>
            <a:r>
              <a:rPr lang="en-US" sz="2000" dirty="0">
                <a:solidFill>
                  <a:srgbClr val="FFFF00"/>
                </a:solidFill>
                <a:latin typeface="Times New Roman" panose="02020603050405020304" pitchFamily="18" charset="0"/>
                <a:ea typeface="SimSun" panose="02010600030101010101" pitchFamily="2" charset="-122"/>
              </a:rPr>
              <a:t>“Life,” as Eric Schneider and the late James Kay put it, “can be viewed as a far-from-equilibrium dissipative structure that maintains its local level of organization at the expense of producing entropy in the environment… </a:t>
            </a:r>
          </a:p>
          <a:p>
            <a:pPr algn="just">
              <a:tabLst>
                <a:tab pos="228600" algn="l"/>
              </a:tabLst>
            </a:pPr>
            <a:r>
              <a:rPr lang="en-US" sz="2000" dirty="0">
                <a:solidFill>
                  <a:srgbClr val="FFFF00"/>
                </a:solidFill>
                <a:latin typeface="Times New Roman" panose="02020603050405020304" pitchFamily="18" charset="0"/>
                <a:ea typeface="SimSun" panose="02010600030101010101" pitchFamily="2" charset="-122"/>
              </a:rPr>
              <a:t> </a:t>
            </a:r>
          </a:p>
          <a:p>
            <a:pPr marL="228600" marR="228600" algn="just">
              <a:spcBef>
                <a:spcPts val="0"/>
              </a:spcBef>
              <a:spcAft>
                <a:spcPts val="0"/>
              </a:spcAft>
              <a:tabLst>
                <a:tab pos="228600" algn="l"/>
              </a:tabLst>
            </a:pPr>
            <a:r>
              <a:rPr lang="en-US" dirty="0">
                <a:solidFill>
                  <a:srgbClr val="FFFF00"/>
                </a:solidFill>
                <a:latin typeface="Times New Roman" panose="02020603050405020304" pitchFamily="18" charset="0"/>
                <a:ea typeface="SimSun" panose="02010600030101010101" pitchFamily="2" charset="-122"/>
              </a:rPr>
              <a:t>“[It] is a response to the thermodynamic imperative of dissipating gradients [with gradients as differences that can make a difference, in particular the huge sun to earth temperature difference]. Biological growth occurs when the system adds more of the same types of pathways for degrading imposed gradients. Biological development occurs when new types of pathways for degrading imposed gradients emerge in the system. This principle provides a criterion for evaluating growth and development in living systems… [Biological] systems develop so as to increase their energy degradation rate, and that biological growth, ecosystem development, and evolution represent the development of new dissipative pathways…This emergence of organized behavior, the essence of life, is now understood to be expected by thermodynamics. As more high quality energy is pumped into an ecosystem, more organization emerges to dissipate the energy. Thus we have </a:t>
            </a:r>
            <a:r>
              <a:rPr lang="en-US" i="1" dirty="0">
                <a:solidFill>
                  <a:srgbClr val="FFFF00"/>
                </a:solidFill>
                <a:latin typeface="Times New Roman" panose="02020603050405020304" pitchFamily="18" charset="0"/>
                <a:ea typeface="SimSun" panose="02010600030101010101" pitchFamily="2" charset="-122"/>
              </a:rPr>
              <a:t>order</a:t>
            </a:r>
            <a:r>
              <a:rPr lang="en-US" dirty="0">
                <a:solidFill>
                  <a:srgbClr val="FFFF00"/>
                </a:solidFill>
                <a:latin typeface="Times New Roman" panose="02020603050405020304" pitchFamily="18" charset="0"/>
                <a:ea typeface="SimSun" panose="02010600030101010101" pitchFamily="2" charset="-122"/>
              </a:rPr>
              <a:t> emerging from </a:t>
            </a:r>
            <a:r>
              <a:rPr lang="en-US" i="1" dirty="0">
                <a:solidFill>
                  <a:srgbClr val="FFFF00"/>
                </a:solidFill>
                <a:latin typeface="Times New Roman" panose="02020603050405020304" pitchFamily="18" charset="0"/>
                <a:ea typeface="SimSun" panose="02010600030101010101" pitchFamily="2" charset="-122"/>
              </a:rPr>
              <a:t>disorder</a:t>
            </a:r>
            <a:r>
              <a:rPr lang="en-US" dirty="0">
                <a:solidFill>
                  <a:srgbClr val="FFFF00"/>
                </a:solidFill>
                <a:latin typeface="Times New Roman" panose="02020603050405020304" pitchFamily="18" charset="0"/>
                <a:ea typeface="SimSun" panose="02010600030101010101" pitchFamily="2" charset="-122"/>
              </a:rPr>
              <a:t> in the service of causing even more disorder”</a:t>
            </a:r>
          </a:p>
          <a:p>
            <a:pPr marL="228600" marR="228600" algn="just">
              <a:spcBef>
                <a:spcPts val="0"/>
              </a:spcBef>
              <a:spcAft>
                <a:spcPts val="0"/>
              </a:spcAft>
              <a:tabLst>
                <a:tab pos="228600" algn="l"/>
              </a:tabLst>
            </a:pPr>
            <a:endParaRPr lang="en-US" sz="2400" dirty="0">
              <a:latin typeface="Times New Roman" panose="02020603050405020304" pitchFamily="18" charset="0"/>
              <a:ea typeface="SimSun" panose="02010600030101010101" pitchFamily="2" charset="-122"/>
            </a:endParaRPr>
          </a:p>
          <a:p>
            <a:pPr marL="228600" marR="228600" algn="r">
              <a:spcBef>
                <a:spcPts val="0"/>
              </a:spcBef>
              <a:spcAft>
                <a:spcPts val="0"/>
              </a:spcAft>
              <a:tabLst>
                <a:tab pos="228600" algn="l"/>
              </a:tabLst>
            </a:pPr>
            <a:r>
              <a:rPr lang="en-US" sz="1400" dirty="0">
                <a:solidFill>
                  <a:srgbClr val="FFFF00"/>
                </a:solidFill>
                <a:latin typeface="Times New Roman" panose="02020603050405020304" pitchFamily="18" charset="0"/>
                <a:ea typeface="SimSun" panose="02010600030101010101" pitchFamily="2" charset="-122"/>
              </a:rPr>
              <a:t>Eric D. Schneider and James J. Kay</a:t>
            </a:r>
          </a:p>
          <a:p>
            <a:pPr marL="228600" marR="228600" algn="r">
              <a:spcBef>
                <a:spcPts val="0"/>
              </a:spcBef>
              <a:spcAft>
                <a:spcPts val="0"/>
              </a:spcAft>
              <a:tabLst>
                <a:tab pos="228600" algn="l"/>
              </a:tabLst>
            </a:pPr>
            <a:r>
              <a:rPr lang="en-US" sz="1400" dirty="0">
                <a:solidFill>
                  <a:srgbClr val="FFFF00"/>
                </a:solidFill>
                <a:latin typeface="Times New Roman" panose="02020603050405020304" pitchFamily="18" charset="0"/>
                <a:ea typeface="SimSun" panose="02010600030101010101" pitchFamily="2" charset="-122"/>
              </a:rPr>
              <a:t>“Order from Disorder: the Thermodynamics of Complexity in Biology”</a:t>
            </a:r>
          </a:p>
          <a:p>
            <a:pPr marL="228600" marR="228600" algn="r">
              <a:spcBef>
                <a:spcPts val="0"/>
              </a:spcBef>
              <a:spcAft>
                <a:spcPts val="0"/>
              </a:spcAft>
              <a:tabLst>
                <a:tab pos="228600" algn="l"/>
              </a:tabLst>
            </a:pPr>
            <a:r>
              <a:rPr lang="en-US" sz="1400" dirty="0">
                <a:latin typeface="Times New Roman" panose="02020603050405020304" pitchFamily="18" charset="0"/>
                <a:ea typeface="SimSun" panose="02010600030101010101" pitchFamily="2" charset="-122"/>
                <a:hlinkClick r:id="rId2"/>
              </a:rPr>
              <a:t>http://citeseerx.ist.psu.edu/viewdoc/download?doi=10.1.1.512.1311&amp;rep=rep1&amp;type=pdf</a:t>
            </a:r>
            <a:r>
              <a:rPr lang="en-US" sz="1400" dirty="0">
                <a:latin typeface="Times New Roman" panose="02020603050405020304" pitchFamily="18" charset="0"/>
                <a:ea typeface="SimSun" panose="02010600030101010101" pitchFamily="2" charset="-122"/>
              </a:rPr>
              <a:t> </a:t>
            </a:r>
          </a:p>
          <a:p>
            <a:pPr marL="457200" marR="457200" algn="just">
              <a:spcBef>
                <a:spcPts val="0"/>
              </a:spcBef>
              <a:spcAft>
                <a:spcPts val="0"/>
              </a:spcAft>
              <a:tabLst>
                <a:tab pos="228600" algn="l"/>
              </a:tabLst>
            </a:pPr>
            <a:r>
              <a:rPr lang="en-US" sz="1400" dirty="0">
                <a:latin typeface="Times New Roman" panose="02020603050405020304" pitchFamily="18" charset="0"/>
                <a:ea typeface="SimSun" panose="02010600030101010101" pitchFamily="2" charset="-122"/>
              </a:rPr>
              <a:t> </a:t>
            </a:r>
            <a:endParaRPr lang="en-US" sz="14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18235687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79B552-3077-4122-947C-7E575582DD7D}"/>
              </a:ext>
            </a:extLst>
          </p:cNvPr>
          <p:cNvSpPr txBox="1"/>
          <p:nvPr/>
        </p:nvSpPr>
        <p:spPr>
          <a:xfrm>
            <a:off x="2767361" y="2644170"/>
            <a:ext cx="6657278" cy="1446550"/>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“To our surprise and horror, the biosphere is becoming a technological, a biotechnological, process.”</a:t>
            </a:r>
          </a:p>
          <a:p>
            <a:pPr algn="ctr"/>
            <a:endParaRPr lang="en-US" sz="2000" dirty="0">
              <a:solidFill>
                <a:srgbClr val="FFFF00"/>
              </a:solidFill>
              <a:latin typeface="Times New Roman" panose="02020603050405020304" pitchFamily="18" charset="0"/>
              <a:cs typeface="Times New Roman" panose="02020603050405020304" pitchFamily="18" charset="0"/>
            </a:endParaRPr>
          </a:p>
          <a:p>
            <a:pPr algn="r"/>
            <a:r>
              <a:rPr lang="en-US" sz="1400" dirty="0">
                <a:solidFill>
                  <a:srgbClr val="FFFF00"/>
                </a:solidFill>
                <a:latin typeface="Times New Roman" panose="02020603050405020304" pitchFamily="18" charset="0"/>
                <a:cs typeface="Times New Roman" panose="02020603050405020304" pitchFamily="18" charset="0"/>
              </a:rPr>
              <a:t>Eric Schneider and </a:t>
            </a:r>
            <a:r>
              <a:rPr lang="en-US" sz="1400" dirty="0" err="1">
                <a:solidFill>
                  <a:srgbClr val="FFFF00"/>
                </a:solidFill>
                <a:latin typeface="Times New Roman" panose="02020603050405020304" pitchFamily="18" charset="0"/>
                <a:cs typeface="Times New Roman" panose="02020603050405020304" pitchFamily="18" charset="0"/>
              </a:rPr>
              <a:t>Dorion</a:t>
            </a:r>
            <a:r>
              <a:rPr lang="en-US" sz="1400" dirty="0">
                <a:solidFill>
                  <a:srgbClr val="FFFF00"/>
                </a:solidFill>
                <a:latin typeface="Times New Roman" panose="02020603050405020304" pitchFamily="18" charset="0"/>
                <a:cs typeface="Times New Roman" panose="02020603050405020304" pitchFamily="18" charset="0"/>
              </a:rPr>
              <a:t> Sagan</a:t>
            </a:r>
          </a:p>
          <a:p>
            <a:pPr algn="r"/>
            <a:r>
              <a:rPr lang="en-US" sz="1400" i="1" dirty="0">
                <a:solidFill>
                  <a:srgbClr val="FFFF00"/>
                </a:solidFill>
                <a:latin typeface="Times New Roman" panose="02020603050405020304" pitchFamily="18" charset="0"/>
                <a:cs typeface="Times New Roman" panose="02020603050405020304" pitchFamily="18" charset="0"/>
              </a:rPr>
              <a:t>Into the Cool: Energy Flow, Thermodynamics, and Life</a:t>
            </a:r>
          </a:p>
        </p:txBody>
      </p:sp>
    </p:spTree>
    <p:extLst>
      <p:ext uri="{BB962C8B-B14F-4D97-AF65-F5344CB8AC3E}">
        <p14:creationId xmlns:p14="http://schemas.microsoft.com/office/powerpoint/2010/main" val="115955272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0FD3AD-956B-43D2-BAA3-13B2BB323DAE}"/>
              </a:ext>
            </a:extLst>
          </p:cNvPr>
          <p:cNvSpPr txBox="1"/>
          <p:nvPr/>
        </p:nvSpPr>
        <p:spPr>
          <a:xfrm>
            <a:off x="743415" y="2921169"/>
            <a:ext cx="10705171" cy="1015663"/>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Is technology a dissipative structure? Or better, a system of dissipative structures whose radically shrinking entropy (or equivalently, rising exergy) is being compensated by rising entropy (shrinking exergy) in their environments. </a:t>
            </a:r>
          </a:p>
        </p:txBody>
      </p:sp>
    </p:spTree>
    <p:extLst>
      <p:ext uri="{BB962C8B-B14F-4D97-AF65-F5344CB8AC3E}">
        <p14:creationId xmlns:p14="http://schemas.microsoft.com/office/powerpoint/2010/main" val="50511780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57332" y="2459504"/>
            <a:ext cx="11677337" cy="2246769"/>
          </a:xfrm>
          <a:prstGeom prst="rect">
            <a:avLst/>
          </a:prstGeom>
        </p:spPr>
        <p:txBody>
          <a:bodyPr wrap="square">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Environments that not only include the biosphere. Case-in-point: Climate change thanks to our technology enabled and driven flash fire consuming of the concentrated solar energy in fossil fuels. The innovated order in fossil fuel extraction, manipulation, distribution, and use technology (as in SUVs, power plants, container ships, cruise ships, central air conditioning, circuit boards, televisions, laptops, smartphones…) emerges from the disorder of unrealized technical means causing the disorder of both irreversible consumption in a tiny sliver of time of accumulated </a:t>
            </a:r>
            <a:r>
              <a:rPr lang="en-US" sz="2000" dirty="0" err="1">
                <a:solidFill>
                  <a:srgbClr val="FFFF00"/>
                </a:solidFill>
                <a:latin typeface="Times New Roman" panose="02020603050405020304" pitchFamily="18" charset="0"/>
                <a:cs typeface="Times New Roman" panose="02020603050405020304" pitchFamily="18" charset="0"/>
              </a:rPr>
              <a:t>exergy</a:t>
            </a:r>
            <a:r>
              <a:rPr lang="en-US" sz="2000" dirty="0">
                <a:solidFill>
                  <a:srgbClr val="FFFF00"/>
                </a:solidFill>
                <a:latin typeface="Times New Roman" panose="02020603050405020304" pitchFamily="18" charset="0"/>
                <a:cs typeface="Times New Roman" panose="02020603050405020304" pitchFamily="18" charset="0"/>
              </a:rPr>
              <a:t> that took millions of years to form and the global scale production of heat trapping greenhouse gas.</a:t>
            </a:r>
          </a:p>
        </p:txBody>
      </p:sp>
    </p:spTree>
    <p:extLst>
      <p:ext uri="{BB962C8B-B14F-4D97-AF65-F5344CB8AC3E}">
        <p14:creationId xmlns:p14="http://schemas.microsoft.com/office/powerpoint/2010/main" val="3946964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https://static01.nyt.com/images/2017/05/17/world/17hendersonisland1/17hendersonisland1-superJumbo.jpg">
            <a:extLst>
              <a:ext uri="{FF2B5EF4-FFF2-40B4-BE49-F238E27FC236}">
                <a16:creationId xmlns:a16="http://schemas.microsoft.com/office/drawing/2014/main" id="{75EB1CE3-2904-4F60-BFD6-97534C1FDA7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85801" y="0"/>
            <a:ext cx="11185901" cy="5517396"/>
          </a:xfrm>
          <a:prstGeom prst="rect">
            <a:avLst/>
          </a:prstGeom>
          <a:noFill/>
          <a:ln>
            <a:noFill/>
          </a:ln>
        </p:spPr>
      </p:pic>
      <p:sp>
        <p:nvSpPr>
          <p:cNvPr id="3" name="TextBox 2"/>
          <p:cNvSpPr txBox="1"/>
          <p:nvPr/>
        </p:nvSpPr>
        <p:spPr>
          <a:xfrm>
            <a:off x="2409986" y="5804115"/>
            <a:ext cx="7501180" cy="954107"/>
          </a:xfrm>
          <a:prstGeom prst="rect">
            <a:avLst/>
          </a:prstGeom>
          <a:noFill/>
        </p:spPr>
        <p:txBody>
          <a:bodyPr wrap="square" rtlCol="0">
            <a:spAutoFit/>
          </a:bodyPr>
          <a:lstStyle/>
          <a:p>
            <a:pPr algn="ctr"/>
            <a:r>
              <a:rPr lang="en-US" dirty="0">
                <a:solidFill>
                  <a:srgbClr val="FFFF00"/>
                </a:solidFill>
                <a:latin typeface="Times New Roman" panose="02020603050405020304" pitchFamily="18" charset="0"/>
                <a:cs typeface="Times New Roman" panose="02020603050405020304" pitchFamily="18" charset="0"/>
              </a:rPr>
              <a:t>Trash on East Beach, Henderson Island, in the South Pacific Ocean.</a:t>
            </a:r>
          </a:p>
          <a:p>
            <a:pPr algn="ctr"/>
            <a:r>
              <a:rPr lang="en-US" sz="1200" dirty="0">
                <a:solidFill>
                  <a:srgbClr val="FFFF00"/>
                </a:solidFill>
                <a:latin typeface="Times New Roman" panose="02020603050405020304" pitchFamily="18" charset="0"/>
                <a:cs typeface="Times New Roman" panose="02020603050405020304" pitchFamily="18" charset="0"/>
              </a:rPr>
              <a:t>Credit Jennifer Lavers/Institute for Marine and Antarctic Studies, via European </a:t>
            </a:r>
            <a:r>
              <a:rPr lang="en-US" sz="1200" dirty="0" err="1">
                <a:solidFill>
                  <a:srgbClr val="FFFF00"/>
                </a:solidFill>
                <a:latin typeface="Times New Roman" panose="02020603050405020304" pitchFamily="18" charset="0"/>
                <a:cs typeface="Times New Roman" panose="02020603050405020304" pitchFamily="18" charset="0"/>
              </a:rPr>
              <a:t>Pressphoto</a:t>
            </a:r>
            <a:r>
              <a:rPr lang="en-US" sz="1200" dirty="0">
                <a:solidFill>
                  <a:srgbClr val="FFFF00"/>
                </a:solidFill>
                <a:latin typeface="Times New Roman" panose="02020603050405020304" pitchFamily="18" charset="0"/>
                <a:cs typeface="Times New Roman" panose="02020603050405020304" pitchFamily="18" charset="0"/>
              </a:rPr>
              <a:t> Agency </a:t>
            </a:r>
          </a:p>
          <a:p>
            <a:pPr algn="ctr"/>
            <a:endParaRPr lang="en-US" sz="1200" dirty="0">
              <a:solidFill>
                <a:srgbClr val="FFFF00"/>
              </a:solidFill>
              <a:latin typeface="Times New Roman" panose="02020603050405020304" pitchFamily="18" charset="0"/>
              <a:cs typeface="Times New Roman" panose="02020603050405020304" pitchFamily="18" charset="0"/>
            </a:endParaRPr>
          </a:p>
          <a:p>
            <a:pPr algn="r"/>
            <a:r>
              <a:rPr lang="en-US" sz="1200" dirty="0">
                <a:solidFill>
                  <a:srgbClr val="FFFF00"/>
                </a:solidFill>
                <a:latin typeface="Times New Roman" panose="02020603050405020304" pitchFamily="18" charset="0"/>
                <a:cs typeface="Times New Roman" panose="02020603050405020304" pitchFamily="18" charset="0"/>
              </a:rPr>
              <a:t>Austin </a:t>
            </a:r>
            <a:r>
              <a:rPr lang="en-US" sz="1200" dirty="0" err="1">
                <a:solidFill>
                  <a:srgbClr val="FFFF00"/>
                </a:solidFill>
                <a:latin typeface="Times New Roman" panose="02020603050405020304" pitchFamily="18" charset="0"/>
                <a:cs typeface="Times New Roman" panose="02020603050405020304" pitchFamily="18" charset="0"/>
              </a:rPr>
              <a:t>Ramzy</a:t>
            </a:r>
            <a:r>
              <a:rPr lang="en-US" sz="1200" dirty="0">
                <a:solidFill>
                  <a:srgbClr val="FFFF00"/>
                </a:solidFill>
                <a:latin typeface="Times New Roman" panose="02020603050405020304" pitchFamily="18" charset="0"/>
                <a:cs typeface="Times New Roman" panose="02020603050405020304" pitchFamily="18" charset="0"/>
              </a:rPr>
              <a:t>, </a:t>
            </a:r>
            <a:r>
              <a:rPr lang="en-US" sz="1200" i="1" dirty="0">
                <a:solidFill>
                  <a:srgbClr val="FFFF00"/>
                </a:solidFill>
                <a:latin typeface="Times New Roman" panose="02020603050405020304" pitchFamily="18" charset="0"/>
                <a:cs typeface="Times New Roman" panose="02020603050405020304" pitchFamily="18" charset="0"/>
              </a:rPr>
              <a:t>The New York Times</a:t>
            </a:r>
            <a:endParaRPr lang="en-US" sz="12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739720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858643" y="2944252"/>
            <a:ext cx="10448693" cy="969496"/>
          </a:xfrm>
          <a:prstGeom prst="rect">
            <a:avLst/>
          </a:prstGeom>
        </p:spPr>
        <p:txBody>
          <a:bodyPr wrap="square">
            <a:spAutoFit/>
          </a:bodyPr>
          <a:lstStyle/>
          <a:p>
            <a:pPr algn="just">
              <a:lnSpc>
                <a:spcPct val="95000"/>
              </a:lnSpc>
              <a:tabLst>
                <a:tab pos="228600" algn="l"/>
              </a:tabLst>
            </a:pPr>
            <a:r>
              <a:rPr lang="en-US" sz="2000"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Environments that not only include “the sixth extinction,” as in other species being driven to extinction at 1,000 times pre-human levels, as in the ongoing slaughter of thousands of elephants by poachers for the ivory in their tusks.</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23327549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687659" y="2798058"/>
            <a:ext cx="10816683" cy="1261884"/>
          </a:xfrm>
          <a:prstGeom prst="rect">
            <a:avLst/>
          </a:prstGeom>
        </p:spPr>
        <p:txBody>
          <a:bodyPr wrap="square">
            <a:spAutoFit/>
          </a:bodyPr>
          <a:lstStyle/>
          <a:p>
            <a:pPr algn="just">
              <a:lnSpc>
                <a:spcPct val="95000"/>
              </a:lnSpc>
              <a:tabLst>
                <a:tab pos="228600" algn="l"/>
              </a:tabLst>
            </a:pPr>
            <a:r>
              <a:rPr lang="en-US" sz="2000"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Environments that not only include Beijing, where the density of dangerous PM2.5 “airborne particles small enough to deeply penetrate the lungs” rises to 40 times the World Health Organization’s recommended concentration limit and New Delhi, which, according to the World Health Organization, has the most polluted air in the world.</a:t>
            </a:r>
            <a:r>
              <a:rPr lang="en-US" sz="2000" spc="-5" dirty="0">
                <a:solidFill>
                  <a:srgbClr val="FFFF00"/>
                </a:solidFill>
                <a:latin typeface="Times New Roman" panose="02020603050405020304" pitchFamily="18" charset="0"/>
                <a:ea typeface="SimSun" panose="02010600030101010101" pitchFamily="2" charset="-122"/>
                <a:cs typeface="Times New Roman" panose="02020603050405020304" pitchFamily="18" charset="0"/>
              </a:rPr>
              <a:t> </a:t>
            </a:r>
          </a:p>
        </p:txBody>
      </p:sp>
    </p:spTree>
    <p:extLst>
      <p:ext uri="{BB962C8B-B14F-4D97-AF65-F5344CB8AC3E}">
        <p14:creationId xmlns:p14="http://schemas.microsoft.com/office/powerpoint/2010/main" val="62984078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37117" y="2921169"/>
            <a:ext cx="11117766" cy="1015663"/>
          </a:xfrm>
          <a:prstGeom prst="rect">
            <a:avLst/>
          </a:prstGeom>
        </p:spPr>
        <p:txBody>
          <a:bodyPr wrap="square">
            <a:spAutoFit/>
          </a:bodyPr>
          <a:lstStyle/>
          <a:p>
            <a:pPr algn="just"/>
            <a:r>
              <a:rPr lang="en-US" sz="2000"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Environments that not only include the record summer minimum of Arctic sea ice and 97% of Greenland surface ice melted coupled to an average daily CO</a:t>
            </a:r>
            <a:r>
              <a:rPr lang="en-US" sz="2000" spc="-5" baseline="-25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000"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level that for the first time in three million years exceeded 400 parts per million. </a:t>
            </a:r>
            <a:endParaRPr lang="en-US" sz="20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91051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87297" y="2067089"/>
            <a:ext cx="11017406" cy="2723823"/>
          </a:xfrm>
          <a:prstGeom prst="rect">
            <a:avLst/>
          </a:prstGeom>
        </p:spPr>
        <p:txBody>
          <a:bodyPr wrap="square">
            <a:spAutoFit/>
          </a:bodyPr>
          <a:lstStyle/>
          <a:p>
            <a:pPr algn="just">
              <a:lnSpc>
                <a:spcPct val="95000"/>
              </a:lnSpc>
              <a:tabLst>
                <a:tab pos="228600" algn="l"/>
              </a:tabLst>
            </a:pPr>
            <a:r>
              <a:rPr lang="en-US" sz="2000"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environments of accelerating, doubly exponential advancing technology, as a dissipative structure, as a system of dissipative structures concentrating order, and the power that tags along, while casting off, under the massively hyped illusion of benefit, its 2</a:t>
            </a:r>
            <a:r>
              <a:rPr lang="en-US" sz="2000" spc="-5" baseline="30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nd</a:t>
            </a:r>
            <a:r>
              <a:rPr lang="en-US" sz="2000" spc="-5"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Law demanded entropic effluents, include us: our shrinking hippocampi; illness from obesity threatened bodies; epidemic scale, opioid fueling overdose cut short lives; lead poisoned children; with increasing cancer rates, neurodegenerative disease, reproductive disorders, diabetes tagging along, thanks to 100,000 synthetic chemicals in the environment and food chain; “Alone Together” texting ‘till you drop, absent presence degrading social structures;  rich getting richer, middle class eviscerating, cumulative advantage capitalizing, artificial intelligence / robotics / machine learning driven economies without jobs…</a:t>
            </a:r>
          </a:p>
        </p:txBody>
      </p:sp>
    </p:spTree>
    <p:extLst>
      <p:ext uri="{BB962C8B-B14F-4D97-AF65-F5344CB8AC3E}">
        <p14:creationId xmlns:p14="http://schemas.microsoft.com/office/powerpoint/2010/main" val="301036422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905107" y="2613392"/>
            <a:ext cx="10381786" cy="1631216"/>
          </a:xfrm>
          <a:prstGeom prst="rect">
            <a:avLst/>
          </a:prstGeom>
        </p:spPr>
        <p:txBody>
          <a:bodyPr wrap="square">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As an algorithm for the creation of power churning order, technology can be viewed in the frame of gradients, differences that make a difference. With respect to we humans, that power is both sustained and grown by feeding on extractable gradients in our environment – food – and deploying the acquired </a:t>
            </a:r>
            <a:r>
              <a:rPr lang="en-US" sz="2000" dirty="0" err="1">
                <a:solidFill>
                  <a:srgbClr val="FFFF00"/>
                </a:solidFill>
                <a:latin typeface="Times New Roman" panose="02020603050405020304" pitchFamily="18" charset="0"/>
                <a:cs typeface="Times New Roman" panose="02020603050405020304" pitchFamily="18" charset="0"/>
              </a:rPr>
              <a:t>exergy</a:t>
            </a:r>
            <a:r>
              <a:rPr lang="en-US" sz="2000" dirty="0">
                <a:solidFill>
                  <a:srgbClr val="FFFF00"/>
                </a:solidFill>
                <a:latin typeface="Times New Roman" panose="02020603050405020304" pitchFamily="18" charset="0"/>
                <a:cs typeface="Times New Roman" panose="02020603050405020304" pitchFamily="18" charset="0"/>
              </a:rPr>
              <a:t> in the building and maintaining of internal power enabling structures of brain, body, and relationship through mental, physical, and social exertion..</a:t>
            </a:r>
          </a:p>
        </p:txBody>
      </p:sp>
    </p:spTree>
    <p:extLst>
      <p:ext uri="{BB962C8B-B14F-4D97-AF65-F5344CB8AC3E}">
        <p14:creationId xmlns:p14="http://schemas.microsoft.com/office/powerpoint/2010/main" val="8276921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609600" y="2613392"/>
            <a:ext cx="10972800" cy="1631216"/>
          </a:xfrm>
          <a:prstGeom prst="rect">
            <a:avLst/>
          </a:prstGeom>
        </p:spPr>
        <p:txBody>
          <a:bodyPr wrap="square">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Effort maintains and raises inner gradients. When a technology comes along eliminating that effort, pandering to powerful draw of convenience, a.k.a., the Principle of Least Effort as the primal urge to minimize calorie consuming exertion that once made survival sense in a world sans food-on-demand, what it is in effect doing is degrading the exertion generated gradients, the differences that can make an organizing difference in us. </a:t>
            </a:r>
          </a:p>
        </p:txBody>
      </p:sp>
    </p:spTree>
    <p:extLst>
      <p:ext uri="{BB962C8B-B14F-4D97-AF65-F5344CB8AC3E}">
        <p14:creationId xmlns:p14="http://schemas.microsoft.com/office/powerpoint/2010/main" val="311694884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48269" y="2613392"/>
            <a:ext cx="11095463" cy="1631216"/>
          </a:xfrm>
          <a:prstGeom prst="rect">
            <a:avLst/>
          </a:prstGeom>
        </p:spPr>
        <p:txBody>
          <a:bodyPr wrap="square">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Thanks to increasing reliance on technology to do  more and more of the work, the advancing sum of losing it for not using it exertion removal, is weakening our mental, physical, and social muscles by rendering their exercise unnecessary, enfeebling us through ever increasing loss of the need to use, rendering us ever more dependent, collectively and individually ever more deeply in the grip of addiction to the promise of convenience, the dependency that consumes, the illusion that hooks.</a:t>
            </a:r>
          </a:p>
        </p:txBody>
      </p:sp>
    </p:spTree>
    <p:extLst>
      <p:ext uri="{BB962C8B-B14F-4D97-AF65-F5344CB8AC3E}">
        <p14:creationId xmlns:p14="http://schemas.microsoft.com/office/powerpoint/2010/main" val="224864689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FC824E-614B-46E2-89B7-33EBD451F7E2}"/>
              </a:ext>
            </a:extLst>
          </p:cNvPr>
          <p:cNvSpPr txBox="1"/>
          <p:nvPr/>
        </p:nvSpPr>
        <p:spPr>
          <a:xfrm>
            <a:off x="2789664" y="3198168"/>
            <a:ext cx="6612673" cy="461665"/>
          </a:xfrm>
          <a:prstGeom prst="rect">
            <a:avLst/>
          </a:prstGeom>
          <a:noFill/>
        </p:spPr>
        <p:txBody>
          <a:bodyPr wrap="square" rtlCol="0">
            <a:spAutoFit/>
          </a:bodyPr>
          <a:lstStyle/>
          <a:p>
            <a:pPr algn="ctr"/>
            <a:r>
              <a:rPr lang="en-US" sz="2400" dirty="0">
                <a:solidFill>
                  <a:srgbClr val="FFFF00"/>
                </a:solidFill>
                <a:latin typeface="Times New Roman" panose="02020603050405020304" pitchFamily="18" charset="0"/>
                <a:cs typeface="Times New Roman" panose="02020603050405020304" pitchFamily="18" charset="0"/>
              </a:rPr>
              <a:t>SO THEN</a:t>
            </a:r>
          </a:p>
        </p:txBody>
      </p:sp>
    </p:spTree>
    <p:extLst>
      <p:ext uri="{BB962C8B-B14F-4D97-AF65-F5344CB8AC3E}">
        <p14:creationId xmlns:p14="http://schemas.microsoft.com/office/powerpoint/2010/main" val="151924175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B4EE7E-6E7F-4871-9605-C879B034AB70}"/>
              </a:ext>
            </a:extLst>
          </p:cNvPr>
          <p:cNvSpPr/>
          <p:nvPr/>
        </p:nvSpPr>
        <p:spPr>
          <a:xfrm>
            <a:off x="243469" y="2403014"/>
            <a:ext cx="11705063" cy="2051972"/>
          </a:xfrm>
          <a:prstGeom prst="rect">
            <a:avLst/>
          </a:prstGeom>
        </p:spPr>
        <p:txBody>
          <a:bodyPr wrap="square">
            <a:spAutoFit/>
          </a:bodyPr>
          <a:lstStyle/>
          <a:p>
            <a:pPr algn="just">
              <a:lnSpc>
                <a:spcPct val="107000"/>
              </a:lnSpc>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Since the 2</a:t>
            </a:r>
            <a:r>
              <a:rPr lang="en-US" sz="2000" baseline="30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nd</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Law won’t allow the sum-total of entropy to decrease, whenever, wherever, for whatever reason, entropy shrinks, it has to rise someplace else, in the environment, the surroundings. This is the weights wrapped around pulleys metaphor. Advancing technology is shrinking entropy at a ferocious pace, feeding on itself (autocatalytically) with elite human help included in the dissipative system (for now). Though those who focus on the issue of sustainability generally focus on our collective impact on the bio-geosphere, unearthing the roots our collective impacts requires that we dig deeper. </a:t>
            </a:r>
            <a:endParaRPr lang="en-US" sz="2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464132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FBFB76-7D47-478E-A5EE-861DD27277DE}"/>
              </a:ext>
            </a:extLst>
          </p:cNvPr>
          <p:cNvSpPr/>
          <p:nvPr/>
        </p:nvSpPr>
        <p:spPr>
          <a:xfrm>
            <a:off x="609600" y="2767281"/>
            <a:ext cx="10972800" cy="1323439"/>
          </a:xfrm>
          <a:prstGeom prst="rect">
            <a:avLst/>
          </a:prstGeom>
        </p:spPr>
        <p:txBody>
          <a:bodyPr wrap="square">
            <a:spAutoFit/>
          </a:bodyPr>
          <a:lstStyle/>
          <a:p>
            <a:pPr algn="just"/>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William Rees claims at least part of the explanation for our “human-induced impacts [that threaten] catastrophe for billions of people while the dismal data continues to accumulate with the accelerating loss of ecosystem integrity around the world” is our genetic predispositions have become maladaptive as they are “reinforced by humanity’s technological prowess and addiction to continuous material growth.” </a:t>
            </a:r>
          </a:p>
        </p:txBody>
      </p:sp>
    </p:spTree>
    <p:extLst>
      <p:ext uri="{BB962C8B-B14F-4D97-AF65-F5344CB8AC3E}">
        <p14:creationId xmlns:p14="http://schemas.microsoft.com/office/powerpoint/2010/main" val="1912244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107BD1-6BCF-4FDC-8C8F-54BF35BBF00C}"/>
              </a:ext>
            </a:extLst>
          </p:cNvPr>
          <p:cNvSpPr txBox="1"/>
          <p:nvPr/>
        </p:nvSpPr>
        <p:spPr>
          <a:xfrm>
            <a:off x="615176" y="1982450"/>
            <a:ext cx="10961648" cy="2893100"/>
          </a:xfrm>
          <a:prstGeom prst="rect">
            <a:avLst/>
          </a:prstGeom>
          <a:noFill/>
        </p:spPr>
        <p:txBody>
          <a:bodyPr wrap="square" rtlCol="0">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“Henderson Island ought to be one of the most pristine places on earth: an uninhabited South Pacific atoll so remote that the nearest human settlement is the small island 120 miles away where the Bounty mutineers hid out. </a:t>
            </a:r>
          </a:p>
          <a:p>
            <a:pPr algn="just"/>
            <a:endParaRPr lang="en-US" sz="2000" dirty="0">
              <a:solidFill>
                <a:srgbClr val="FFFF00"/>
              </a:solidFill>
              <a:latin typeface="Times New Roman" panose="02020603050405020304" pitchFamily="18" charset="0"/>
              <a:cs typeface="Times New Roman" panose="02020603050405020304" pitchFamily="18" charset="0"/>
            </a:endParaRPr>
          </a:p>
          <a:p>
            <a:pPr algn="just"/>
            <a:r>
              <a:rPr lang="en-US" sz="2000" dirty="0">
                <a:solidFill>
                  <a:srgbClr val="FFFF00"/>
                </a:solidFill>
                <a:latin typeface="Times New Roman" panose="02020603050405020304" pitchFamily="18" charset="0"/>
                <a:cs typeface="Times New Roman" panose="02020603050405020304" pitchFamily="18" charset="0"/>
              </a:rPr>
              <a:t>“But the atoll’s white sand beaches are littered with tons of multicolored plastic junk, deposited there by ocean currents. A new study estimated that the white sand beaches were littered with 17.6 tons of debris, deposited there by ocean currents.”</a:t>
            </a:r>
          </a:p>
          <a:p>
            <a:pPr algn="r"/>
            <a:r>
              <a:rPr lang="en-US" sz="1200" dirty="0">
                <a:solidFill>
                  <a:srgbClr val="FFFF00"/>
                </a:solidFill>
                <a:latin typeface="Times New Roman" panose="02020603050405020304" pitchFamily="18" charset="0"/>
                <a:cs typeface="Times New Roman" panose="02020603050405020304" pitchFamily="18" charset="0"/>
              </a:rPr>
              <a:t>Austin </a:t>
            </a:r>
            <a:r>
              <a:rPr lang="en-US" sz="1200" dirty="0" err="1">
                <a:solidFill>
                  <a:srgbClr val="FFFF00"/>
                </a:solidFill>
                <a:latin typeface="Times New Roman" panose="02020603050405020304" pitchFamily="18" charset="0"/>
                <a:cs typeface="Times New Roman" panose="02020603050405020304" pitchFamily="18" charset="0"/>
              </a:rPr>
              <a:t>Ramzy</a:t>
            </a:r>
            <a:endParaRPr lang="en-US" sz="1200" dirty="0">
              <a:solidFill>
                <a:srgbClr val="FFFF00"/>
              </a:solidFill>
              <a:latin typeface="Times New Roman" panose="02020603050405020304" pitchFamily="18" charset="0"/>
              <a:cs typeface="Times New Roman" panose="02020603050405020304" pitchFamily="18" charset="0"/>
            </a:endParaRPr>
          </a:p>
          <a:p>
            <a:pPr algn="r"/>
            <a:r>
              <a:rPr lang="en-US" sz="1200" dirty="0">
                <a:solidFill>
                  <a:srgbClr val="FFFF00"/>
                </a:solidFill>
                <a:latin typeface="Times New Roman" panose="02020603050405020304" pitchFamily="18" charset="0"/>
                <a:cs typeface="Times New Roman" panose="02020603050405020304" pitchFamily="18" charset="0"/>
              </a:rPr>
              <a:t>“A Remote Pacific Island Awash in Tons of Trash”</a:t>
            </a:r>
          </a:p>
          <a:p>
            <a:pPr algn="r"/>
            <a:r>
              <a:rPr lang="en-US" sz="1200" i="1" dirty="0">
                <a:solidFill>
                  <a:srgbClr val="FFFF00"/>
                </a:solidFill>
                <a:latin typeface="Times New Roman" panose="02020603050405020304" pitchFamily="18" charset="0"/>
                <a:cs typeface="Times New Roman" panose="02020603050405020304" pitchFamily="18" charset="0"/>
              </a:rPr>
              <a:t>The New York Times</a:t>
            </a:r>
          </a:p>
        </p:txBody>
      </p:sp>
    </p:spTree>
    <p:extLst>
      <p:ext uri="{BB962C8B-B14F-4D97-AF65-F5344CB8AC3E}">
        <p14:creationId xmlns:p14="http://schemas.microsoft.com/office/powerpoint/2010/main" val="152662654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CBDF8B-EC8A-44C6-AE23-3A85B5F9A280}"/>
              </a:ext>
            </a:extLst>
          </p:cNvPr>
          <p:cNvSpPr/>
          <p:nvPr/>
        </p:nvSpPr>
        <p:spPr>
          <a:xfrm>
            <a:off x="587298" y="2613392"/>
            <a:ext cx="11017405" cy="1631216"/>
          </a:xfrm>
          <a:prstGeom prst="rect">
            <a:avLst/>
          </a:prstGeom>
        </p:spPr>
        <p:txBody>
          <a:bodyPr wrap="square">
            <a:spAutoFit/>
          </a:bodyPr>
          <a:lstStyle/>
          <a:p>
            <a:pPr algn="just"/>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My proposal is that the genetic predisposition that lies at the heart of our unsustainability conundrum is the deep-seated, but maladapted, urge to preserve what was once precious, hard won food energy by letting technology do the work. This instinct is the direct or indirect driving force precipitating the dissipation of our brains, bodies, and real world societal bonding that in turn spills into escalating bio-</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geospheric</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degradation. </a:t>
            </a:r>
            <a:endParaRPr lang="en-US" sz="2000" dirty="0">
              <a:solidFill>
                <a:srgbClr val="FFFF00"/>
              </a:solidFill>
            </a:endParaRPr>
          </a:p>
        </p:txBody>
      </p:sp>
    </p:spTree>
    <p:extLst>
      <p:ext uri="{BB962C8B-B14F-4D97-AF65-F5344CB8AC3E}">
        <p14:creationId xmlns:p14="http://schemas.microsoft.com/office/powerpoint/2010/main" val="388715836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5D12983-B51D-4EA7-8891-B01B2BD8A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301" y="203118"/>
            <a:ext cx="7259445" cy="528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882A192-A2C9-44B9-9391-8F32BFE5FB0F}"/>
              </a:ext>
            </a:extLst>
          </p:cNvPr>
          <p:cNvSpPr txBox="1"/>
          <p:nvPr/>
        </p:nvSpPr>
        <p:spPr>
          <a:xfrm>
            <a:off x="1678257" y="5736309"/>
            <a:ext cx="8519532" cy="923330"/>
          </a:xfrm>
          <a:prstGeom prst="rect">
            <a:avLst/>
          </a:prstGeom>
          <a:noFill/>
        </p:spPr>
        <p:txBody>
          <a:bodyPr wrap="square" rtlCol="0">
            <a:spAutoFit/>
          </a:bodyPr>
          <a:lstStyle/>
          <a:p>
            <a:pPr algn="ctr"/>
            <a:r>
              <a:rPr lang="en-US" dirty="0">
                <a:solidFill>
                  <a:srgbClr val="00B0F0"/>
                </a:solidFill>
                <a:latin typeface="Times New Roman" panose="02020603050405020304" pitchFamily="18" charset="0"/>
                <a:cs typeface="Times New Roman" panose="02020603050405020304" pitchFamily="18" charset="0"/>
              </a:rPr>
              <a:t>THE PRINCIPLE OF LEAST EFFORT</a:t>
            </a:r>
          </a:p>
          <a:p>
            <a:pPr algn="ctr"/>
            <a:r>
              <a:rPr lang="en-US" dirty="0">
                <a:solidFill>
                  <a:srgbClr val="FFFF00"/>
                </a:solidFill>
                <a:latin typeface="Times New Roman" panose="02020603050405020304" pitchFamily="18" charset="0"/>
                <a:cs typeface="Times New Roman" panose="02020603050405020304" pitchFamily="18" charset="0"/>
              </a:rPr>
              <a:t>Penn Station, New York City. A long line waiting to take the escalator (during rush hour) to avoid climbing just eighteen steps to the next level.</a:t>
            </a:r>
          </a:p>
        </p:txBody>
      </p:sp>
    </p:spTree>
    <p:extLst>
      <p:ext uri="{BB962C8B-B14F-4D97-AF65-F5344CB8AC3E}">
        <p14:creationId xmlns:p14="http://schemas.microsoft.com/office/powerpoint/2010/main" val="100555567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NY_easytech-580">
            <a:extLst>
              <a:ext uri="{FF2B5EF4-FFF2-40B4-BE49-F238E27FC236}">
                <a16:creationId xmlns:a16="http://schemas.microsoft.com/office/drawing/2014/main" id="{01454AB7-F4CF-4F60-B9DF-D3A3745E4C3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35364" y="665019"/>
            <a:ext cx="8321272" cy="5010952"/>
          </a:xfrm>
          <a:prstGeom prst="rect">
            <a:avLst/>
          </a:prstGeom>
          <a:noFill/>
          <a:ln>
            <a:noFill/>
          </a:ln>
        </p:spPr>
      </p:pic>
      <p:sp>
        <p:nvSpPr>
          <p:cNvPr id="3" name="TextBox 2">
            <a:extLst>
              <a:ext uri="{FF2B5EF4-FFF2-40B4-BE49-F238E27FC236}">
                <a16:creationId xmlns:a16="http://schemas.microsoft.com/office/drawing/2014/main" id="{5C2C01C0-35F2-478F-A712-AEE4FF14978D}"/>
              </a:ext>
            </a:extLst>
          </p:cNvPr>
          <p:cNvSpPr txBox="1"/>
          <p:nvPr/>
        </p:nvSpPr>
        <p:spPr>
          <a:xfrm>
            <a:off x="2126166" y="5943600"/>
            <a:ext cx="7939668" cy="523220"/>
          </a:xfrm>
          <a:prstGeom prst="rect">
            <a:avLst/>
          </a:prstGeom>
          <a:noFill/>
        </p:spPr>
        <p:txBody>
          <a:bodyPr wrap="square" rtlCol="0">
            <a:spAutoFit/>
          </a:bodyPr>
          <a:lstStyle/>
          <a:p>
            <a:pPr algn="ctr"/>
            <a:r>
              <a:rPr lang="en-US" sz="1400" dirty="0">
                <a:solidFill>
                  <a:srgbClr val="FFFF00"/>
                </a:solidFill>
                <a:latin typeface="Times New Roman" panose="02020603050405020304" pitchFamily="18" charset="0"/>
                <a:cs typeface="Times New Roman" panose="02020603050405020304" pitchFamily="18" charset="0"/>
              </a:rPr>
              <a:t>Tim Wu, “The Problem with Easy Technology,” </a:t>
            </a:r>
            <a:r>
              <a:rPr lang="en-US" sz="1400" i="1" dirty="0">
                <a:solidFill>
                  <a:srgbClr val="FFFF00"/>
                </a:solidFill>
                <a:latin typeface="Times New Roman" panose="02020603050405020304" pitchFamily="18" charset="0"/>
                <a:cs typeface="Times New Roman" panose="02020603050405020304" pitchFamily="18" charset="0"/>
              </a:rPr>
              <a:t>The New Yorker</a:t>
            </a:r>
            <a:endParaRPr lang="en-US" sz="1400" dirty="0">
              <a:solidFill>
                <a:srgbClr val="FFFF00"/>
              </a:solidFill>
              <a:latin typeface="Times New Roman" panose="02020603050405020304" pitchFamily="18" charset="0"/>
              <a:cs typeface="Times New Roman" panose="02020603050405020304" pitchFamily="18" charset="0"/>
            </a:endParaRPr>
          </a:p>
          <a:p>
            <a:pPr algn="ctr"/>
            <a:r>
              <a:rPr lang="en-US" sz="14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http://www.newyorker.com/tech/elements/the-problem-with-easy-technology</a:t>
            </a:r>
            <a:endParaRPr lang="en-US" sz="1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52577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36E5B5-7AB8-47EA-B882-6C7E3B16FFCF}"/>
              </a:ext>
            </a:extLst>
          </p:cNvPr>
          <p:cNvSpPr/>
          <p:nvPr/>
        </p:nvSpPr>
        <p:spPr>
          <a:xfrm>
            <a:off x="659781" y="2459504"/>
            <a:ext cx="10872439" cy="1938992"/>
          </a:xfrm>
          <a:prstGeom prst="rect">
            <a:avLst/>
          </a:prstGeom>
        </p:spPr>
        <p:txBody>
          <a:bodyPr wrap="square">
            <a:spAutoFit/>
          </a:bodyPr>
          <a:lstStyle/>
          <a:p>
            <a:pPr algn="just"/>
            <a:r>
              <a:rPr lang="en-US" sz="2000" dirty="0">
                <a:solidFill>
                  <a:srgbClr val="FFFF00"/>
                </a:solidFill>
                <a:latin typeface="Times New Roman" panose="02020603050405020304" pitchFamily="18" charset="0"/>
                <a:ea typeface="Calibri" panose="020F0502020204030204" pitchFamily="34" charset="0"/>
              </a:rPr>
              <a:t>Jeffrey </a:t>
            </a:r>
            <a:r>
              <a:rPr lang="en-US" sz="2000" dirty="0" err="1">
                <a:solidFill>
                  <a:srgbClr val="FFFF00"/>
                </a:solidFill>
                <a:latin typeface="Times New Roman" panose="02020603050405020304" pitchFamily="18" charset="0"/>
                <a:ea typeface="Calibri" panose="020F0502020204030204" pitchFamily="34" charset="0"/>
              </a:rPr>
              <a:t>Wicken</a:t>
            </a:r>
            <a:r>
              <a:rPr lang="en-US" sz="2000" dirty="0">
                <a:solidFill>
                  <a:srgbClr val="FFFF00"/>
                </a:solidFill>
                <a:latin typeface="Times New Roman" panose="02020603050405020304" pitchFamily="18" charset="0"/>
                <a:ea typeface="Calibri" panose="020F0502020204030204" pitchFamily="34" charset="0"/>
              </a:rPr>
              <a:t> claims that “Dissipation is the driving force of the universe’s building up or integrative tendency. Entropic dissipation propels evolutionary structuring; nature’s forces give it form.” I will carry on where he leaves off by arguing that entropic dissipation is propelling advancing technology and the modus operandi, “nature’s force’ is the systematic, massively marketed capitalizing on the driven maladaptive urge to preserve energy by whatever means promises “Made Easy”, whatever is differentially more seamlessly convenient, demands less mental, physical, or social exertion. </a:t>
            </a:r>
            <a:endParaRPr lang="en-US" sz="2000" dirty="0">
              <a:solidFill>
                <a:srgbClr val="FFFF00"/>
              </a:solidFill>
            </a:endParaRPr>
          </a:p>
        </p:txBody>
      </p:sp>
    </p:spTree>
    <p:extLst>
      <p:ext uri="{BB962C8B-B14F-4D97-AF65-F5344CB8AC3E}">
        <p14:creationId xmlns:p14="http://schemas.microsoft.com/office/powerpoint/2010/main" val="22775228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A62C7D-397D-445E-A234-00DA20909EE0}"/>
              </a:ext>
            </a:extLst>
          </p:cNvPr>
          <p:cNvSpPr/>
          <p:nvPr/>
        </p:nvSpPr>
        <p:spPr>
          <a:xfrm>
            <a:off x="598449" y="2238354"/>
            <a:ext cx="10995102" cy="2381293"/>
          </a:xfrm>
          <a:prstGeom prst="rect">
            <a:avLst/>
          </a:prstGeom>
        </p:spPr>
        <p:txBody>
          <a:bodyPr wrap="square">
            <a:spAutoFit/>
          </a:bodyPr>
          <a:lstStyle/>
          <a:p>
            <a:pPr algn="just">
              <a:lnSpc>
                <a:spcPct val="107000"/>
              </a:lnSpc>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Technology caters to the urge, creating dependency, feeding on addiction, rendering us more and more helpless without smartphone in hand, without apps to guide, remind, think for us, make decisions for us, do the work for us. The sustainability rub is satisfying the addiction, eliminating the human effort, creating the demand, requires more and more organization being poured into the complex technics. The process shrinks entropy by raising technical exergy / power / organization. That shrinking, that rising in systemic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technospheric</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evolution, by 2</a:t>
            </a:r>
            <a:r>
              <a:rPr lang="en-US" sz="2000" baseline="30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nd</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Law demand, must and will be compensated by displaced entropy, degraded exergy.  </a:t>
            </a:r>
            <a:endParaRPr lang="en-US" sz="2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1414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163E25-EE39-47C2-A976-1DB46876E54E}"/>
              </a:ext>
            </a:extLst>
          </p:cNvPr>
          <p:cNvSpPr/>
          <p:nvPr/>
        </p:nvSpPr>
        <p:spPr>
          <a:xfrm>
            <a:off x="784303" y="2567675"/>
            <a:ext cx="10623395" cy="1722651"/>
          </a:xfrm>
          <a:prstGeom prst="rect">
            <a:avLst/>
          </a:prstGeom>
        </p:spPr>
        <p:txBody>
          <a:bodyPr wrap="square">
            <a:spAutoFit/>
          </a:bodyPr>
          <a:lstStyle/>
          <a:p>
            <a:pPr algn="just">
              <a:lnSpc>
                <a:spcPct val="107000"/>
              </a:lnSpc>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One of the recipients of the entropic effluents, as previously noted, is the human brain, body, and social bonding. The other is the bio-geosphere supporting both still increasing billions of us humans and more significantly and asymmetrically - the few consuming far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far</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more than the many – the global scale consumption of resources, the pumping out of greenhouse gases, the devouring of other species either directly or by eliminating their habitats. </a:t>
            </a:r>
            <a:endPar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13133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F29938-EB09-408B-8C2A-6AF466B91412}"/>
              </a:ext>
            </a:extLst>
          </p:cNvPr>
          <p:cNvSpPr/>
          <p:nvPr/>
        </p:nvSpPr>
        <p:spPr>
          <a:xfrm>
            <a:off x="682083" y="2151728"/>
            <a:ext cx="10827834" cy="2554545"/>
          </a:xfrm>
          <a:prstGeom prst="rect">
            <a:avLst/>
          </a:prstGeom>
        </p:spPr>
        <p:txBody>
          <a:bodyPr wrap="square">
            <a:spAutoFit/>
          </a:bodyPr>
          <a:lstStyle/>
          <a:p>
            <a:pPr algn="just"/>
            <a:r>
              <a:rPr lang="en-US" sz="2000" dirty="0">
                <a:solidFill>
                  <a:srgbClr val="FFFF00"/>
                </a:solidFill>
                <a:latin typeface="Times New Roman" panose="02020603050405020304" pitchFamily="18" charset="0"/>
                <a:ea typeface="Calibri" panose="020F0502020204030204" pitchFamily="34" charset="0"/>
              </a:rPr>
              <a:t>As William Rees observed: “Without powerful restraints, humans—like all other species—exploit all available resources; the difference is that, with people, what is “accessible” is defined by evolving technology…[Our] competitive drive as K-strategists is relentless; we have no built-in “off” switch tripped by sufficiency. On the contrary, we habituate to any level of consumption (once a given level is attained, satisfaction diminishes) so the tendency to accumulate ratchets up. While Rees was focused on bio-</a:t>
            </a:r>
            <a:r>
              <a:rPr lang="en-US" sz="2000" dirty="0" err="1">
                <a:solidFill>
                  <a:srgbClr val="FFFF00"/>
                </a:solidFill>
                <a:latin typeface="Times New Roman" panose="02020603050405020304" pitchFamily="18" charset="0"/>
                <a:ea typeface="Calibri" panose="020F0502020204030204" pitchFamily="34" charset="0"/>
              </a:rPr>
              <a:t>geospheric</a:t>
            </a:r>
            <a:r>
              <a:rPr lang="en-US" sz="2000" dirty="0">
                <a:solidFill>
                  <a:srgbClr val="FFFF00"/>
                </a:solidFill>
                <a:latin typeface="Times New Roman" panose="02020603050405020304" pitchFamily="18" charset="0"/>
                <a:ea typeface="Calibri" panose="020F0502020204030204" pitchFamily="34" charset="0"/>
              </a:rPr>
              <a:t> resources, his claim applies to we human resources. Only with us, the exploitation is not being driven by us, </a:t>
            </a:r>
            <a:r>
              <a:rPr lang="en-US" sz="2000" dirty="0" err="1">
                <a:solidFill>
                  <a:srgbClr val="FFFF00"/>
                </a:solidFill>
                <a:latin typeface="Times New Roman" panose="02020603050405020304" pitchFamily="18" charset="0"/>
                <a:ea typeface="Calibri" panose="020F0502020204030204" pitchFamily="34" charset="0"/>
              </a:rPr>
              <a:t>en</a:t>
            </a:r>
            <a:r>
              <a:rPr lang="en-US" sz="2000" dirty="0">
                <a:solidFill>
                  <a:srgbClr val="FFFF00"/>
                </a:solidFill>
                <a:latin typeface="Times New Roman" panose="02020603050405020304" pitchFamily="18" charset="0"/>
                <a:ea typeface="Calibri" panose="020F0502020204030204" pitchFamily="34" charset="0"/>
              </a:rPr>
              <a:t>-masse; it is being driven by the tiny in number technical, corporate, and financial elites in pursuit of profit.</a:t>
            </a:r>
            <a:endParaRPr lang="en-US" sz="2000" dirty="0">
              <a:solidFill>
                <a:srgbClr val="FFFF00"/>
              </a:solidFill>
            </a:endParaRPr>
          </a:p>
        </p:txBody>
      </p:sp>
    </p:spTree>
    <p:extLst>
      <p:ext uri="{BB962C8B-B14F-4D97-AF65-F5344CB8AC3E}">
        <p14:creationId xmlns:p14="http://schemas.microsoft.com/office/powerpoint/2010/main" val="101254575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1BB871-6E17-40DA-A7BF-004B5693EF24}"/>
              </a:ext>
            </a:extLst>
          </p:cNvPr>
          <p:cNvSpPr txBox="1"/>
          <p:nvPr/>
        </p:nvSpPr>
        <p:spPr>
          <a:xfrm>
            <a:off x="2483005" y="3244334"/>
            <a:ext cx="7225990" cy="461665"/>
          </a:xfrm>
          <a:prstGeom prst="rect">
            <a:avLst/>
          </a:prstGeom>
          <a:noFill/>
        </p:spPr>
        <p:txBody>
          <a:bodyPr wrap="square" rtlCol="0">
            <a:spAutoFit/>
          </a:bodyPr>
          <a:lstStyle/>
          <a:p>
            <a:pPr algn="ctr"/>
            <a:r>
              <a:rPr lang="en-US" sz="2400" dirty="0">
                <a:solidFill>
                  <a:srgbClr val="FFFF00"/>
                </a:solidFill>
                <a:latin typeface="Times New Roman" panose="02020603050405020304" pitchFamily="18" charset="0"/>
                <a:cs typeface="Times New Roman" panose="02020603050405020304" pitchFamily="18" charset="0"/>
              </a:rPr>
              <a:t>IN SUM</a:t>
            </a:r>
          </a:p>
        </p:txBody>
      </p:sp>
    </p:spTree>
    <p:extLst>
      <p:ext uri="{BB962C8B-B14F-4D97-AF65-F5344CB8AC3E}">
        <p14:creationId xmlns:p14="http://schemas.microsoft.com/office/powerpoint/2010/main" val="152279245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F518B2-BBCA-4DF5-B5E3-A5C417F55210}"/>
              </a:ext>
            </a:extLst>
          </p:cNvPr>
          <p:cNvSpPr/>
          <p:nvPr/>
        </p:nvSpPr>
        <p:spPr>
          <a:xfrm>
            <a:off x="169127" y="1997839"/>
            <a:ext cx="11853746" cy="2862322"/>
          </a:xfrm>
          <a:prstGeom prst="rect">
            <a:avLst/>
          </a:prstGeom>
        </p:spPr>
        <p:txBody>
          <a:bodyPr wrap="square">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For Jeffrey </a:t>
            </a:r>
            <a:r>
              <a:rPr lang="en-US" sz="2000" dirty="0" err="1">
                <a:solidFill>
                  <a:srgbClr val="FFFF00"/>
                </a:solidFill>
                <a:latin typeface="Times New Roman" panose="02020603050405020304" pitchFamily="18" charset="0"/>
                <a:cs typeface="Times New Roman" panose="02020603050405020304" pitchFamily="18" charset="0"/>
              </a:rPr>
              <a:t>Wicken</a:t>
            </a:r>
            <a:r>
              <a:rPr lang="en-US" sz="2000" dirty="0">
                <a:solidFill>
                  <a:srgbClr val="FFFF00"/>
                </a:solidFill>
                <a:latin typeface="Times New Roman" panose="02020603050405020304" pitchFamily="18" charset="0"/>
                <a:cs typeface="Times New Roman" panose="02020603050405020304" pitchFamily="18" charset="0"/>
              </a:rPr>
              <a:t>, “n</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atural organizations are </a:t>
            </a:r>
            <a:r>
              <a:rPr lang="en-US" sz="20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informed dissipative structures</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maintaining themselves by autocatalytically focusing resources into the production of their organizational relationships.” Advancing technology, in all of its myriad instantiations, is what might be characterized as a meta-dissipative structure, a nested, networked, hierarchical, collective [system] of dissipative structures, concentrating order, and the power that order confers, in its hardware and software and in those on whom it depends (for now) for further development ─ the creative disruptive innovators, engineers, scientists, elite technologists, venture capitalists, mega-multinational corporations, cutting edge startups… ─ while discharging entropy into its/their environment(s) to meet the demand of the classical statement of the 2</a:t>
            </a:r>
            <a:r>
              <a:rPr lang="en-US" sz="2000" baseline="30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nd</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Law that the sum total entropy in the universe always goes up, never down. </a:t>
            </a:r>
            <a:endParaRPr lang="en-US" sz="20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646869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00E40A-29F0-4213-9823-43DE6967FB4C}"/>
              </a:ext>
            </a:extLst>
          </p:cNvPr>
          <p:cNvSpPr/>
          <p:nvPr/>
        </p:nvSpPr>
        <p:spPr>
          <a:xfrm>
            <a:off x="776868" y="2305616"/>
            <a:ext cx="10638264" cy="2246769"/>
          </a:xfrm>
          <a:prstGeom prst="rect">
            <a:avLst/>
          </a:prstGeom>
        </p:spPr>
        <p:txBody>
          <a:bodyPr wrap="square">
            <a:spAutoFit/>
          </a:bodyPr>
          <a:lstStyle/>
          <a:p>
            <a:pPr algn="just"/>
            <a:r>
              <a:rPr lang="en-US" sz="2000" dirty="0">
                <a:solidFill>
                  <a:srgbClr val="FFFF00"/>
                </a:solidFill>
                <a:latin typeface="Times New Roman" panose="02020603050405020304" pitchFamily="18" charset="0"/>
                <a:ea typeface="SimSun" panose="02010600030101010101" pitchFamily="2" charset="-122"/>
              </a:rPr>
              <a:t>If entropy goes down one place, as in, say, a smartphone, or GPS app, it must and will go up in the environment of the smartphone, the environment of the app. What is the environment of the smartphone? What is the environment of the app, the totality of apps? Answer: it is the brain of the user of that smartphone losing the neural connections that would have been made had the brain done the work; it is the user of the GPS app that does the navigational work, dissipating the “cognitive map”, the mental order that would have been created in the hippocampus had the traveler found his or her way without turn by turn.  </a:t>
            </a:r>
            <a:endParaRPr lang="en-US" sz="2000" dirty="0">
              <a:solidFill>
                <a:srgbClr val="FFFF0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801347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01782" y="2659559"/>
            <a:ext cx="11388437" cy="1538883"/>
          </a:xfrm>
          <a:prstGeom prst="rect">
            <a:avLst/>
          </a:prstGeom>
          <a:noFill/>
        </p:spPr>
        <p:txBody>
          <a:bodyPr wrap="square" rtlCol="0">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“Looking down at the planet from 200 miles in space, I feel as though I know the Earth in an intimate way most people </a:t>
            </a:r>
            <a:r>
              <a:rPr lang="en-US" sz="2000" dirty="0" err="1">
                <a:solidFill>
                  <a:srgbClr val="FFFF00"/>
                </a:solidFill>
                <a:latin typeface="Times New Roman" panose="02020603050405020304" pitchFamily="18" charset="0"/>
                <a:cs typeface="Times New Roman" panose="02020603050405020304" pitchFamily="18" charset="0"/>
              </a:rPr>
              <a:t>don’t─the</a:t>
            </a:r>
            <a:r>
              <a:rPr lang="en-US" sz="2000" dirty="0">
                <a:solidFill>
                  <a:srgbClr val="FFFF00"/>
                </a:solidFill>
                <a:latin typeface="Times New Roman" panose="02020603050405020304" pitchFamily="18" charset="0"/>
                <a:cs typeface="Times New Roman" panose="02020603050405020304" pitchFamily="18" charset="0"/>
              </a:rPr>
              <a:t> coastlines, terrains, mountains, and rivers. Some parts of the world, especially in Asia, are so blanketed by air pollution that they appear sick…”</a:t>
            </a:r>
          </a:p>
          <a:p>
            <a:pPr algn="r"/>
            <a:r>
              <a:rPr lang="en-US" sz="2000" dirty="0">
                <a:solidFill>
                  <a:srgbClr val="FFFF00"/>
                </a:solidFill>
                <a:latin typeface="Times New Roman" panose="02020603050405020304" pitchFamily="18" charset="0"/>
                <a:cs typeface="Times New Roman" panose="02020603050405020304" pitchFamily="18" charset="0"/>
              </a:rPr>
              <a:t>Scott Kelly</a:t>
            </a:r>
          </a:p>
          <a:p>
            <a:pPr algn="r"/>
            <a:r>
              <a:rPr lang="en-US" sz="1200" dirty="0">
                <a:solidFill>
                  <a:srgbClr val="FFFF00"/>
                </a:solidFill>
                <a:latin typeface="Times New Roman" panose="02020603050405020304" pitchFamily="18" charset="0"/>
                <a:cs typeface="Times New Roman" panose="02020603050405020304" pitchFamily="18" charset="0"/>
              </a:rPr>
              <a:t>Excerpted from </a:t>
            </a:r>
            <a:r>
              <a:rPr lang="en-US" sz="1200" i="1" dirty="0">
                <a:solidFill>
                  <a:srgbClr val="FFFF00"/>
                </a:solidFill>
                <a:latin typeface="Times New Roman" panose="02020603050405020304" pitchFamily="18" charset="0"/>
                <a:cs typeface="Times New Roman" panose="02020603050405020304" pitchFamily="18" charset="0"/>
              </a:rPr>
              <a:t>Endurance</a:t>
            </a:r>
            <a:r>
              <a:rPr lang="en-US" sz="1200" dirty="0">
                <a:solidFill>
                  <a:srgbClr val="FFFF00"/>
                </a:solidFill>
                <a:latin typeface="Times New Roman" panose="02020603050405020304" pitchFamily="18" charset="0"/>
                <a:cs typeface="Times New Roman" panose="02020603050405020304" pitchFamily="18" charset="0"/>
              </a:rPr>
              <a:t> in </a:t>
            </a:r>
            <a:r>
              <a:rPr lang="en-US" sz="1200" i="1" dirty="0">
                <a:solidFill>
                  <a:srgbClr val="FFFF00"/>
                </a:solidFill>
                <a:latin typeface="Times New Roman" panose="02020603050405020304" pitchFamily="18" charset="0"/>
                <a:cs typeface="Times New Roman" panose="02020603050405020304" pitchFamily="18" charset="0"/>
              </a:rPr>
              <a:t>National Geographic, “Space Odyssey”, August 2017</a:t>
            </a:r>
            <a:r>
              <a:rPr lang="en-US" sz="1400" i="1" dirty="0"/>
              <a:t>.</a:t>
            </a:r>
            <a:endParaRPr lang="en-US" sz="1400" dirty="0"/>
          </a:p>
        </p:txBody>
      </p:sp>
    </p:spTree>
    <p:extLst>
      <p:ext uri="{BB962C8B-B14F-4D97-AF65-F5344CB8AC3E}">
        <p14:creationId xmlns:p14="http://schemas.microsoft.com/office/powerpoint/2010/main" val="117531315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4E9444-F07C-4C4A-AFC0-4E67D744DCF0}"/>
              </a:ext>
            </a:extLst>
          </p:cNvPr>
          <p:cNvSpPr/>
          <p:nvPr/>
        </p:nvSpPr>
        <p:spPr>
          <a:xfrm>
            <a:off x="626327" y="1843951"/>
            <a:ext cx="10939347" cy="3170099"/>
          </a:xfrm>
          <a:prstGeom prst="rect">
            <a:avLst/>
          </a:prstGeom>
        </p:spPr>
        <p:txBody>
          <a:bodyPr wrap="square">
            <a:spAutoFit/>
          </a:bodyPr>
          <a:lstStyle/>
          <a:p>
            <a:pPr algn="just"/>
            <a:r>
              <a:rPr lang="en-US" sz="2000" dirty="0">
                <a:solidFill>
                  <a:srgbClr val="FFFF00"/>
                </a:solidFill>
                <a:latin typeface="Times New Roman" panose="02020603050405020304" pitchFamily="18" charset="0"/>
                <a:ea typeface="Calibri" panose="020F0502020204030204" pitchFamily="34" charset="0"/>
              </a:rPr>
              <a:t>If we, in our own lives, are strongly drawn to taking paths that minimize food energy consuming exertion, letting the technology do more and more of the work for us, we are also collectively, on all levels, drawn to take paths that minimize exertion. And that’s the sustainability conundrum. We are failing to successfully and sustainably reduce greenhouse gas emissions because it would take more collective human / political effort to reduce the emissions than just carrying on business as usual. Why do we still rely on and use fossil fuels for the lion’s share of our energy? Because extracting and consuming fossil fuels, as concentrated, high exergy, solar energy gives the 2</a:t>
            </a:r>
            <a:r>
              <a:rPr lang="en-US" sz="2000" baseline="30000" dirty="0">
                <a:solidFill>
                  <a:srgbClr val="FFFF00"/>
                </a:solidFill>
                <a:latin typeface="Times New Roman" panose="02020603050405020304" pitchFamily="18" charset="0"/>
                <a:ea typeface="Calibri" panose="020F0502020204030204" pitchFamily="34" charset="0"/>
              </a:rPr>
              <a:t>nd</a:t>
            </a:r>
            <a:r>
              <a:rPr lang="en-US" sz="2000" dirty="0">
                <a:solidFill>
                  <a:srgbClr val="FFFF00"/>
                </a:solidFill>
                <a:latin typeface="Times New Roman" panose="02020603050405020304" pitchFamily="18" charset="0"/>
                <a:ea typeface="Calibri" panose="020F0502020204030204" pitchFamily="34" charset="0"/>
              </a:rPr>
              <a:t> Law more of what it wants, more efficiently, more conveniently. Entropy. The entropy of irreversibly degraded fossilized solar energy. The entropy of spread out, eviscerated, degraded solar energy in carbon dioxide emissions on a vast and still growing global scale.</a:t>
            </a:r>
            <a:endParaRPr lang="en-US" sz="2000" dirty="0">
              <a:solidFill>
                <a:srgbClr val="FFFF00"/>
              </a:solidFill>
            </a:endParaRPr>
          </a:p>
        </p:txBody>
      </p:sp>
    </p:spTree>
    <p:extLst>
      <p:ext uri="{BB962C8B-B14F-4D97-AF65-F5344CB8AC3E}">
        <p14:creationId xmlns:p14="http://schemas.microsoft.com/office/powerpoint/2010/main" val="293476775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750F94-3D12-4047-BC95-90AA7C8D6DB2}"/>
              </a:ext>
            </a:extLst>
          </p:cNvPr>
          <p:cNvSpPr txBox="1"/>
          <p:nvPr/>
        </p:nvSpPr>
        <p:spPr>
          <a:xfrm>
            <a:off x="2961897" y="2767281"/>
            <a:ext cx="6268207" cy="1323439"/>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What we have is a </a:t>
            </a:r>
          </a:p>
          <a:p>
            <a:pPr algn="ctr"/>
            <a:r>
              <a:rPr lang="en-US" sz="2000" dirty="0">
                <a:solidFill>
                  <a:srgbClr val="FFFF00"/>
                </a:solidFill>
                <a:latin typeface="Times New Roman" panose="02020603050405020304" pitchFamily="18" charset="0"/>
                <a:cs typeface="Times New Roman" panose="02020603050405020304" pitchFamily="18" charset="0"/>
              </a:rPr>
              <a:t>DISORDER OF ORDERS</a:t>
            </a:r>
          </a:p>
          <a:p>
            <a:pPr algn="ctr"/>
            <a:r>
              <a:rPr lang="en-US" sz="2000" dirty="0">
                <a:solidFill>
                  <a:srgbClr val="FFFF00"/>
                </a:solidFill>
                <a:latin typeface="Times New Roman" panose="02020603050405020304" pitchFamily="18" charset="0"/>
                <a:cs typeface="Times New Roman" panose="02020603050405020304" pitchFamily="18" charset="0"/>
              </a:rPr>
              <a:t>What we need is an </a:t>
            </a:r>
          </a:p>
          <a:p>
            <a:pPr algn="ctr"/>
            <a:r>
              <a:rPr lang="en-US" sz="2000" dirty="0">
                <a:solidFill>
                  <a:srgbClr val="FFFF00"/>
                </a:solidFill>
                <a:latin typeface="Times New Roman" panose="02020603050405020304" pitchFamily="18" charset="0"/>
                <a:cs typeface="Times New Roman" panose="02020603050405020304" pitchFamily="18" charset="0"/>
              </a:rPr>
              <a:t>ORDER OF ORDERS</a:t>
            </a:r>
          </a:p>
        </p:txBody>
      </p:sp>
    </p:spTree>
    <p:extLst>
      <p:ext uri="{BB962C8B-B14F-4D97-AF65-F5344CB8AC3E}">
        <p14:creationId xmlns:p14="http://schemas.microsoft.com/office/powerpoint/2010/main" val="338265134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CFE0FC-AE20-48E7-83F1-D3FDD8301112}"/>
              </a:ext>
            </a:extLst>
          </p:cNvPr>
          <p:cNvSpPr/>
          <p:nvPr/>
        </p:nvSpPr>
        <p:spPr>
          <a:xfrm>
            <a:off x="503664" y="3075057"/>
            <a:ext cx="11184673" cy="707886"/>
          </a:xfrm>
          <a:prstGeom prst="rect">
            <a:avLst/>
          </a:prstGeom>
        </p:spPr>
        <p:txBody>
          <a:bodyPr wrap="square">
            <a:spAutoFit/>
          </a:bodyPr>
          <a:lstStyle/>
          <a:p>
            <a:pPr algn="ctr"/>
            <a:r>
              <a:rPr lang="en-US" sz="2000" dirty="0">
                <a:solidFill>
                  <a:srgbClr val="FFFF00"/>
                </a:solidFill>
                <a:latin typeface="Times New Roman" panose="02020603050405020304" pitchFamily="18" charset="0"/>
                <a:ea typeface="Calibri" panose="020F0502020204030204" pitchFamily="34" charset="0"/>
              </a:rPr>
              <a:t>If the bulk of humanity communicated and acted with the cohesiveness of a flock of fast moving birds swooping and soaring in concert, sustainability wouldn't be a problem. </a:t>
            </a:r>
            <a:endParaRPr lang="en-US" sz="2000" dirty="0">
              <a:solidFill>
                <a:srgbClr val="FFFF00"/>
              </a:solidFill>
            </a:endParaRPr>
          </a:p>
        </p:txBody>
      </p:sp>
    </p:spTree>
    <p:extLst>
      <p:ext uri="{BB962C8B-B14F-4D97-AF65-F5344CB8AC3E}">
        <p14:creationId xmlns:p14="http://schemas.microsoft.com/office/powerpoint/2010/main" val="211443870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4A000B-3A89-4E30-BE0A-445472D5D29F}"/>
              </a:ext>
            </a:extLst>
          </p:cNvPr>
          <p:cNvSpPr/>
          <p:nvPr/>
        </p:nvSpPr>
        <p:spPr>
          <a:xfrm>
            <a:off x="721113" y="3075057"/>
            <a:ext cx="10749775" cy="707886"/>
          </a:xfrm>
          <a:prstGeom prst="rect">
            <a:avLst/>
          </a:prstGeom>
        </p:spPr>
        <p:txBody>
          <a:bodyPr wrap="square">
            <a:spAutoFit/>
          </a:bodyPr>
          <a:lstStyle/>
          <a:p>
            <a:pPr algn="ctr"/>
            <a:r>
              <a:rPr lang="en-US" sz="2000" dirty="0">
                <a:solidFill>
                  <a:srgbClr val="FFFF00"/>
                </a:solidFill>
                <a:latin typeface="Times New Roman" panose="02020603050405020304" pitchFamily="18" charset="0"/>
                <a:ea typeface="Calibri" panose="020F0502020204030204" pitchFamily="34" charset="0"/>
              </a:rPr>
              <a:t>If overpopulation is the problem, as a species we would get the message and go to work reducing the burden of sheer numbers. </a:t>
            </a:r>
            <a:endParaRPr lang="en-US" sz="2000" dirty="0">
              <a:solidFill>
                <a:srgbClr val="FFFF00"/>
              </a:solidFill>
            </a:endParaRPr>
          </a:p>
        </p:txBody>
      </p:sp>
    </p:spTree>
    <p:extLst>
      <p:ext uri="{BB962C8B-B14F-4D97-AF65-F5344CB8AC3E}">
        <p14:creationId xmlns:p14="http://schemas.microsoft.com/office/powerpoint/2010/main" val="234016515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54184B-482D-4DB0-8E33-E1786CEC6B4D}"/>
              </a:ext>
            </a:extLst>
          </p:cNvPr>
          <p:cNvSpPr/>
          <p:nvPr/>
        </p:nvSpPr>
        <p:spPr>
          <a:xfrm>
            <a:off x="509239" y="3075057"/>
            <a:ext cx="11173522" cy="707886"/>
          </a:xfrm>
          <a:prstGeom prst="rect">
            <a:avLst/>
          </a:prstGeom>
        </p:spPr>
        <p:txBody>
          <a:bodyPr wrap="square">
            <a:spAutoFit/>
          </a:bodyPr>
          <a:lstStyle/>
          <a:p>
            <a:pPr algn="ctr"/>
            <a:r>
              <a:rPr lang="en-US" sz="2000" dirty="0">
                <a:solidFill>
                  <a:srgbClr val="FFFF00"/>
                </a:solidFill>
                <a:latin typeface="Times New Roman" panose="02020603050405020304" pitchFamily="18" charset="0"/>
                <a:ea typeface="Calibri" panose="020F0502020204030204" pitchFamily="34" charset="0"/>
              </a:rPr>
              <a:t>If our collective rate of non-renewable resource consumption is the problem, the species would work as a team to phase out its consumption and phase in renewable replacements. </a:t>
            </a:r>
            <a:endParaRPr lang="en-US" sz="2000" dirty="0">
              <a:solidFill>
                <a:srgbClr val="FFFF00"/>
              </a:solidFill>
            </a:endParaRPr>
          </a:p>
        </p:txBody>
      </p:sp>
    </p:spTree>
    <p:extLst>
      <p:ext uri="{BB962C8B-B14F-4D97-AF65-F5344CB8AC3E}">
        <p14:creationId xmlns:p14="http://schemas.microsoft.com/office/powerpoint/2010/main" val="415951199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AFE51D-1314-4C5B-A457-90F08CEB0EB5}"/>
              </a:ext>
            </a:extLst>
          </p:cNvPr>
          <p:cNvSpPr/>
          <p:nvPr/>
        </p:nvSpPr>
        <p:spPr>
          <a:xfrm>
            <a:off x="1812073" y="2921169"/>
            <a:ext cx="8567854" cy="1015663"/>
          </a:xfrm>
          <a:prstGeom prst="rect">
            <a:avLst/>
          </a:prstGeom>
        </p:spPr>
        <p:txBody>
          <a:bodyPr wrap="square">
            <a:spAutoFit/>
          </a:bodyPr>
          <a:lstStyle/>
          <a:p>
            <a:pPr algn="ctr"/>
            <a:r>
              <a:rPr lang="en-US" sz="2000" dirty="0">
                <a:solidFill>
                  <a:srgbClr val="FFFF00"/>
                </a:solidFill>
                <a:latin typeface="Times New Roman" panose="02020603050405020304" pitchFamily="18" charset="0"/>
                <a:ea typeface="Calibri" panose="020F0502020204030204" pitchFamily="34" charset="0"/>
              </a:rPr>
              <a:t>If unequal distribution of the support structures for life is the problem, those who have more than they need would immediately set about seeing to it that their less fortunate brothers and sisters around the world began getting their fair share. </a:t>
            </a:r>
            <a:endParaRPr lang="en-US" sz="2000" dirty="0">
              <a:solidFill>
                <a:srgbClr val="FFFF00"/>
              </a:solidFill>
            </a:endParaRPr>
          </a:p>
        </p:txBody>
      </p:sp>
    </p:spTree>
    <p:extLst>
      <p:ext uri="{BB962C8B-B14F-4D97-AF65-F5344CB8AC3E}">
        <p14:creationId xmlns:p14="http://schemas.microsoft.com/office/powerpoint/2010/main" val="149028200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DCB731-417B-43D9-A905-A594736D6CD8}"/>
              </a:ext>
            </a:extLst>
          </p:cNvPr>
          <p:cNvSpPr/>
          <p:nvPr/>
        </p:nvSpPr>
        <p:spPr>
          <a:xfrm>
            <a:off x="509240" y="3075057"/>
            <a:ext cx="11173521" cy="707886"/>
          </a:xfrm>
          <a:prstGeom prst="rect">
            <a:avLst/>
          </a:prstGeom>
        </p:spPr>
        <p:txBody>
          <a:bodyPr wrap="square">
            <a:spAutoFit/>
          </a:bodyPr>
          <a:lstStyle/>
          <a:p>
            <a:pPr algn="ctr"/>
            <a:r>
              <a:rPr lang="en-US" sz="2000" dirty="0">
                <a:solidFill>
                  <a:srgbClr val="FFFF00"/>
                </a:solidFill>
                <a:latin typeface="Times New Roman" panose="02020603050405020304" pitchFamily="18" charset="0"/>
                <a:ea typeface="Calibri" panose="020F0502020204030204" pitchFamily="34" charset="0"/>
              </a:rPr>
              <a:t>If the drug of ceaseless economic growth is the problem, concerted measures to reduce frivolous consumption and selective increases in needed consumption would spontaneously arise. </a:t>
            </a:r>
            <a:endParaRPr lang="en-US" sz="2000" dirty="0">
              <a:solidFill>
                <a:srgbClr val="FFFF00"/>
              </a:solidFill>
            </a:endParaRPr>
          </a:p>
        </p:txBody>
      </p:sp>
    </p:spTree>
    <p:extLst>
      <p:ext uri="{BB962C8B-B14F-4D97-AF65-F5344CB8AC3E}">
        <p14:creationId xmlns:p14="http://schemas.microsoft.com/office/powerpoint/2010/main" val="330091177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65D0A4-37A3-416B-B28C-DA69350EEEED}"/>
              </a:ext>
            </a:extLst>
          </p:cNvPr>
          <p:cNvSpPr/>
          <p:nvPr/>
        </p:nvSpPr>
        <p:spPr>
          <a:xfrm>
            <a:off x="991644" y="2613392"/>
            <a:ext cx="10208713" cy="1631216"/>
          </a:xfrm>
          <a:prstGeom prst="rect">
            <a:avLst/>
          </a:prstGeom>
        </p:spPr>
        <p:txBody>
          <a:bodyPr wrap="square">
            <a:spAutoFit/>
          </a:bodyPr>
          <a:lstStyle/>
          <a:p>
            <a:pPr algn="just"/>
            <a:r>
              <a:rPr lang="en-US" sz="2000" dirty="0">
                <a:solidFill>
                  <a:srgbClr val="FFFF00"/>
                </a:solidFill>
                <a:latin typeface="Times New Roman" panose="02020603050405020304" pitchFamily="18" charset="0"/>
                <a:ea typeface="Calibri" panose="020F0502020204030204" pitchFamily="34" charset="0"/>
              </a:rPr>
              <a:t>Unfortunately, barring global catastrophe, this degree of global cohesiveness in service of our common future is not going to happen anytime soon. Before any sense of unified purpose, an order of orders, a “we” targeting the creation of a dynamically sustaining future can first step begin to be achieved, the puppet master, the 2</a:t>
            </a:r>
            <a:r>
              <a:rPr lang="en-US" sz="2000" baseline="30000" dirty="0">
                <a:solidFill>
                  <a:srgbClr val="FFFF00"/>
                </a:solidFill>
                <a:latin typeface="Times New Roman" panose="02020603050405020304" pitchFamily="18" charset="0"/>
                <a:ea typeface="Calibri" panose="020F0502020204030204" pitchFamily="34" charset="0"/>
              </a:rPr>
              <a:t>nd</a:t>
            </a:r>
            <a:r>
              <a:rPr lang="en-US" sz="2000" dirty="0">
                <a:solidFill>
                  <a:srgbClr val="FFFF00"/>
                </a:solidFill>
                <a:latin typeface="Times New Roman" panose="02020603050405020304" pitchFamily="18" charset="0"/>
                <a:ea typeface="Calibri" panose="020F0502020204030204" pitchFamily="34" charset="0"/>
              </a:rPr>
              <a:t> Law’s lust for entropy, working against the realization without end, must be recognized and encountered up and down the scales of humanity.</a:t>
            </a:r>
            <a:endParaRPr lang="en-US" sz="2000" dirty="0">
              <a:solidFill>
                <a:srgbClr val="FFFF00"/>
              </a:solidFill>
            </a:endParaRPr>
          </a:p>
        </p:txBody>
      </p:sp>
    </p:spTree>
    <p:extLst>
      <p:ext uri="{BB962C8B-B14F-4D97-AF65-F5344CB8AC3E}">
        <p14:creationId xmlns:p14="http://schemas.microsoft.com/office/powerpoint/2010/main" val="158428082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6C4A6C-30A6-4086-846C-BFBBF6F10BC4}"/>
              </a:ext>
            </a:extLst>
          </p:cNvPr>
          <p:cNvPicPr/>
          <p:nvPr/>
        </p:nvPicPr>
        <p:blipFill rotWithShape="1">
          <a:blip r:embed="rId2"/>
          <a:srcRect l="61699" t="43590" r="21635" b="29629"/>
          <a:stretch/>
        </p:blipFill>
        <p:spPr bwMode="auto">
          <a:xfrm>
            <a:off x="1389414" y="475013"/>
            <a:ext cx="8573984" cy="59732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433747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04045F-8DC6-453F-BC98-1CD18B3205DF}"/>
              </a:ext>
            </a:extLst>
          </p:cNvPr>
          <p:cNvSpPr/>
          <p:nvPr/>
        </p:nvSpPr>
        <p:spPr>
          <a:xfrm>
            <a:off x="788020" y="3075057"/>
            <a:ext cx="10615961" cy="707886"/>
          </a:xfrm>
          <a:prstGeom prst="rect">
            <a:avLst/>
          </a:prstGeom>
        </p:spPr>
        <p:txBody>
          <a:bodyPr wrap="square">
            <a:spAutoFit/>
          </a:bodyPr>
          <a:lstStyle/>
          <a:p>
            <a:pPr algn="ctr"/>
            <a:r>
              <a:rPr lang="en-US" sz="2000" dirty="0">
                <a:solidFill>
                  <a:srgbClr val="FFFF00"/>
                </a:solidFill>
                <a:latin typeface="Times New Roman" panose="02020603050405020304" pitchFamily="18" charset="0"/>
                <a:ea typeface="Calibri" panose="020F0502020204030204" pitchFamily="34" charset="0"/>
              </a:rPr>
              <a:t>Humanity is feverishly working at cross purposes with its own survival as a species. We need a “we” to grasp why. </a:t>
            </a:r>
            <a:endParaRPr lang="en-US" sz="2000" dirty="0">
              <a:solidFill>
                <a:srgbClr val="FFFF00"/>
              </a:solidFill>
            </a:endParaRPr>
          </a:p>
        </p:txBody>
      </p:sp>
    </p:spTree>
    <p:extLst>
      <p:ext uri="{BB962C8B-B14F-4D97-AF65-F5344CB8AC3E}">
        <p14:creationId xmlns:p14="http://schemas.microsoft.com/office/powerpoint/2010/main" val="1090633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907597" y="2459504"/>
            <a:ext cx="10376807" cy="1631216"/>
          </a:xfrm>
          <a:prstGeom prst="rect">
            <a:avLst/>
          </a:prstGeom>
        </p:spPr>
        <p:txBody>
          <a:bodyPr wrap="square">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Beijing, where the density of dangerous PM2.5 “airborne particles small enough to deeply penetrate the lungs” rises to almost 40 times the World Health Organization’s recommended concentration limit (Conner, 13 Jan. 2013) and New Delhi, which, according to the World Health Organization, has the most polluted air in the world (Harris, 8 May 2014; World Health Organization, 2014; Harris, 29 May 2015)</a:t>
            </a:r>
            <a:r>
              <a:rPr lang="en-US" dirty="0"/>
              <a:t>.</a:t>
            </a:r>
            <a:endParaRPr lang="en-US" sz="20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609220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4119AC-A24E-4D2E-98DD-22FBCFDB2830}"/>
              </a:ext>
            </a:extLst>
          </p:cNvPr>
          <p:cNvSpPr txBox="1"/>
          <p:nvPr/>
        </p:nvSpPr>
        <p:spPr>
          <a:xfrm>
            <a:off x="2029522" y="2854712"/>
            <a:ext cx="8028878" cy="400110"/>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TAKEAWAY</a:t>
            </a:r>
          </a:p>
        </p:txBody>
      </p:sp>
    </p:spTree>
    <p:extLst>
      <p:ext uri="{BB962C8B-B14F-4D97-AF65-F5344CB8AC3E}">
        <p14:creationId xmlns:p14="http://schemas.microsoft.com/office/powerpoint/2010/main" val="309712747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21F18-DFF7-4B43-9C43-4EFBC1524FBE}"/>
              </a:ext>
            </a:extLst>
          </p:cNvPr>
          <p:cNvSpPr txBox="1"/>
          <p:nvPr/>
        </p:nvSpPr>
        <p:spPr>
          <a:xfrm>
            <a:off x="1200615" y="2459504"/>
            <a:ext cx="9790770" cy="1938992"/>
          </a:xfrm>
          <a:prstGeom prst="rect">
            <a:avLst/>
          </a:prstGeom>
          <a:noFill/>
        </p:spPr>
        <p:txBody>
          <a:bodyPr wrap="square" rtlCol="0">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Advancing technology, at doubly exponential accelerating pace, by 2</a:t>
            </a:r>
            <a:r>
              <a:rPr lang="en-US" sz="2000" baseline="30000" dirty="0">
                <a:solidFill>
                  <a:srgbClr val="FFFF00"/>
                </a:solidFill>
                <a:latin typeface="Times New Roman" panose="02020603050405020304" pitchFamily="18" charset="0"/>
                <a:cs typeface="Times New Roman" panose="02020603050405020304" pitchFamily="18" charset="0"/>
              </a:rPr>
              <a:t>nd</a:t>
            </a:r>
            <a:r>
              <a:rPr lang="en-US" sz="2000" dirty="0">
                <a:solidFill>
                  <a:srgbClr val="FFFF00"/>
                </a:solidFill>
                <a:latin typeface="Times New Roman" panose="02020603050405020304" pitchFamily="18" charset="0"/>
                <a:cs typeface="Times New Roman" panose="02020603050405020304" pitchFamily="18" charset="0"/>
              </a:rPr>
              <a:t> Law insistence, is discharging its entropic effluents into people and human social structures by dissipating brain, body, and bond sustaining effort. The parallel accelerating consumption dependency the erosion of human effort produces spills into the bio-geosphere as toxic pollution, as the “sixth extinction” of life, as out of control tipping point crossing climate change... Coupled to still exponentially rising human populations, business as usual, there’s no sustainable future for us. </a:t>
            </a:r>
          </a:p>
        </p:txBody>
      </p:sp>
    </p:spTree>
    <p:extLst>
      <p:ext uri="{BB962C8B-B14F-4D97-AF65-F5344CB8AC3E}">
        <p14:creationId xmlns:p14="http://schemas.microsoft.com/office/powerpoint/2010/main" val="354860529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07C03A-112F-469E-BACC-621C12981BD6}"/>
              </a:ext>
            </a:extLst>
          </p:cNvPr>
          <p:cNvSpPr txBox="1"/>
          <p:nvPr/>
        </p:nvSpPr>
        <p:spPr>
          <a:xfrm>
            <a:off x="436757" y="2613392"/>
            <a:ext cx="11318487" cy="1631216"/>
          </a:xfrm>
          <a:prstGeom prst="rect">
            <a:avLst/>
          </a:prstGeom>
          <a:noFill/>
        </p:spPr>
        <p:txBody>
          <a:bodyPr wrap="square" rtlCol="0">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Recognizing our common future conundrum, including the string pulling role of the Second Law of Thermodynamics, tracing back to the origins of order in the universe, including life, along with the driven out-of-whack, primal urge to preserve what was once precious food energy by letting technology do more and more of the work, coupled to our failure to educate and empower women and the failure to illuminate the explosive nature of exponential growth, is a first step </a:t>
            </a:r>
            <a:r>
              <a:rPr lang="en-US" sz="2000" dirty="0" err="1">
                <a:solidFill>
                  <a:srgbClr val="FFFF00"/>
                </a:solidFill>
                <a:latin typeface="Times New Roman" panose="02020603050405020304" pitchFamily="18" charset="0"/>
                <a:cs typeface="Times New Roman" panose="02020603050405020304" pitchFamily="18" charset="0"/>
              </a:rPr>
              <a:t>en</a:t>
            </a:r>
            <a:r>
              <a:rPr lang="en-US" sz="2000" dirty="0">
                <a:solidFill>
                  <a:srgbClr val="FFFF00"/>
                </a:solidFill>
                <a:latin typeface="Times New Roman" panose="02020603050405020304" pitchFamily="18" charset="0"/>
                <a:cs typeface="Times New Roman" panose="02020603050405020304" pitchFamily="18" charset="0"/>
              </a:rPr>
              <a:t> route to not serving as entropy’s puppets.</a:t>
            </a:r>
          </a:p>
        </p:txBody>
      </p:sp>
    </p:spTree>
    <p:extLst>
      <p:ext uri="{BB962C8B-B14F-4D97-AF65-F5344CB8AC3E}">
        <p14:creationId xmlns:p14="http://schemas.microsoft.com/office/powerpoint/2010/main" val="56453364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04749F-9F0C-476C-ACEB-3E7D022285B3}"/>
              </a:ext>
            </a:extLst>
          </p:cNvPr>
          <p:cNvSpPr txBox="1"/>
          <p:nvPr/>
        </p:nvSpPr>
        <p:spPr>
          <a:xfrm>
            <a:off x="2453268" y="2999678"/>
            <a:ext cx="6813395" cy="400110"/>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For the sake of our future’s children</a:t>
            </a:r>
          </a:p>
        </p:txBody>
      </p:sp>
    </p:spTree>
    <p:extLst>
      <p:ext uri="{BB962C8B-B14F-4D97-AF65-F5344CB8AC3E}">
        <p14:creationId xmlns:p14="http://schemas.microsoft.com/office/powerpoint/2010/main" val="207863849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BA7368-2EDB-4058-BF52-2E20E181498D}"/>
              </a:ext>
            </a:extLst>
          </p:cNvPr>
          <p:cNvSpPr/>
          <p:nvPr/>
        </p:nvSpPr>
        <p:spPr>
          <a:xfrm>
            <a:off x="2980841" y="5090388"/>
            <a:ext cx="6230320" cy="923330"/>
          </a:xfrm>
          <a:prstGeom prst="rect">
            <a:avLst/>
          </a:prstGeom>
        </p:spPr>
        <p:txBody>
          <a:bodyPr wrap="square">
            <a:spAutoFit/>
          </a:bodyPr>
          <a:lstStyle/>
          <a:p>
            <a:pPr algn="ctr"/>
            <a:r>
              <a:rPr lang="en-US" b="1" dirty="0">
                <a:solidFill>
                  <a:srgbClr val="FFFF00"/>
                </a:solidFill>
                <a:latin typeface="Times New Roman" panose="02020603050405020304" pitchFamily="18" charset="0"/>
                <a:cs typeface="Times New Roman" panose="02020603050405020304" pitchFamily="18" charset="0"/>
              </a:rPr>
              <a:t>My fellow </a:t>
            </a:r>
            <a:r>
              <a:rPr lang="en-US" b="1" strike="sngStrike" dirty="0">
                <a:solidFill>
                  <a:srgbClr val="FFFF00"/>
                </a:solidFill>
                <a:latin typeface="Times New Roman" panose="02020603050405020304" pitchFamily="18" charset="0"/>
                <a:cs typeface="Times New Roman" panose="02020603050405020304" pitchFamily="18" charset="0"/>
              </a:rPr>
              <a:t>Americans</a:t>
            </a:r>
            <a:r>
              <a:rPr lang="en-US" b="1" dirty="0">
                <a:solidFill>
                  <a:srgbClr val="FFFF00"/>
                </a:solidFill>
                <a:latin typeface="Times New Roman" panose="02020603050405020304" pitchFamily="18" charset="0"/>
                <a:cs typeface="Times New Roman" panose="02020603050405020304" pitchFamily="18" charset="0"/>
              </a:rPr>
              <a:t> humans, ask not what your </a:t>
            </a:r>
            <a:r>
              <a:rPr lang="en-US" b="1" strike="sngStrike" dirty="0">
                <a:solidFill>
                  <a:srgbClr val="FFFF00"/>
                </a:solidFill>
                <a:latin typeface="Times New Roman" panose="02020603050405020304" pitchFamily="18" charset="0"/>
                <a:cs typeface="Times New Roman" panose="02020603050405020304" pitchFamily="18" charset="0"/>
              </a:rPr>
              <a:t>country</a:t>
            </a:r>
            <a:r>
              <a:rPr lang="en-US" b="1" dirty="0">
                <a:solidFill>
                  <a:srgbClr val="FFFF00"/>
                </a:solidFill>
                <a:latin typeface="Times New Roman" panose="02020603050405020304" pitchFamily="18" charset="0"/>
                <a:cs typeface="Times New Roman" panose="02020603050405020304" pitchFamily="18" charset="0"/>
              </a:rPr>
              <a:t> planet can do for you, ask what you can do for your </a:t>
            </a:r>
            <a:r>
              <a:rPr lang="en-US" b="1" strike="sngStrike" dirty="0">
                <a:solidFill>
                  <a:srgbClr val="FFFF00"/>
                </a:solidFill>
                <a:latin typeface="Times New Roman" panose="02020603050405020304" pitchFamily="18" charset="0"/>
                <a:cs typeface="Times New Roman" panose="02020603050405020304" pitchFamily="18" charset="0"/>
              </a:rPr>
              <a:t>country</a:t>
            </a:r>
            <a:r>
              <a:rPr lang="en-US" b="1" dirty="0">
                <a:solidFill>
                  <a:srgbClr val="FFFF00"/>
                </a:solidFill>
                <a:latin typeface="Times New Roman" panose="02020603050405020304" pitchFamily="18" charset="0"/>
                <a:cs typeface="Times New Roman" panose="02020603050405020304" pitchFamily="18" charset="0"/>
              </a:rPr>
              <a:t> planet</a:t>
            </a:r>
            <a:r>
              <a:rPr lang="en-US" dirty="0">
                <a:solidFill>
                  <a:srgbClr val="FFFF00"/>
                </a:solidFill>
                <a:latin typeface="Times New Roman" panose="02020603050405020304" pitchFamily="18" charset="0"/>
                <a:cs typeface="Times New Roman" panose="02020603050405020304" pitchFamily="18" charset="0"/>
              </a:rPr>
              <a:t>.</a:t>
            </a:r>
            <a:endParaRPr lang="en-US" dirty="0">
              <a:solidFill>
                <a:srgbClr val="FFFF00"/>
              </a:solidFill>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893AD5F-0EDD-42DD-BBE0-A5E8A8F527B3}"/>
              </a:ext>
            </a:extLst>
          </p:cNvPr>
          <p:cNvPicPr/>
          <p:nvPr/>
        </p:nvPicPr>
        <p:blipFill rotWithShape="1">
          <a:blip r:embed="rId2"/>
          <a:srcRect l="3847" t="28490" r="39744" b="9972"/>
          <a:stretch/>
        </p:blipFill>
        <p:spPr bwMode="auto">
          <a:xfrm>
            <a:off x="2980841" y="232475"/>
            <a:ext cx="6230319" cy="45272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1753082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13F0D5-2D79-4D41-BE55-F563A9A87DA1}"/>
              </a:ext>
            </a:extLst>
          </p:cNvPr>
          <p:cNvSpPr txBox="1"/>
          <p:nvPr/>
        </p:nvSpPr>
        <p:spPr>
          <a:xfrm>
            <a:off x="2839844" y="3198170"/>
            <a:ext cx="6512312" cy="707886"/>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POSTSCRIPT</a:t>
            </a:r>
          </a:p>
          <a:p>
            <a:pPr algn="ctr"/>
            <a:r>
              <a:rPr lang="en-US" sz="2000" dirty="0">
                <a:solidFill>
                  <a:srgbClr val="FFFF00"/>
                </a:solidFill>
                <a:latin typeface="Times New Roman" panose="02020603050405020304" pitchFamily="18" charset="0"/>
                <a:cs typeface="Times New Roman" panose="02020603050405020304" pitchFamily="18" charset="0"/>
              </a:rPr>
              <a:t>A Tragedy of the Commons (Writ Large)</a:t>
            </a:r>
          </a:p>
        </p:txBody>
      </p:sp>
    </p:spTree>
    <p:extLst>
      <p:ext uri="{BB962C8B-B14F-4D97-AF65-F5344CB8AC3E}">
        <p14:creationId xmlns:p14="http://schemas.microsoft.com/office/powerpoint/2010/main" val="226753014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9D3255-4A32-4F7F-93A5-B4A43C866091}"/>
              </a:ext>
            </a:extLst>
          </p:cNvPr>
          <p:cNvSpPr txBox="1"/>
          <p:nvPr/>
        </p:nvSpPr>
        <p:spPr>
          <a:xfrm>
            <a:off x="375425" y="2090172"/>
            <a:ext cx="11441151" cy="2677656"/>
          </a:xfrm>
          <a:prstGeom prst="rect">
            <a:avLst/>
          </a:prstGeom>
          <a:noFill/>
        </p:spPr>
        <p:txBody>
          <a:bodyPr wrap="square" rtlCol="0">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“Our climate-and-energy dilemma is really a world-sized version of the tragedy of the commons. It would be in the collective interest of all parties to manage the earth’s resources for maximum </a:t>
            </a:r>
            <a:r>
              <a:rPr lang="en-US" sz="2000" dirty="0" err="1">
                <a:solidFill>
                  <a:srgbClr val="FFFF00"/>
                </a:solidFill>
                <a:latin typeface="Times New Roman" panose="02020603050405020304" pitchFamily="18" charset="0"/>
                <a:cs typeface="Times New Roman" panose="02020603050405020304" pitchFamily="18" charset="0"/>
              </a:rPr>
              <a:t>longevity─that</a:t>
            </a:r>
            <a:r>
              <a:rPr lang="en-US" sz="2000" dirty="0">
                <a:solidFill>
                  <a:srgbClr val="FFFF00"/>
                </a:solidFill>
                <a:latin typeface="Times New Roman" panose="02020603050405020304" pitchFamily="18" charset="0"/>
                <a:cs typeface="Times New Roman" panose="02020603050405020304" pitchFamily="18" charset="0"/>
              </a:rPr>
              <a:t> is, to manage them for sustainability, or what William Stanley Jevons* called mediocrity. Yet as consuming individuals we have a conflicting but irresistible short-term interest in grabbing as much as we can, even if by doing so we bring eventual harm to ourselves and our </a:t>
            </a:r>
            <a:r>
              <a:rPr lang="en-US" sz="2000" dirty="0" err="1">
                <a:solidFill>
                  <a:srgbClr val="FFFF00"/>
                </a:solidFill>
                <a:latin typeface="Times New Roman" panose="02020603050405020304" pitchFamily="18" charset="0"/>
                <a:cs typeface="Times New Roman" panose="02020603050405020304" pitchFamily="18" charset="0"/>
              </a:rPr>
              <a:t>descendants─since</a:t>
            </a:r>
            <a:r>
              <a:rPr lang="en-US" sz="2000" dirty="0">
                <a:solidFill>
                  <a:srgbClr val="FFFF00"/>
                </a:solidFill>
                <a:latin typeface="Times New Roman" panose="02020603050405020304" pitchFamily="18" charset="0"/>
                <a:cs typeface="Times New Roman" panose="02020603050405020304" pitchFamily="18" charset="0"/>
              </a:rPr>
              <a:t> we personally enjoy all the benefits of our own consumption, yet share the consequences with everyone else, and primarily with people not yet born.”</a:t>
            </a:r>
          </a:p>
          <a:p>
            <a:pPr algn="r"/>
            <a:r>
              <a:rPr lang="en-US" sz="1400" dirty="0">
                <a:solidFill>
                  <a:srgbClr val="FFFF00"/>
                </a:solidFill>
                <a:latin typeface="Times New Roman" panose="02020603050405020304" pitchFamily="18" charset="0"/>
                <a:cs typeface="Times New Roman" panose="02020603050405020304" pitchFamily="18" charset="0"/>
              </a:rPr>
              <a:t>David Owen</a:t>
            </a:r>
          </a:p>
          <a:p>
            <a:pPr algn="r"/>
            <a:r>
              <a:rPr lang="en-US" sz="1400" i="1" dirty="0">
                <a:solidFill>
                  <a:srgbClr val="FFFF00"/>
                </a:solidFill>
                <a:latin typeface="Times New Roman" panose="02020603050405020304" pitchFamily="18" charset="0"/>
                <a:cs typeface="Times New Roman" panose="02020603050405020304" pitchFamily="18" charset="0"/>
              </a:rPr>
              <a:t>The Conundrum</a:t>
            </a:r>
          </a:p>
        </p:txBody>
      </p:sp>
      <p:sp>
        <p:nvSpPr>
          <p:cNvPr id="3" name="TextBox 2">
            <a:extLst>
              <a:ext uri="{FF2B5EF4-FFF2-40B4-BE49-F238E27FC236}">
                <a16:creationId xmlns:a16="http://schemas.microsoft.com/office/drawing/2014/main" id="{24F80707-A9C1-4D51-B54C-8585EDDD66BF}"/>
              </a:ext>
            </a:extLst>
          </p:cNvPr>
          <p:cNvSpPr txBox="1"/>
          <p:nvPr/>
        </p:nvSpPr>
        <p:spPr>
          <a:xfrm>
            <a:off x="0" y="5865541"/>
            <a:ext cx="11816576" cy="523220"/>
          </a:xfrm>
          <a:prstGeom prst="rect">
            <a:avLst/>
          </a:prstGeom>
          <a:noFill/>
        </p:spPr>
        <p:txBody>
          <a:bodyPr wrap="square" rtlCol="0">
            <a:spAutoFit/>
          </a:bodyPr>
          <a:lstStyle/>
          <a:p>
            <a:pPr algn="ctr"/>
            <a:r>
              <a:rPr lang="en-US" sz="1400" dirty="0">
                <a:solidFill>
                  <a:srgbClr val="FFFF00"/>
                </a:solidFill>
                <a:latin typeface="Times New Roman" panose="02020603050405020304" pitchFamily="18" charset="0"/>
                <a:cs typeface="Times New Roman" panose="02020603050405020304" pitchFamily="18" charset="0"/>
              </a:rPr>
              <a:t>*The Jevons Paradox,  a.k.a., “the rebound effect”: “</a:t>
            </a:r>
            <a:r>
              <a:rPr lang="en-US" sz="1400" i="1" dirty="0">
                <a:solidFill>
                  <a:srgbClr val="FFFF00"/>
                </a:solidFill>
                <a:latin typeface="Times New Roman" panose="02020603050405020304" pitchFamily="18" charset="0"/>
                <a:cs typeface="Times New Roman" panose="02020603050405020304" pitchFamily="18" charset="0"/>
              </a:rPr>
              <a:t>It is wholly a confusion of ideas to suppose that the economical use of fuel is equivalent to a diminished consumption. The very contrary is true</a:t>
            </a:r>
            <a:r>
              <a:rPr lang="en-US" sz="1400" dirty="0">
                <a:solidFill>
                  <a:srgbClr val="FFFF00"/>
                </a:solidFill>
                <a:latin typeface="Times New Roman" panose="02020603050405020304" pitchFamily="18" charset="0"/>
                <a:cs typeface="Times New Roman" panose="02020603050405020304" pitchFamily="18" charset="0"/>
              </a:rPr>
              <a:t>.” (as qtd by David Owen).</a:t>
            </a:r>
          </a:p>
        </p:txBody>
      </p:sp>
    </p:spTree>
    <p:extLst>
      <p:ext uri="{BB962C8B-B14F-4D97-AF65-F5344CB8AC3E}">
        <p14:creationId xmlns:p14="http://schemas.microsoft.com/office/powerpoint/2010/main" val="421810018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772881-5685-42BA-B77E-E7C680D0863F}"/>
              </a:ext>
            </a:extLst>
          </p:cNvPr>
          <p:cNvSpPr txBox="1"/>
          <p:nvPr/>
        </p:nvSpPr>
        <p:spPr>
          <a:xfrm>
            <a:off x="1795346" y="2709748"/>
            <a:ext cx="8831767" cy="1015663"/>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Today, the global human population is increasing exponentially at a rate just over one percent -1.182 percent in 2016</a:t>
            </a:r>
          </a:p>
          <a:p>
            <a:pPr algn="ctr"/>
            <a:r>
              <a:rPr lang="en-US" sz="2000" dirty="0">
                <a:solidFill>
                  <a:srgbClr val="FFFF00"/>
                </a:solidFill>
                <a:latin typeface="Times New Roman" panose="02020603050405020304" pitchFamily="18" charset="0"/>
                <a:cs typeface="Times New Roman" panose="02020603050405020304" pitchFamily="18" charset="0"/>
              </a:rPr>
              <a:t> </a:t>
            </a:r>
            <a:r>
              <a:rPr lang="en-US" sz="1400" dirty="0">
                <a:solidFill>
                  <a:srgbClr val="FFFF00"/>
                </a:solidFill>
                <a:latin typeface="Times New Roman" panose="02020603050405020304" pitchFamily="18" charset="0"/>
                <a:cs typeface="Times New Roman" panose="02020603050405020304" pitchFamily="18" charset="0"/>
                <a:hlinkClick r:id="rId2"/>
              </a:rPr>
              <a:t>http://data.worldbank.org/indicator/SP.POP.GROW</a:t>
            </a:r>
            <a:r>
              <a:rPr lang="en-US" sz="1400" dirty="0">
                <a:solidFill>
                  <a:srgbClr val="FFFF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3840911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964B10-50BD-46E5-9BB9-762BBD40DC2D}"/>
              </a:ext>
            </a:extLst>
          </p:cNvPr>
          <p:cNvSpPr txBox="1"/>
          <p:nvPr/>
        </p:nvSpPr>
        <p:spPr>
          <a:xfrm>
            <a:off x="2219093" y="3111190"/>
            <a:ext cx="7761248" cy="369332"/>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C8794468-60FC-4851-8DD0-4EE23AA6B017}"/>
              </a:ext>
            </a:extLst>
          </p:cNvPr>
          <p:cNvSpPr txBox="1"/>
          <p:nvPr/>
        </p:nvSpPr>
        <p:spPr>
          <a:xfrm>
            <a:off x="866079" y="1843951"/>
            <a:ext cx="10459843" cy="3170099"/>
          </a:xfrm>
          <a:prstGeom prst="rect">
            <a:avLst/>
          </a:prstGeom>
          <a:noFill/>
        </p:spPr>
        <p:txBody>
          <a:bodyPr wrap="square" rtlCol="0">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According to a 2015  UN Department of Social and Economic Affairs estimate world population could reach 9.5 billion in 2050 and 11.2 billion by 2100. The estimates assume that the current one percent and change growth rate will diminish. </a:t>
            </a:r>
          </a:p>
          <a:p>
            <a:pPr algn="just"/>
            <a:endParaRPr lang="en-US" sz="2000" dirty="0">
              <a:solidFill>
                <a:srgbClr val="FFFF00"/>
              </a:solidFill>
              <a:latin typeface="Times New Roman" panose="02020603050405020304" pitchFamily="18" charset="0"/>
              <a:cs typeface="Times New Roman" panose="02020603050405020304" pitchFamily="18" charset="0"/>
            </a:endParaRPr>
          </a:p>
          <a:p>
            <a:pPr algn="just"/>
            <a:r>
              <a:rPr lang="en-US" sz="2000" dirty="0">
                <a:solidFill>
                  <a:srgbClr val="FFFF00"/>
                </a:solidFill>
                <a:latin typeface="Times New Roman" panose="02020603050405020304" pitchFamily="18" charset="0"/>
                <a:cs typeface="Times New Roman" panose="02020603050405020304" pitchFamily="18" charset="0"/>
              </a:rPr>
              <a:t>But what if it doesn’t? What if the growth rate continues at a one percent rate? And why stop at the year 2100? Our human species has been around for hundreds of thousands of years. If you’re going to consider and plan for long term sustainability, you need to entertain really long term periods for that’s what sustainability means. What follows is a series of charts indicating what human population levels will reach for periods up to 10,000 years which is still a tiny sliver of our species residence on the planet at an annual one percent per year growth rate. </a:t>
            </a:r>
          </a:p>
        </p:txBody>
      </p:sp>
    </p:spTree>
    <p:extLst>
      <p:ext uri="{BB962C8B-B14F-4D97-AF65-F5344CB8AC3E}">
        <p14:creationId xmlns:p14="http://schemas.microsoft.com/office/powerpoint/2010/main" val="305366617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0BE5004-B850-45A5-8EB8-9053C84AE829}"/>
              </a:ext>
            </a:extLst>
          </p:cNvPr>
          <p:cNvGraphicFramePr>
            <a:graphicFrameLocks noGrp="1"/>
          </p:cNvGraphicFramePr>
          <p:nvPr>
            <p:extLst>
              <p:ext uri="{D42A27DB-BD31-4B8C-83A1-F6EECF244321}">
                <p14:modId xmlns:p14="http://schemas.microsoft.com/office/powerpoint/2010/main" val="1212414820"/>
              </p:ext>
            </p:extLst>
          </p:nvPr>
        </p:nvGraphicFramePr>
        <p:xfrm>
          <a:off x="1767417" y="285750"/>
          <a:ext cx="8657167" cy="6286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80002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DD2538-4A05-4B19-A313-DC7C02E88C23}"/>
              </a:ext>
            </a:extLst>
          </p:cNvPr>
          <p:cNvPicPr/>
          <p:nvPr/>
        </p:nvPicPr>
        <p:blipFill rotWithShape="1">
          <a:blip r:embed="rId2"/>
          <a:srcRect l="12180" t="15955" r="13462" b="6921"/>
          <a:stretch/>
        </p:blipFill>
        <p:spPr bwMode="auto">
          <a:xfrm>
            <a:off x="2527610" y="234176"/>
            <a:ext cx="7136780" cy="4861932"/>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FDB9FCDC-6CF8-40F7-8434-7F06682033EB}"/>
              </a:ext>
            </a:extLst>
          </p:cNvPr>
          <p:cNvSpPr txBox="1"/>
          <p:nvPr/>
        </p:nvSpPr>
        <p:spPr>
          <a:xfrm>
            <a:off x="2642616" y="5299732"/>
            <a:ext cx="6906769" cy="1031051"/>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Beijing</a:t>
            </a:r>
          </a:p>
          <a:p>
            <a:pPr algn="r"/>
            <a:endParaRPr lang="en-US" sz="900" dirty="0">
              <a:solidFill>
                <a:srgbClr val="FFFF00"/>
              </a:solidFill>
              <a:latin typeface="Times New Roman" panose="02020603050405020304" pitchFamily="18" charset="0"/>
              <a:cs typeface="Times New Roman" panose="02020603050405020304" pitchFamily="18" charset="0"/>
            </a:endParaRPr>
          </a:p>
          <a:p>
            <a:pPr algn="r"/>
            <a:r>
              <a:rPr lang="en-US" sz="800" dirty="0">
                <a:solidFill>
                  <a:srgbClr val="FFFF00"/>
                </a:solidFill>
                <a:latin typeface="Times New Roman" panose="02020603050405020304" pitchFamily="18" charset="0"/>
                <a:cs typeface="Times New Roman" panose="02020603050405020304" pitchFamily="18" charset="0"/>
              </a:rPr>
              <a:t>China Daily China Daily Information Corp - CDIC/Reuters</a:t>
            </a:r>
          </a:p>
          <a:p>
            <a:pPr algn="r"/>
            <a:r>
              <a:rPr lang="en-US" sz="800" i="1" dirty="0">
                <a:solidFill>
                  <a:srgbClr val="FFFF00"/>
                </a:solidFill>
                <a:latin typeface="Times New Roman" panose="02020603050405020304" pitchFamily="18" charset="0"/>
                <a:cs typeface="Times New Roman" panose="02020603050405020304" pitchFamily="18" charset="0"/>
              </a:rPr>
              <a:t>Business Insider</a:t>
            </a:r>
          </a:p>
          <a:p>
            <a:pPr algn="r"/>
            <a:r>
              <a:rPr lang="en-US" sz="800" u="sng" dirty="0">
                <a:latin typeface="Times New Roman" panose="02020603050405020304" pitchFamily="18" charset="0"/>
                <a:cs typeface="Times New Roman" panose="02020603050405020304" pitchFamily="18" charset="0"/>
                <a:hlinkClick r:id="rId3"/>
              </a:rPr>
              <a:t>http://www.businessinsider.com/eerie-photos-of-air-pollution-in-china-2017-1/#masks-can-help-filter-out-a-particulate-matter-called-pm-25-which-can-get-stuck-in-the-lungs-and-lead-to-conditions-like-asthma-and-chronic-lung-disease-9</a:t>
            </a:r>
            <a:endParaRPr lang="en-US" sz="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591288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1802D5E-0E20-41FC-894E-668D1506C434}"/>
              </a:ext>
            </a:extLst>
          </p:cNvPr>
          <p:cNvGraphicFramePr>
            <a:graphicFrameLocks noGrp="1"/>
          </p:cNvGraphicFramePr>
          <p:nvPr>
            <p:extLst>
              <p:ext uri="{D42A27DB-BD31-4B8C-83A1-F6EECF244321}">
                <p14:modId xmlns:p14="http://schemas.microsoft.com/office/powerpoint/2010/main" val="255906694"/>
              </p:ext>
            </p:extLst>
          </p:nvPr>
        </p:nvGraphicFramePr>
        <p:xfrm>
          <a:off x="1767418" y="285750"/>
          <a:ext cx="8657167" cy="6286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029568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3C85A71-1B85-4CFF-9DD0-A48DCA3B3603}"/>
              </a:ext>
            </a:extLst>
          </p:cNvPr>
          <p:cNvGraphicFramePr>
            <a:graphicFrameLocks noGrp="1"/>
          </p:cNvGraphicFramePr>
          <p:nvPr>
            <p:extLst>
              <p:ext uri="{D42A27DB-BD31-4B8C-83A1-F6EECF244321}">
                <p14:modId xmlns:p14="http://schemas.microsoft.com/office/powerpoint/2010/main" val="2212616455"/>
              </p:ext>
            </p:extLst>
          </p:nvPr>
        </p:nvGraphicFramePr>
        <p:xfrm>
          <a:off x="1767418" y="285750"/>
          <a:ext cx="8657167" cy="6286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7578344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86F350D-C9CC-4CFF-9EB6-9C8927FFC4E0}"/>
              </a:ext>
            </a:extLst>
          </p:cNvPr>
          <p:cNvGraphicFramePr>
            <a:graphicFrameLocks noGrp="1"/>
          </p:cNvGraphicFramePr>
          <p:nvPr>
            <p:extLst>
              <p:ext uri="{D42A27DB-BD31-4B8C-83A1-F6EECF244321}">
                <p14:modId xmlns:p14="http://schemas.microsoft.com/office/powerpoint/2010/main" val="67376619"/>
              </p:ext>
            </p:extLst>
          </p:nvPr>
        </p:nvGraphicFramePr>
        <p:xfrm>
          <a:off x="1767418" y="285750"/>
          <a:ext cx="8657167" cy="6286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801111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68E6880-EAE3-4084-8B91-18B1975B1B93}"/>
              </a:ext>
            </a:extLst>
          </p:cNvPr>
          <p:cNvGraphicFramePr>
            <a:graphicFrameLocks noGrp="1"/>
          </p:cNvGraphicFramePr>
          <p:nvPr>
            <p:extLst>
              <p:ext uri="{D42A27DB-BD31-4B8C-83A1-F6EECF244321}">
                <p14:modId xmlns:p14="http://schemas.microsoft.com/office/powerpoint/2010/main" val="3581208838"/>
              </p:ext>
            </p:extLst>
          </p:nvPr>
        </p:nvGraphicFramePr>
        <p:xfrm>
          <a:off x="1767418" y="285750"/>
          <a:ext cx="8657167" cy="6286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1561134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8A9C005-FDBD-4E96-A760-DF4AB14D3193}"/>
              </a:ext>
            </a:extLst>
          </p:cNvPr>
          <p:cNvGraphicFramePr>
            <a:graphicFrameLocks noGrp="1"/>
          </p:cNvGraphicFramePr>
          <p:nvPr>
            <p:extLst>
              <p:ext uri="{D42A27DB-BD31-4B8C-83A1-F6EECF244321}">
                <p14:modId xmlns:p14="http://schemas.microsoft.com/office/powerpoint/2010/main" val="871702029"/>
              </p:ext>
            </p:extLst>
          </p:nvPr>
        </p:nvGraphicFramePr>
        <p:xfrm>
          <a:off x="1767418" y="285750"/>
          <a:ext cx="8657167" cy="6286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6187655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3024D93-7B38-43FC-9C7E-26A6589F30F5}"/>
              </a:ext>
            </a:extLst>
          </p:cNvPr>
          <p:cNvGraphicFramePr>
            <a:graphicFrameLocks noGrp="1"/>
          </p:cNvGraphicFramePr>
          <p:nvPr>
            <p:extLst>
              <p:ext uri="{D42A27DB-BD31-4B8C-83A1-F6EECF244321}">
                <p14:modId xmlns:p14="http://schemas.microsoft.com/office/powerpoint/2010/main" val="144661810"/>
              </p:ext>
            </p:extLst>
          </p:nvPr>
        </p:nvGraphicFramePr>
        <p:xfrm>
          <a:off x="1767418" y="285750"/>
          <a:ext cx="8657167" cy="6286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7837185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CC2D75D-038C-474F-9317-FAF424A40725}"/>
              </a:ext>
            </a:extLst>
          </p:cNvPr>
          <p:cNvGraphicFramePr>
            <a:graphicFrameLocks noGrp="1"/>
          </p:cNvGraphicFramePr>
          <p:nvPr>
            <p:extLst>
              <p:ext uri="{D42A27DB-BD31-4B8C-83A1-F6EECF244321}">
                <p14:modId xmlns:p14="http://schemas.microsoft.com/office/powerpoint/2010/main" val="1407328690"/>
              </p:ext>
            </p:extLst>
          </p:nvPr>
        </p:nvGraphicFramePr>
        <p:xfrm>
          <a:off x="1767418" y="285750"/>
          <a:ext cx="8657167" cy="6286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807815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EF30CA7-C021-4F54-A547-0FD9B511B66C}"/>
              </a:ext>
            </a:extLst>
          </p:cNvPr>
          <p:cNvGraphicFramePr>
            <a:graphicFrameLocks noGrp="1"/>
          </p:cNvGraphicFramePr>
          <p:nvPr>
            <p:extLst>
              <p:ext uri="{D42A27DB-BD31-4B8C-83A1-F6EECF244321}">
                <p14:modId xmlns:p14="http://schemas.microsoft.com/office/powerpoint/2010/main" val="1716461899"/>
              </p:ext>
            </p:extLst>
          </p:nvPr>
        </p:nvGraphicFramePr>
        <p:xfrm>
          <a:off x="1767418" y="285750"/>
          <a:ext cx="8657167" cy="6286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3105064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F5230EB-67E6-436B-8C6A-0A6C8B0A7CC7}"/>
              </a:ext>
            </a:extLst>
          </p:cNvPr>
          <p:cNvGraphicFramePr>
            <a:graphicFrameLocks noGrp="1"/>
          </p:cNvGraphicFramePr>
          <p:nvPr>
            <p:extLst>
              <p:ext uri="{D42A27DB-BD31-4B8C-83A1-F6EECF244321}">
                <p14:modId xmlns:p14="http://schemas.microsoft.com/office/powerpoint/2010/main" val="2591541249"/>
              </p:ext>
            </p:extLst>
          </p:nvPr>
        </p:nvGraphicFramePr>
        <p:xfrm>
          <a:off x="531396" y="2791778"/>
          <a:ext cx="11129211" cy="1274445"/>
        </p:xfrm>
        <a:graphic>
          <a:graphicData uri="http://schemas.openxmlformats.org/drawingml/2006/table">
            <a:tbl>
              <a:tblPr>
                <a:tableStyleId>{5C22544A-7EE6-4342-B048-85BDC9FD1C3A}</a:tableStyleId>
              </a:tblPr>
              <a:tblGrid>
                <a:gridCol w="11129211">
                  <a:extLst>
                    <a:ext uri="{9D8B030D-6E8A-4147-A177-3AD203B41FA5}">
                      <a16:colId xmlns:a16="http://schemas.microsoft.com/office/drawing/2014/main" val="4268830550"/>
                    </a:ext>
                  </a:extLst>
                </a:gridCol>
              </a:tblGrid>
              <a:tr h="200025">
                <a:tc>
                  <a:txBody>
                    <a:bodyPr/>
                    <a:lstStyle/>
                    <a:p>
                      <a:pPr algn="ctr" fontAlgn="b"/>
                      <a:r>
                        <a:rPr lang="en-US" sz="2000" b="1" u="none" strike="noStrike" dirty="0">
                          <a:effectLst/>
                          <a:latin typeface="Times New Roman" panose="02020603050405020304" pitchFamily="18" charset="0"/>
                          <a:cs typeface="Times New Roman" panose="02020603050405020304" pitchFamily="18" charset="0"/>
                        </a:rPr>
                        <a:t>That’s </a:t>
                      </a:r>
                    </a:p>
                    <a:p>
                      <a:pPr algn="ctr" fontAlgn="b"/>
                      <a:r>
                        <a:rPr lang="en-US" sz="2000" b="1" u="none" strike="noStrike" dirty="0">
                          <a:effectLst/>
                          <a:latin typeface="Times New Roman" panose="02020603050405020304" pitchFamily="18" charset="0"/>
                          <a:cs typeface="Times New Roman" panose="02020603050405020304" pitchFamily="18" charset="0"/>
                        </a:rPr>
                        <a:t>122,687,153,339,181,000,000,000,000,000,000,000,000,000,000,000,000,000</a:t>
                      </a:r>
                    </a:p>
                    <a:p>
                      <a:pPr algn="ctr" fontAlgn="b"/>
                      <a:r>
                        <a:rPr lang="en-US" sz="2000" b="1" i="0" u="none" strike="noStrike" dirty="0">
                          <a:solidFill>
                            <a:srgbClr val="444444"/>
                          </a:solidFill>
                          <a:effectLst/>
                          <a:latin typeface="Times New Roman" panose="02020603050405020304" pitchFamily="18" charset="0"/>
                          <a:cs typeface="Times New Roman" panose="02020603050405020304" pitchFamily="18" charset="0"/>
                        </a:rPr>
                        <a:t>people on earth 10,000 years from now if human population continues to grow at the rate of one percent per year.</a:t>
                      </a:r>
                    </a:p>
                  </a:txBody>
                  <a:tcPr marL="9525" marR="9525" marT="9525" anchor="b">
                    <a:solidFill>
                      <a:schemeClr val="accent3">
                        <a:lumMod val="60000"/>
                        <a:lumOff val="40000"/>
                      </a:schemeClr>
                    </a:solidFill>
                  </a:tcPr>
                </a:tc>
                <a:extLst>
                  <a:ext uri="{0D108BD9-81ED-4DB2-BD59-A6C34878D82A}">
                    <a16:rowId xmlns:a16="http://schemas.microsoft.com/office/drawing/2014/main" val="1826393249"/>
                  </a:ext>
                </a:extLst>
              </a:tr>
            </a:tbl>
          </a:graphicData>
        </a:graphic>
      </p:graphicFrame>
    </p:spTree>
    <p:extLst>
      <p:ext uri="{BB962C8B-B14F-4D97-AF65-F5344CB8AC3E}">
        <p14:creationId xmlns:p14="http://schemas.microsoft.com/office/powerpoint/2010/main" val="17844306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CB1C792-87E0-405D-910E-647D108860B0}"/>
              </a:ext>
            </a:extLst>
          </p:cNvPr>
          <p:cNvGraphicFramePr>
            <a:graphicFrameLocks noGrp="1"/>
          </p:cNvGraphicFramePr>
          <p:nvPr>
            <p:extLst>
              <p:ext uri="{D42A27DB-BD31-4B8C-83A1-F6EECF244321}">
                <p14:modId xmlns:p14="http://schemas.microsoft.com/office/powerpoint/2010/main" val="228804596"/>
              </p:ext>
            </p:extLst>
          </p:nvPr>
        </p:nvGraphicFramePr>
        <p:xfrm>
          <a:off x="1637393" y="2168300"/>
          <a:ext cx="8917215" cy="3612015"/>
        </p:xfrm>
        <a:graphic>
          <a:graphicData uri="http://schemas.openxmlformats.org/drawingml/2006/table">
            <a:tbl>
              <a:tblPr>
                <a:tableStyleId>{5C22544A-7EE6-4342-B048-85BDC9FD1C3A}</a:tableStyleId>
              </a:tblPr>
              <a:tblGrid>
                <a:gridCol w="2172522">
                  <a:extLst>
                    <a:ext uri="{9D8B030D-6E8A-4147-A177-3AD203B41FA5}">
                      <a16:colId xmlns:a16="http://schemas.microsoft.com/office/drawing/2014/main" val="449689792"/>
                    </a:ext>
                  </a:extLst>
                </a:gridCol>
                <a:gridCol w="6744693">
                  <a:extLst>
                    <a:ext uri="{9D8B030D-6E8A-4147-A177-3AD203B41FA5}">
                      <a16:colId xmlns:a16="http://schemas.microsoft.com/office/drawing/2014/main" val="819258326"/>
                    </a:ext>
                  </a:extLst>
                </a:gridCol>
              </a:tblGrid>
              <a:tr h="328365">
                <a:tc>
                  <a:txBody>
                    <a:bodyPr/>
                    <a:lstStyle/>
                    <a:p>
                      <a:pPr algn="ctr" fontAlgn="b"/>
                      <a:r>
                        <a:rPr lang="en-US" sz="1100" b="1" u="none" strike="noStrike" dirty="0">
                          <a:effectLst/>
                          <a:latin typeface="Times New Roman" panose="02020603050405020304" pitchFamily="18" charset="0"/>
                          <a:cs typeface="Times New Roman" panose="02020603050405020304" pitchFamily="18" charset="0"/>
                        </a:rPr>
                        <a:t>1</a:t>
                      </a:r>
                      <a:endParaRPr lang="en-US"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solidFill>
                      <a:schemeClr val="accent3">
                        <a:lumMod val="60000"/>
                        <a:lumOff val="40000"/>
                      </a:schemeClr>
                    </a:solidFill>
                  </a:tcPr>
                </a:tc>
                <a:tc>
                  <a:txBody>
                    <a:bodyPr/>
                    <a:lstStyle/>
                    <a:p>
                      <a:pPr algn="ctr" fontAlgn="b"/>
                      <a:r>
                        <a:rPr lang="en-US" sz="1200" b="1" u="none" strike="noStrike">
                          <a:effectLst/>
                          <a:latin typeface="Times New Roman" panose="02020603050405020304" pitchFamily="18" charset="0"/>
                          <a:cs typeface="Times New Roman" panose="02020603050405020304" pitchFamily="18" charset="0"/>
                        </a:rPr>
                        <a:t>122,687,153,339,181,000,000,000,000,000,000,000,000,000,000,000,000,000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b">
                    <a:solidFill>
                      <a:schemeClr val="accent3">
                        <a:lumMod val="60000"/>
                        <a:lumOff val="40000"/>
                      </a:schemeClr>
                    </a:solidFill>
                  </a:tcPr>
                </a:tc>
                <a:extLst>
                  <a:ext uri="{0D108BD9-81ED-4DB2-BD59-A6C34878D82A}">
                    <a16:rowId xmlns:a16="http://schemas.microsoft.com/office/drawing/2014/main" val="3265994921"/>
                  </a:ext>
                </a:extLst>
              </a:tr>
              <a:tr h="328365">
                <a:tc>
                  <a:txBody>
                    <a:bodyPr/>
                    <a:lstStyle/>
                    <a:p>
                      <a:pPr algn="ctr" fontAlgn="b"/>
                      <a:r>
                        <a:rPr lang="en-US" sz="1100" b="1" u="none" strike="noStrike" dirty="0">
                          <a:effectLst/>
                          <a:latin typeface="Times New Roman" panose="02020603050405020304" pitchFamily="18" charset="0"/>
                          <a:cs typeface="Times New Roman" panose="02020603050405020304" pitchFamily="18" charset="0"/>
                        </a:rPr>
                        <a:t>0.1</a:t>
                      </a:r>
                      <a:endParaRPr lang="en-US"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solidFill>
                      <a:schemeClr val="accent3">
                        <a:lumMod val="60000"/>
                        <a:lumOff val="40000"/>
                      </a:schemeClr>
                    </a:solidFill>
                  </a:tcPr>
                </a:tc>
                <a:tc>
                  <a:txBody>
                    <a:bodyPr/>
                    <a:lstStyle/>
                    <a:p>
                      <a:pPr algn="ctr" fontAlgn="b"/>
                      <a:r>
                        <a:rPr lang="en-US" sz="1200" b="1" u="none" strike="noStrike">
                          <a:effectLst/>
                          <a:latin typeface="Times New Roman" panose="02020603050405020304" pitchFamily="18" charset="0"/>
                          <a:cs typeface="Times New Roman" panose="02020603050405020304" pitchFamily="18" charset="0"/>
                        </a:rPr>
                        <a:t>164,375,110,042,863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b">
                    <a:solidFill>
                      <a:schemeClr val="accent3">
                        <a:lumMod val="60000"/>
                        <a:lumOff val="40000"/>
                      </a:schemeClr>
                    </a:solidFill>
                  </a:tcPr>
                </a:tc>
                <a:extLst>
                  <a:ext uri="{0D108BD9-81ED-4DB2-BD59-A6C34878D82A}">
                    <a16:rowId xmlns:a16="http://schemas.microsoft.com/office/drawing/2014/main" val="1411002183"/>
                  </a:ext>
                </a:extLst>
              </a:tr>
              <a:tr h="328365">
                <a:tc>
                  <a:txBody>
                    <a:bodyPr/>
                    <a:lstStyle/>
                    <a:p>
                      <a:pPr algn="ctr" fontAlgn="b"/>
                      <a:r>
                        <a:rPr lang="en-US" sz="1100" b="1" u="none" strike="noStrike" dirty="0">
                          <a:effectLst/>
                          <a:latin typeface="Times New Roman" panose="02020603050405020304" pitchFamily="18" charset="0"/>
                          <a:cs typeface="Times New Roman" panose="02020603050405020304" pitchFamily="18" charset="0"/>
                        </a:rPr>
                        <a:t>0.01</a:t>
                      </a:r>
                      <a:endParaRPr lang="en-US"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solidFill>
                      <a:schemeClr val="accent3">
                        <a:lumMod val="60000"/>
                        <a:lumOff val="40000"/>
                      </a:schemeClr>
                    </a:solid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20,386,094,451</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solidFill>
                      <a:schemeClr val="accent3">
                        <a:lumMod val="60000"/>
                        <a:lumOff val="40000"/>
                      </a:schemeClr>
                    </a:solidFill>
                  </a:tcPr>
                </a:tc>
                <a:extLst>
                  <a:ext uri="{0D108BD9-81ED-4DB2-BD59-A6C34878D82A}">
                    <a16:rowId xmlns:a16="http://schemas.microsoft.com/office/drawing/2014/main" val="2533161638"/>
                  </a:ext>
                </a:extLst>
              </a:tr>
              <a:tr h="328365">
                <a:tc>
                  <a:txBody>
                    <a:bodyPr/>
                    <a:lstStyle/>
                    <a:p>
                      <a:pPr algn="ctr" fontAlgn="b"/>
                      <a:r>
                        <a:rPr lang="en-US" sz="1100" b="1" u="none" strike="noStrike" dirty="0">
                          <a:effectLst/>
                          <a:latin typeface="Times New Roman" panose="02020603050405020304" pitchFamily="18" charset="0"/>
                          <a:cs typeface="Times New Roman" panose="02020603050405020304" pitchFamily="18" charset="0"/>
                        </a:rPr>
                        <a:t>0.001</a:t>
                      </a:r>
                      <a:endParaRPr lang="en-US"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solidFill>
                      <a:schemeClr val="accent3">
                        <a:lumMod val="60000"/>
                        <a:lumOff val="40000"/>
                      </a:schemeClr>
                    </a:solid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8,288,777,741</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solidFill>
                      <a:schemeClr val="accent3">
                        <a:lumMod val="60000"/>
                        <a:lumOff val="40000"/>
                      </a:schemeClr>
                    </a:solidFill>
                  </a:tcPr>
                </a:tc>
                <a:extLst>
                  <a:ext uri="{0D108BD9-81ED-4DB2-BD59-A6C34878D82A}">
                    <a16:rowId xmlns:a16="http://schemas.microsoft.com/office/drawing/2014/main" val="2948938567"/>
                  </a:ext>
                </a:extLst>
              </a:tr>
              <a:tr h="328365">
                <a:tc>
                  <a:txBody>
                    <a:bodyPr/>
                    <a:lstStyle/>
                    <a:p>
                      <a:pPr algn="ctr" fontAlgn="b"/>
                      <a:r>
                        <a:rPr lang="en-US" sz="1100" b="1" u="none" strike="noStrike" dirty="0">
                          <a:effectLst/>
                          <a:latin typeface="Times New Roman" panose="02020603050405020304" pitchFamily="18" charset="0"/>
                          <a:cs typeface="Times New Roman" panose="02020603050405020304" pitchFamily="18" charset="0"/>
                        </a:rPr>
                        <a:t>0.0001</a:t>
                      </a:r>
                      <a:endParaRPr lang="en-US"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solidFill>
                      <a:schemeClr val="accent3">
                        <a:lumMod val="60000"/>
                        <a:lumOff val="40000"/>
                      </a:schemeClr>
                    </a:solid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7,575,376,215</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solidFill>
                      <a:schemeClr val="accent3">
                        <a:lumMod val="60000"/>
                        <a:lumOff val="40000"/>
                      </a:schemeClr>
                    </a:solidFill>
                  </a:tcPr>
                </a:tc>
                <a:extLst>
                  <a:ext uri="{0D108BD9-81ED-4DB2-BD59-A6C34878D82A}">
                    <a16:rowId xmlns:a16="http://schemas.microsoft.com/office/drawing/2014/main" val="208684268"/>
                  </a:ext>
                </a:extLst>
              </a:tr>
              <a:tr h="328365">
                <a:tc>
                  <a:txBody>
                    <a:bodyPr/>
                    <a:lstStyle/>
                    <a:p>
                      <a:pPr algn="ctr" fontAlgn="b"/>
                      <a:r>
                        <a:rPr lang="en-US" sz="1100" b="1" u="none" strike="noStrike" dirty="0">
                          <a:effectLst/>
                          <a:latin typeface="Times New Roman" panose="02020603050405020304" pitchFamily="18" charset="0"/>
                          <a:cs typeface="Times New Roman" panose="02020603050405020304" pitchFamily="18" charset="0"/>
                        </a:rPr>
                        <a:t>0</a:t>
                      </a:r>
                      <a:endParaRPr lang="en-US"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solidFill>
                      <a:schemeClr val="accent3">
                        <a:lumMod val="60000"/>
                        <a:lumOff val="40000"/>
                      </a:schemeClr>
                    </a:solid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7,500,000,000</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solidFill>
                      <a:schemeClr val="accent3">
                        <a:lumMod val="60000"/>
                        <a:lumOff val="40000"/>
                      </a:schemeClr>
                    </a:solidFill>
                  </a:tcPr>
                </a:tc>
                <a:extLst>
                  <a:ext uri="{0D108BD9-81ED-4DB2-BD59-A6C34878D82A}">
                    <a16:rowId xmlns:a16="http://schemas.microsoft.com/office/drawing/2014/main" val="304645453"/>
                  </a:ext>
                </a:extLst>
              </a:tr>
              <a:tr h="328365">
                <a:tc>
                  <a:txBody>
                    <a:bodyPr/>
                    <a:lstStyle/>
                    <a:p>
                      <a:pPr algn="ctr" fontAlgn="b"/>
                      <a:r>
                        <a:rPr lang="en-US" sz="1100" b="1" u="none" strike="noStrike">
                          <a:effectLst/>
                          <a:latin typeface="Times New Roman" panose="02020603050405020304" pitchFamily="18" charset="0"/>
                          <a:cs typeface="Times New Roman" panose="02020603050405020304" pitchFamily="18" charset="0"/>
                        </a:rPr>
                        <a:t>-0.0001</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b">
                    <a:solidFill>
                      <a:schemeClr val="accent3">
                        <a:lumMod val="60000"/>
                        <a:lumOff val="40000"/>
                      </a:schemeClr>
                    </a:solid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7,425,373,716</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solidFill>
                      <a:schemeClr val="accent3">
                        <a:lumMod val="60000"/>
                        <a:lumOff val="40000"/>
                      </a:schemeClr>
                    </a:solidFill>
                  </a:tcPr>
                </a:tc>
                <a:extLst>
                  <a:ext uri="{0D108BD9-81ED-4DB2-BD59-A6C34878D82A}">
                    <a16:rowId xmlns:a16="http://schemas.microsoft.com/office/drawing/2014/main" val="3774872827"/>
                  </a:ext>
                </a:extLst>
              </a:tr>
              <a:tr h="328365">
                <a:tc>
                  <a:txBody>
                    <a:bodyPr/>
                    <a:lstStyle/>
                    <a:p>
                      <a:pPr algn="ctr" fontAlgn="b"/>
                      <a:r>
                        <a:rPr lang="en-US" sz="1100" b="1" u="none" strike="noStrike">
                          <a:effectLst/>
                          <a:latin typeface="Times New Roman" panose="02020603050405020304" pitchFamily="18" charset="0"/>
                          <a:cs typeface="Times New Roman" panose="02020603050405020304" pitchFamily="18" charset="0"/>
                        </a:rPr>
                        <a:t>-0.001</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b">
                    <a:solidFill>
                      <a:schemeClr val="accent3">
                        <a:lumMod val="60000"/>
                        <a:lumOff val="40000"/>
                      </a:schemeClr>
                    </a:solid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6,786,277,242</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solidFill>
                      <a:schemeClr val="accent3">
                        <a:lumMod val="60000"/>
                        <a:lumOff val="40000"/>
                      </a:schemeClr>
                    </a:solidFill>
                  </a:tcPr>
                </a:tc>
                <a:extLst>
                  <a:ext uri="{0D108BD9-81ED-4DB2-BD59-A6C34878D82A}">
                    <a16:rowId xmlns:a16="http://schemas.microsoft.com/office/drawing/2014/main" val="589311930"/>
                  </a:ext>
                </a:extLst>
              </a:tr>
              <a:tr h="328365">
                <a:tc>
                  <a:txBody>
                    <a:bodyPr/>
                    <a:lstStyle/>
                    <a:p>
                      <a:pPr algn="ctr" fontAlgn="b"/>
                      <a:r>
                        <a:rPr lang="en-US" sz="1100" b="1" u="none" strike="noStrike">
                          <a:effectLst/>
                          <a:latin typeface="Times New Roman" panose="02020603050405020304" pitchFamily="18" charset="0"/>
                          <a:cs typeface="Times New Roman" panose="02020603050405020304" pitchFamily="18" charset="0"/>
                        </a:rPr>
                        <a:t>-0.01</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b">
                    <a:solidFill>
                      <a:schemeClr val="accent3">
                        <a:lumMod val="60000"/>
                        <a:lumOff val="40000"/>
                      </a:schemeClr>
                    </a:solid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2,758,957,848</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solidFill>
                      <a:schemeClr val="accent3">
                        <a:lumMod val="60000"/>
                        <a:lumOff val="40000"/>
                      </a:schemeClr>
                    </a:solidFill>
                  </a:tcPr>
                </a:tc>
                <a:extLst>
                  <a:ext uri="{0D108BD9-81ED-4DB2-BD59-A6C34878D82A}">
                    <a16:rowId xmlns:a16="http://schemas.microsoft.com/office/drawing/2014/main" val="2131851499"/>
                  </a:ext>
                </a:extLst>
              </a:tr>
              <a:tr h="328365">
                <a:tc>
                  <a:txBody>
                    <a:bodyPr/>
                    <a:lstStyle/>
                    <a:p>
                      <a:pPr algn="ctr" fontAlgn="b"/>
                      <a:r>
                        <a:rPr lang="en-US" sz="1100" b="1" u="none" strike="noStrike">
                          <a:effectLst/>
                          <a:latin typeface="Times New Roman" panose="02020603050405020304" pitchFamily="18" charset="0"/>
                          <a:cs typeface="Times New Roman" panose="02020603050405020304" pitchFamily="18" charset="0"/>
                        </a:rPr>
                        <a:t>-0.1</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b">
                    <a:solidFill>
                      <a:schemeClr val="accent3">
                        <a:lumMod val="60000"/>
                        <a:lumOff val="40000"/>
                      </a:schemeClr>
                    </a:solid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338,800</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solidFill>
                      <a:schemeClr val="accent3">
                        <a:lumMod val="60000"/>
                        <a:lumOff val="40000"/>
                      </a:schemeClr>
                    </a:solidFill>
                  </a:tcPr>
                </a:tc>
                <a:extLst>
                  <a:ext uri="{0D108BD9-81ED-4DB2-BD59-A6C34878D82A}">
                    <a16:rowId xmlns:a16="http://schemas.microsoft.com/office/drawing/2014/main" val="3271106784"/>
                  </a:ext>
                </a:extLst>
              </a:tr>
              <a:tr h="328365">
                <a:tc>
                  <a:txBody>
                    <a:bodyPr/>
                    <a:lstStyle/>
                    <a:p>
                      <a:pPr algn="ctr" fontAlgn="b"/>
                      <a:r>
                        <a:rPr lang="en-US" sz="1100" b="1" u="none" strike="noStrike">
                          <a:effectLst/>
                          <a:latin typeface="Times New Roman" panose="02020603050405020304" pitchFamily="18" charset="0"/>
                          <a:cs typeface="Times New Roman" panose="02020603050405020304" pitchFamily="18" charset="0"/>
                        </a:rPr>
                        <a:t>-1</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anchor="b">
                    <a:solidFill>
                      <a:schemeClr val="accent3">
                        <a:lumMod val="60000"/>
                        <a:lumOff val="40000"/>
                      </a:schemeClr>
                    </a:solid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0</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anchor="b">
                    <a:solidFill>
                      <a:schemeClr val="accent3">
                        <a:lumMod val="60000"/>
                        <a:lumOff val="40000"/>
                      </a:schemeClr>
                    </a:solidFill>
                  </a:tcPr>
                </a:tc>
                <a:extLst>
                  <a:ext uri="{0D108BD9-81ED-4DB2-BD59-A6C34878D82A}">
                    <a16:rowId xmlns:a16="http://schemas.microsoft.com/office/drawing/2014/main" val="704425548"/>
                  </a:ext>
                </a:extLst>
              </a:tr>
            </a:tbl>
          </a:graphicData>
        </a:graphic>
      </p:graphicFrame>
      <p:sp>
        <p:nvSpPr>
          <p:cNvPr id="3" name="TextBox 2">
            <a:extLst>
              <a:ext uri="{FF2B5EF4-FFF2-40B4-BE49-F238E27FC236}">
                <a16:creationId xmlns:a16="http://schemas.microsoft.com/office/drawing/2014/main" id="{C75A9498-B65F-431C-A1AB-A1E7C06115B5}"/>
              </a:ext>
            </a:extLst>
          </p:cNvPr>
          <p:cNvSpPr txBox="1"/>
          <p:nvPr/>
        </p:nvSpPr>
        <p:spPr>
          <a:xfrm>
            <a:off x="2694878" y="1134257"/>
            <a:ext cx="6802244" cy="707886"/>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World Population 10,000 Years from Now with Annual Growth Rates Varying from one to minus one percent</a:t>
            </a:r>
          </a:p>
        </p:txBody>
      </p:sp>
    </p:spTree>
    <p:extLst>
      <p:ext uri="{BB962C8B-B14F-4D97-AF65-F5344CB8AC3E}">
        <p14:creationId xmlns:p14="http://schemas.microsoft.com/office/powerpoint/2010/main" val="114932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154394-9224-4316-B07D-33D08EB7561A}"/>
              </a:ext>
            </a:extLst>
          </p:cNvPr>
          <p:cNvSpPr txBox="1"/>
          <p:nvPr/>
        </p:nvSpPr>
        <p:spPr>
          <a:xfrm>
            <a:off x="3235712" y="3013502"/>
            <a:ext cx="5720576" cy="830997"/>
          </a:xfrm>
          <a:prstGeom prst="rect">
            <a:avLst/>
          </a:prstGeom>
          <a:noFill/>
        </p:spPr>
        <p:txBody>
          <a:bodyPr wrap="square" rtlCol="0">
            <a:spAutoFit/>
          </a:bodyPr>
          <a:lstStyle/>
          <a:p>
            <a:pPr algn="ctr"/>
            <a:r>
              <a:rPr lang="en-US" sz="2400" dirty="0">
                <a:solidFill>
                  <a:srgbClr val="FFFF00"/>
                </a:solidFill>
              </a:rPr>
              <a:t>Making it worse:</a:t>
            </a:r>
          </a:p>
          <a:p>
            <a:pPr algn="ctr"/>
            <a:r>
              <a:rPr lang="en-US" sz="2400" dirty="0">
                <a:solidFill>
                  <a:srgbClr val="FFFF00"/>
                </a:solidFill>
              </a:rPr>
              <a:t>Climate Change</a:t>
            </a:r>
          </a:p>
        </p:txBody>
      </p:sp>
    </p:spTree>
    <p:extLst>
      <p:ext uri="{BB962C8B-B14F-4D97-AF65-F5344CB8AC3E}">
        <p14:creationId xmlns:p14="http://schemas.microsoft.com/office/powerpoint/2010/main" val="219837795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77A557-A95C-4688-BD33-866720DC27DC}"/>
              </a:ext>
            </a:extLst>
          </p:cNvPr>
          <p:cNvSpPr txBox="1"/>
          <p:nvPr/>
        </p:nvSpPr>
        <p:spPr>
          <a:xfrm>
            <a:off x="3107474" y="3198170"/>
            <a:ext cx="5977055" cy="400110"/>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THE GIST</a:t>
            </a:r>
          </a:p>
        </p:txBody>
      </p:sp>
    </p:spTree>
    <p:extLst>
      <p:ext uri="{BB962C8B-B14F-4D97-AF65-F5344CB8AC3E}">
        <p14:creationId xmlns:p14="http://schemas.microsoft.com/office/powerpoint/2010/main" val="334095667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8F73-4207-4ACE-9716-CF1D0E614F2D}"/>
              </a:ext>
            </a:extLst>
          </p:cNvPr>
          <p:cNvSpPr txBox="1"/>
          <p:nvPr/>
        </p:nvSpPr>
        <p:spPr>
          <a:xfrm>
            <a:off x="2332264" y="3075057"/>
            <a:ext cx="7527472" cy="1015663"/>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In no way can there be a long term sustainable future if human population continues to increase at the current annual one percent rate. Or a 0.1 percent rate, or even a 0.01 percent rate.</a:t>
            </a:r>
          </a:p>
        </p:txBody>
      </p:sp>
    </p:spTree>
    <p:extLst>
      <p:ext uri="{BB962C8B-B14F-4D97-AF65-F5344CB8AC3E}">
        <p14:creationId xmlns:p14="http://schemas.microsoft.com/office/powerpoint/2010/main" val="123142798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2C936E-0708-4876-B605-F3AF2EBA972B}"/>
              </a:ext>
            </a:extLst>
          </p:cNvPr>
          <p:cNvSpPr/>
          <p:nvPr/>
        </p:nvSpPr>
        <p:spPr>
          <a:xfrm>
            <a:off x="169128" y="130469"/>
            <a:ext cx="11853745" cy="6599242"/>
          </a:xfrm>
          <a:prstGeom prst="rect">
            <a:avLst/>
          </a:prstGeom>
        </p:spPr>
        <p:txBody>
          <a:bodyPr wrap="square">
            <a:spAutoFit/>
          </a:bodyPr>
          <a:lstStyle/>
          <a:p>
            <a:pPr algn="ctr">
              <a:lnSpc>
                <a:spcPct val="107000"/>
              </a:lnSpc>
            </a:pPr>
            <a:r>
              <a:rPr lang="en-US" sz="1200" b="1" spc="-5"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REFERENCES</a:t>
            </a:r>
            <a:endPar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marL="228600" marR="0" indent="-228600">
              <a:spcBef>
                <a:spcPts val="0"/>
              </a:spcBef>
              <a:spcAft>
                <a:spcPts val="0"/>
              </a:spcAft>
              <a:tabLst>
                <a:tab pos="342900" algn="l"/>
                <a:tab pos="485775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228600" marR="0" indent="-228600">
              <a:spcBef>
                <a:spcPts val="0"/>
              </a:spcBef>
              <a:spcAft>
                <a:spcPts val="0"/>
              </a:spcAft>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Alter, A. (2017).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Irresistible: The Rise of Addictive Technology and the Business of Keeping Us Hooked</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Penguin Press, New York.</a:t>
            </a:r>
          </a:p>
          <a:p>
            <a:pPr marL="228600" marR="0" indent="-228600">
              <a:spcBef>
                <a:spcPts val="0"/>
              </a:spcBef>
              <a:spcAft>
                <a:spcPts val="0"/>
              </a:spcAft>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Anand, G. (14 Feb. 2017). India’s Air Pollution Rivals China as World’s Deadliest,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New York Times.</a:t>
            </a:r>
            <a:endPar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marR="0" indent="-228600">
              <a:spcBef>
                <a:spcPts val="0"/>
              </a:spcBef>
              <a:spcAft>
                <a:spcPts val="0"/>
              </a:spcAft>
              <a:tabLst>
                <a:tab pos="228600" algn="l"/>
              </a:tabLst>
            </a:pPr>
            <a:r>
              <a:rPr lang="en-US" sz="12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Ashkan</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Afshin, M.D., Sc.D., et al. (12 June 2017). Health Effects of Overweight and Obesity in 195 Countries over 25 Years,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New England Journal of Medicine</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FFFF00"/>
                </a:solidFill>
                <a:latin typeface="Times New Roman" panose="02020603050405020304" pitchFamily="18" charset="0"/>
                <a:ea typeface="SimSun" panose="02010600030101010101" pitchFamily="2" charset="-122"/>
                <a:cs typeface="Times New Roman" panose="02020603050405020304" pitchFamily="18" charset="0"/>
              </a:rPr>
              <a:t>DOI: 10.1056/NEJMoa161436, </a:t>
            </a:r>
            <a:r>
              <a:rPr lang="en-US" sz="1200" u="sng" dirty="0">
                <a:solidFill>
                  <a:srgbClr val="FFFF00"/>
                </a:solidFill>
                <a:latin typeface="Times New Roman" panose="02020603050405020304" pitchFamily="18" charset="0"/>
                <a:ea typeface="SimSun" panose="02010600030101010101" pitchFamily="2" charset="-122"/>
                <a:cs typeface="Times New Roman" panose="02020603050405020304" pitchFamily="18" charset="0"/>
                <a:hlinkClick r:id="rId2"/>
              </a:rPr>
              <a:t>http://www.nejm.org/doi/full/10.1056/NEJMoa1614362#t=article</a:t>
            </a:r>
            <a:r>
              <a:rPr lang="en-US" sz="1200" dirty="0">
                <a:solidFill>
                  <a:srgbClr val="FFFF00"/>
                </a:solidFill>
                <a:latin typeface="Times New Roman" panose="02020603050405020304" pitchFamily="18" charset="0"/>
                <a:ea typeface="SimSun" panose="02010600030101010101" pitchFamily="2" charset="-122"/>
                <a:cs typeface="Times New Roman" panose="02020603050405020304" pitchFamily="18" charset="0"/>
              </a:rPr>
              <a:t>.  </a:t>
            </a:r>
            <a:endPar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tabLst>
                <a:tab pos="228600" algn="l"/>
              </a:tabLst>
            </a:pPr>
            <a:r>
              <a:rPr lang="en-US" sz="12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Bakan</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J. (2004). </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The Corporation: The Pathological Pursuit of Profit and Power</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Free Press,</a:t>
            </a:r>
          </a:p>
          <a:p>
            <a:pPr>
              <a:lnSpc>
                <a:spcPct val="107000"/>
              </a:lnSpc>
              <a:tabLst>
                <a:tab pos="2286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New York.</a:t>
            </a:r>
          </a:p>
          <a:p>
            <a:pPr marL="228600" marR="0" indent="-228600">
              <a:spcBef>
                <a:spcPts val="0"/>
              </a:spcBef>
              <a:spcAft>
                <a:spcPts val="0"/>
              </a:spcAft>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Bishop, A. (21 Sept. 2012). Arctic sea ice at record low,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Earth Times</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u="sng" dirty="0">
                <a:solidFill>
                  <a:srgbClr val="FFFF00"/>
                </a:solidFill>
                <a:latin typeface="Times New Roman" panose="02020603050405020304" pitchFamily="18" charset="0"/>
                <a:ea typeface="SimSun" panose="02010600030101010101" pitchFamily="2" charset="-122"/>
                <a:cs typeface="Times New Roman" panose="02020603050405020304" pitchFamily="18" charset="0"/>
                <a:hlinkClick r:id="rId3"/>
              </a:rPr>
              <a:t>http://www.earthtimes.org/climate/arctic-sea-ice-record/2189/</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228600" marR="0" indent="-228600">
              <a:spcBef>
                <a:spcPts val="0"/>
              </a:spcBef>
              <a:spcAft>
                <a:spcPts val="0"/>
              </a:spcAft>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Bishop, A. (25 July 2012). 97% of Greenland’s surface ice melts in two weeks,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Earth Times</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July 25, 2012, accessed January 15, 2013;  </a:t>
            </a:r>
            <a:r>
              <a:rPr lang="en-US" sz="1200" u="sng" dirty="0">
                <a:solidFill>
                  <a:srgbClr val="FFFF00"/>
                </a:solidFill>
                <a:latin typeface="Times New Roman" panose="02020603050405020304" pitchFamily="18" charset="0"/>
                <a:ea typeface="SimSun" panose="02010600030101010101" pitchFamily="2" charset="-122"/>
                <a:cs typeface="Times New Roman" panose="02020603050405020304" pitchFamily="18" charset="0"/>
                <a:hlinkClick r:id="rId4"/>
              </a:rPr>
              <a:t>http://www.earthtimes.org/climate/97-percent-greenland-surface-ice-melts-weeks/2098/</a:t>
            </a:r>
            <a:endPar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a:tabLst>
                <a:tab pos="342900" algn="l"/>
                <a:tab pos="4857750" algn="l"/>
              </a:tabLst>
            </a:pPr>
            <a:r>
              <a:rPr lang="en-US" sz="12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Brynjolfsson</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E. and McAfee, A. (July/Aug. 2015). Will Humans Go the Way of Horses, </a:t>
            </a:r>
          </a:p>
          <a:p>
            <a:pPr>
              <a:tabLst>
                <a:tab pos="285750" algn="l"/>
                <a:tab pos="342900" algn="l"/>
                <a:tab pos="485775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Foreign Affairs. </a:t>
            </a:r>
            <a:endPar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a:tabLst>
                <a:tab pos="342900" algn="l"/>
                <a:tab pos="4857750" algn="l"/>
              </a:tabLst>
            </a:pPr>
            <a:r>
              <a:rPr lang="en-US" sz="12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Brisendine</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J. (2014). New Insights into Irreversibility, </a:t>
            </a:r>
          </a:p>
          <a:p>
            <a:pPr>
              <a:tabLst>
                <a:tab pos="285750" algn="l"/>
                <a:tab pos="485775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hlinkClick r:id="rId5"/>
              </a:rPr>
              <a:t>http://www.newcriticals.com/new-insights-on-irreversibility/print</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p>
          <a:p>
            <a:pPr>
              <a:tabLst>
                <a:tab pos="342900" algn="l"/>
                <a:tab pos="4857750" algn="l"/>
              </a:tabLst>
            </a:pPr>
            <a:r>
              <a:rPr lang="en-US" sz="12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Carr</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N. (2014).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Glass Cage: Automation and Us, </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W. W. Norton, New York.</a:t>
            </a:r>
          </a:p>
          <a:p>
            <a:pPr>
              <a:tabLst>
                <a:tab pos="342900" algn="l"/>
                <a:tab pos="485775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Ceballos, G., et al. (19 June 2015). Accelerated modern human-induced species losses: Entering </a:t>
            </a:r>
          </a:p>
          <a:p>
            <a:pPr marL="285750" marR="0" indent="0">
              <a:spcBef>
                <a:spcPts val="0"/>
              </a:spcBef>
              <a:spcAft>
                <a:spcPts val="0"/>
              </a:spcAft>
              <a:tabLst>
                <a:tab pos="485775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sixth mass extinction,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Science Advances</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10.1126/sciadv.1400253, </a:t>
            </a:r>
            <a:r>
              <a:rPr lang="en-US" sz="1200"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hlinkClick r:id="rId6"/>
              </a:rPr>
              <a:t>http://advances.sciencemag.org/content/advances/1/5/e1400253.full.pdf</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07000"/>
              </a:lnSpc>
              <a:tabLst>
                <a:tab pos="228600" algn="l"/>
                <a:tab pos="28575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Christie, B. (Oct. 2012). Blood Ivory, </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National Geographic</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p>
          <a:p>
            <a:pPr marL="228600" marR="0" indent="-228600">
              <a:lnSpc>
                <a:spcPct val="107000"/>
              </a:lnSpc>
              <a:spcBef>
                <a:spcPts val="0"/>
              </a:spcBef>
              <a:spcAft>
                <a:spcPts val="0"/>
              </a:spcAft>
              <a:tabLst>
                <a:tab pos="228600" algn="l"/>
                <a:tab pos="28575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hlinkClick r:id="rId7"/>
              </a:rPr>
              <a:t>http://ngm.nationalgeographic.com/2012/10/ivory/christy-text</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p>
          <a:p>
            <a:pPr marL="228600" marR="0" indent="-228600">
              <a:spcBef>
                <a:spcPts val="0"/>
              </a:spcBef>
              <a:spcAft>
                <a:spcPts val="0"/>
              </a:spcAft>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Condon B. and Wiseman, P. (23 Jan. 2013). AP IMPACT: Recession, tech kill middle-class jobs,”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Associated Press</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u="sng" dirty="0">
                <a:solidFill>
                  <a:srgbClr val="FFFF00"/>
                </a:solidFill>
                <a:latin typeface="Times New Roman" panose="02020603050405020304" pitchFamily="18" charset="0"/>
                <a:ea typeface="SimSun" panose="02010600030101010101" pitchFamily="2" charset="-122"/>
                <a:cs typeface="Times New Roman" panose="02020603050405020304" pitchFamily="18" charset="0"/>
                <a:hlinkClick r:id="rId8"/>
              </a:rPr>
              <a:t>http://www.huffingtonpost.com/huff-wires/20130125/us-the-great-reset-disappearing-jobs/?utm_hp_ref=green&amp;ir=green</a:t>
            </a:r>
            <a:endPar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Conner, N. (13 Jan. 2013). </a:t>
            </a:r>
            <a:r>
              <a:rPr lang="en-US" sz="1200" dirty="0">
                <a:solidFill>
                  <a:srgbClr val="FFFF00"/>
                </a:solidFill>
                <a:latin typeface="Times New Roman" panose="02020603050405020304" pitchFamily="18" charset="0"/>
                <a:cs typeface="Times New Roman" panose="02020603050405020304" pitchFamily="18" charset="0"/>
              </a:rPr>
              <a:t>Beijing choked by third day of hazardous smog (Update 2), Phys.org, </a:t>
            </a:r>
            <a:r>
              <a:rPr lang="en-US" sz="1200" u="sng" dirty="0">
                <a:latin typeface="Times New Roman" panose="02020603050405020304" pitchFamily="18" charset="0"/>
                <a:cs typeface="Times New Roman" panose="02020603050405020304" pitchFamily="18" charset="0"/>
                <a:hlinkClick r:id="rId9"/>
              </a:rPr>
              <a:t>htt4://phys.org/news/2013-01-beijing-day-hazardous-smog</a:t>
            </a:r>
            <a:r>
              <a:rPr lang="en-US" sz="1200" u="sng" dirty="0">
                <a:hlinkClick r:id="rId9"/>
              </a:rPr>
              <a:t>.html</a:t>
            </a:r>
            <a:endParaRPr lang="en-US" sz="1200" dirty="0">
              <a:solidFill>
                <a:srgbClr val="FFFF00"/>
              </a:solidFill>
              <a:latin typeface="Times New Roman" panose="02020603050405020304" pitchFamily="18" charset="0"/>
              <a:cs typeface="Times New Roman" panose="02020603050405020304" pitchFamily="18" charset="0"/>
            </a:endParaRPr>
          </a:p>
          <a:p>
            <a:pPr>
              <a:lnSpc>
                <a:spcPct val="107000"/>
              </a:lnSpc>
              <a:tabLst>
                <a:tab pos="228600" algn="l"/>
              </a:tabLst>
            </a:pPr>
            <a:r>
              <a:rPr lang="en-US" sz="12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Critser</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G. (2003).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Fat Land: How Americans Became the Fattest People in the World</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a:tabLst>
                <a:tab pos="228600" algn="l"/>
              </a:tabLst>
            </a:pP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Houghton Mifflin, Boston.</a:t>
            </a:r>
          </a:p>
          <a:p>
            <a:r>
              <a:rPr lang="en-US" sz="1200" dirty="0">
                <a:solidFill>
                  <a:srgbClr val="FFFF00"/>
                </a:solidFill>
                <a:latin typeface="Times New Roman" panose="02020603050405020304" pitchFamily="18" charset="0"/>
                <a:cs typeface="Times New Roman" panose="02020603050405020304" pitchFamily="18" charset="0"/>
              </a:rPr>
              <a:t>Daly, H. E. (1977, 1991). </a:t>
            </a:r>
            <a:r>
              <a:rPr lang="en-US" sz="1200" i="1" dirty="0">
                <a:solidFill>
                  <a:srgbClr val="FFFF00"/>
                </a:solidFill>
                <a:latin typeface="Times New Roman" panose="02020603050405020304" pitchFamily="18" charset="0"/>
                <a:cs typeface="Times New Roman" panose="02020603050405020304" pitchFamily="18" charset="0"/>
              </a:rPr>
              <a:t>Steady-state Economics: The Economics of Biophysical Equilibrium and Moral Growth. </a:t>
            </a:r>
            <a:r>
              <a:rPr lang="en-US" sz="1200" dirty="0">
                <a:solidFill>
                  <a:srgbClr val="FFFF00"/>
                </a:solidFill>
                <a:latin typeface="Times New Roman" panose="02020603050405020304" pitchFamily="18" charset="0"/>
                <a:cs typeface="Times New Roman" panose="02020603050405020304" pitchFamily="18" charset="0"/>
              </a:rPr>
              <a:t>W.H. Freeman, San Francisco.</a:t>
            </a:r>
            <a:endPar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Editorial Board. (3 May 2017). China Wants Fish, So Africa Goes Hungry,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New York Times.</a:t>
            </a:r>
            <a:endPar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England, J. L. (4 Nov. 2015). Dissipative adaptation in driven self-assembly, </a:t>
            </a:r>
          </a:p>
          <a:p>
            <a:pPr>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Nature Nanotechnology </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10: 919-923.</a:t>
            </a:r>
          </a:p>
          <a:p>
            <a:pPr>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Fife, D. (1971). Killing the Goose,”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Environment</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13(3):20-27.</a:t>
            </a:r>
          </a:p>
          <a:p>
            <a:pPr>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Ford, M. (2015).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Rise of the Robots: Technology and the Threat of a Jobless Future</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p>
          <a:p>
            <a:pPr>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Basic Books, New York.</a:t>
            </a:r>
          </a:p>
          <a:p>
            <a:pPr>
              <a:lnSpc>
                <a:spcPct val="107000"/>
              </a:lnSpc>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Fowler, C. W. and Hobbs, L. (2003). Is Humanity Sustainable?,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Proceedings of the Royal </a:t>
            </a:r>
            <a:endPar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tabLst>
                <a:tab pos="228600" algn="l"/>
              </a:tabLst>
            </a:pP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Society of London</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Series B: Biological Sciences 270: 2579–2583.</a:t>
            </a:r>
            <a:endParaRPr lang="en-US" sz="12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936715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EA0527-6D69-4DC5-9FBC-728A1C5822FC}"/>
              </a:ext>
            </a:extLst>
          </p:cNvPr>
          <p:cNvSpPr/>
          <p:nvPr/>
        </p:nvSpPr>
        <p:spPr>
          <a:xfrm>
            <a:off x="180278" y="146371"/>
            <a:ext cx="11831444" cy="6208879"/>
          </a:xfrm>
          <a:prstGeom prst="rect">
            <a:avLst/>
          </a:prstGeom>
        </p:spPr>
        <p:txBody>
          <a:bodyPr wrap="square">
            <a:spAutoFit/>
          </a:bodyPr>
          <a:lstStyle/>
          <a:p>
            <a:pPr>
              <a:tabLst>
                <a:tab pos="342900" algn="l"/>
                <a:tab pos="485775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Gazzaley, A. and Rosen. L D. (2016).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Distracted Mind: Ancient Brains in a High-Tech </a:t>
            </a:r>
            <a:endPar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a:tabLst>
                <a:tab pos="228600" algn="l"/>
                <a:tab pos="342900" algn="l"/>
                <a:tab pos="4857750" algn="l"/>
              </a:tabLst>
            </a:pP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World</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MIT Press, Cambridge, MA.</a:t>
            </a:r>
          </a:p>
          <a:p>
            <a:pPr>
              <a:tabLst>
                <a:tab pos="342900" algn="l"/>
                <a:tab pos="485775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Gillis, J. (10 May 2013). Heat-Trapping Gas Passes Milestone, Raising Fears, </a:t>
            </a:r>
          </a:p>
          <a:p>
            <a:pPr>
              <a:tabLst>
                <a:tab pos="228600" algn="l"/>
                <a:tab pos="485775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New York Times</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p>
          <a:p>
            <a:pPr>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Gillis, J. (25 June 2015). Naomi Oreskes, A Lightening Rod in a Changing Climate, </a:t>
            </a:r>
          </a:p>
          <a:p>
            <a:pPr>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New York Times</a:t>
            </a:r>
            <a:endPar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a:tabLst>
                <a:tab pos="342900" algn="l"/>
                <a:tab pos="485775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Greenfield, S. (2015).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Mind Change: How Digital Technologies Are Leaving Their Mark On Our </a:t>
            </a:r>
            <a:endPar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a:tabLst>
                <a:tab pos="228600" algn="l"/>
                <a:tab pos="342900" algn="l"/>
                <a:tab pos="4857750" algn="l"/>
              </a:tabLst>
            </a:pP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Brains</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Random House, New York.</a:t>
            </a:r>
          </a:p>
          <a:p>
            <a:pPr>
              <a:lnSpc>
                <a:spcPct val="107000"/>
              </a:lnSpc>
              <a:tabLst>
                <a:tab pos="228600" algn="l"/>
              </a:tabLst>
            </a:pPr>
            <a:r>
              <a:rPr lang="en-US" sz="12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Gutowski</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T.G. </a:t>
            </a:r>
            <a:r>
              <a:rPr lang="en-US" sz="12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Sekulie</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D.P., and </a:t>
            </a:r>
            <a:r>
              <a:rPr lang="en-US" sz="12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Bakshi</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B.R. (2009). Preliminary Thoughts on the Application </a:t>
            </a:r>
          </a:p>
          <a:p>
            <a:pPr>
              <a:lnSpc>
                <a:spcPct val="107000"/>
              </a:lnSpc>
              <a:tabLst>
                <a:tab pos="2286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of Thermodynamics to the Development of Sustainability Criteria, </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Proceedings of the IEEE </a:t>
            </a:r>
            <a:endPar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tabLst>
                <a:tab pos="228600" algn="l"/>
              </a:tabLst>
            </a:pP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International Symposium on Technology and Society</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tabLst>
                <a:tab pos="2286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hlinkClick r:id="rId2"/>
              </a:rPr>
              <a:t>http://www.computer.org/portal/web/csdl/doi/10.1109/ISSST.2009.5156699</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p>
          <a:p>
            <a:pPr marL="228600" marR="0" indent="-228600">
              <a:spcBef>
                <a:spcPts val="0"/>
              </a:spcBef>
              <a:spcAft>
                <a:spcPts val="0"/>
              </a:spcAft>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Hansen, J. et al. (2008). Target Atmospheric CO</a:t>
            </a:r>
            <a:r>
              <a:rPr lang="en-US" sz="1200" baseline="-25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Where Should Humanity Aim?, </a:t>
            </a:r>
            <a:r>
              <a:rPr lang="en-US" sz="1200" i="1" u="sng" dirty="0">
                <a:solidFill>
                  <a:srgbClr val="FFFF00"/>
                </a:solidFill>
                <a:latin typeface="Times New Roman" panose="02020603050405020304" pitchFamily="18" charset="0"/>
                <a:ea typeface="SimSun" panose="02010600030101010101" pitchFamily="2" charset="-122"/>
                <a:cs typeface="Times New Roman" panose="02020603050405020304" pitchFamily="18" charset="0"/>
                <a:hlinkClick r:id="rId3"/>
              </a:rPr>
              <a:t>arXiv:0804.1126v3</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[physics.ao-</a:t>
            </a:r>
            <a:r>
              <a:rPr lang="en-US" sz="1200"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ph</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u="sng" dirty="0">
                <a:solidFill>
                  <a:srgbClr val="FFFF00"/>
                </a:solidFill>
                <a:latin typeface="Times New Roman" panose="02020603050405020304" pitchFamily="18" charset="0"/>
                <a:ea typeface="SimSun" panose="02010600030101010101" pitchFamily="2" charset="-122"/>
                <a:cs typeface="Times New Roman" panose="02020603050405020304" pitchFamily="18" charset="0"/>
                <a:hlinkClick r:id="rId4"/>
              </a:rPr>
              <a:t>http://arxiv.org/ftp/arxiv/papers/0804/0804.1126.pdf</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07000"/>
              </a:lnSpc>
              <a:tabLst>
                <a:tab pos="2286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Harari, Y. N. (2016). </a:t>
            </a:r>
            <a:r>
              <a:rPr lang="en-US" sz="1200" i="1" dirty="0">
                <a:solidFill>
                  <a:srgbClr val="FFFF00"/>
                </a:solidFill>
                <a:latin typeface="Times New Roman" panose="02020603050405020304" pitchFamily="18" charset="0"/>
                <a:cs typeface="Times New Roman" panose="02020603050405020304" pitchFamily="18" charset="0"/>
              </a:rPr>
              <a:t>Homo Deus: A Brief History of Tomorrow, </a:t>
            </a:r>
            <a:r>
              <a:rPr lang="en-US" sz="1200" dirty="0">
                <a:solidFill>
                  <a:srgbClr val="FFFF00"/>
                </a:solidFill>
                <a:latin typeface="Times New Roman" panose="02020603050405020304" pitchFamily="18" charset="0"/>
                <a:cs typeface="Times New Roman" panose="02020603050405020304" pitchFamily="18" charset="0"/>
              </a:rPr>
              <a:t>Harper/Harper Collins, New York. </a:t>
            </a:r>
            <a:endPar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tabLst>
                <a:tab pos="2286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Hardin, G. (1968). The Tragedy of the Commons, </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Science</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162:1243-1248.</a:t>
            </a:r>
          </a:p>
          <a:p>
            <a:pPr>
              <a:lnSpc>
                <a:spcPct val="107000"/>
              </a:lnSpc>
              <a:tabLst>
                <a:tab pos="2286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Harris, G. (8 May 2014). Cities in India Among the Most Polluted, W.H.O. Says, </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New York </a:t>
            </a:r>
            <a:endPar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tabLst>
                <a:tab pos="228600" algn="l"/>
              </a:tabLst>
            </a:pP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Times.</a:t>
            </a:r>
            <a:endPar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tabLst>
                <a:tab pos="2286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Harris, G. (29 May 2015). Holding Your Breath In India, </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The New York Times.</a:t>
            </a:r>
          </a:p>
          <a:p>
            <a:pPr marL="228600" marR="0" indent="-228600">
              <a:spcBef>
                <a:spcPts val="0"/>
              </a:spcBef>
              <a:spcAft>
                <a:spcPts val="0"/>
              </a:spcAft>
              <a:tabLst>
                <a:tab pos="342900" algn="l"/>
                <a:tab pos="485775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Hernández, J. C. (24 Mar. 2017). Climate Change May Be Intensifying China’s Smog Crisis,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New York Times.</a:t>
            </a:r>
            <a:endPar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marR="0" indent="-228600">
              <a:spcBef>
                <a:spcPts val="0"/>
              </a:spcBef>
              <a:spcAft>
                <a:spcPts val="0"/>
              </a:spcAft>
              <a:tabLst>
                <a:tab pos="342900" algn="l"/>
                <a:tab pos="485775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Hernández, J. C. (12 June 2017). ‘No Such Thing as Justice’ in Fight Over Chemical Pollution in China,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New York Times.</a:t>
            </a:r>
            <a:endPar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marR="0" indent="-228600">
              <a:spcBef>
                <a:spcPts val="0"/>
              </a:spcBef>
              <a:spcAft>
                <a:spcPts val="0"/>
              </a:spcAft>
              <a:tabLst>
                <a:tab pos="342900" algn="l"/>
                <a:tab pos="485775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Hogarth, </a:t>
            </a:r>
            <a:r>
              <a:rPr lang="en-US" sz="12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Burne</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(1965, 1989).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Drawing the Human Head, </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Watson-</a:t>
            </a:r>
            <a:r>
              <a:rPr lang="en-US" sz="12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Guptill</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Publications, New York.</a:t>
            </a:r>
          </a:p>
          <a:p>
            <a:pPr marL="228600" marR="0" indent="-228600">
              <a:spcBef>
                <a:spcPts val="0"/>
              </a:spcBef>
              <a:spcAft>
                <a:spcPts val="0"/>
              </a:spcAft>
              <a:tabLst>
                <a:tab pos="342900" algn="l"/>
                <a:tab pos="485775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Hutchinson, A. (14 Oct. 2009). Global </a:t>
            </a:r>
            <a:r>
              <a:rPr lang="en-US" sz="12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Impositioning</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Systems: Is GPS technology actually harming our sense of direction?,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Walrus</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hlinkClick r:id="rId5"/>
              </a:rPr>
              <a:t>http://www.walrusmagazine.com/articles/2009.11-health-global-impositioning-systems</a:t>
            </a:r>
            <a:endPar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tabLst>
                <a:tab pos="22860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Intelligence Squared (IQ2) Debate We are becoming enslaved by</a:t>
            </a:r>
          </a:p>
          <a:p>
            <a:pPr>
              <a:lnSpc>
                <a:spcPct val="107000"/>
              </a:lnSpc>
              <a:tabLst>
                <a:tab pos="228600" algn="l"/>
                <a:tab pos="28575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our technology, </a:t>
            </a:r>
            <a:r>
              <a:rPr lang="en-US" sz="1200"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hlinkClick r:id="rId6"/>
              </a:rPr>
              <a:t>http://www.abc.net.au/tv/bigideas/stories/2014/09/04/4081183.htm</a:t>
            </a:r>
            <a:r>
              <a:rPr lang="en-US" sz="1200"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tabLst>
                <a:tab pos="2286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IUCN Red List (2017-1). The IUCN Red List of Threatened Species, </a:t>
            </a:r>
            <a:r>
              <a:rPr lang="en-US" sz="1200"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hlinkClick r:id="rId7"/>
              </a:rPr>
              <a:t>http://www.iucnredlist.org/</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tabLst>
                <a:tab pos="2286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Joy, B. (April 2000). Why the Future Doesn’t Need Us, </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Wired Magazine</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tabLst>
                <a:tab pos="22860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hlinkClick r:id="rId8"/>
              </a:rPr>
              <a:t>http://archive.wired.com/wired/archive/8.04/joy.html</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Longstaff, S. (12 Aug. 2014). </a:t>
            </a:r>
          </a:p>
          <a:p>
            <a:pPr algn="just">
              <a:lnSpc>
                <a:spcPct val="107000"/>
              </a:lnSpc>
              <a:tabLst>
                <a:tab pos="2286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Kahneman, D. (2011). </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Thinking Fast and </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Slow, Farrar, Straus and Giroux, New York.</a:t>
            </a:r>
          </a:p>
          <a:p>
            <a:pPr>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Kelly, K. (2010).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What Technology Wants</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Viking, New York.</a:t>
            </a:r>
          </a:p>
          <a:p>
            <a:pPr marL="228600" marR="0" indent="-228600">
              <a:spcBef>
                <a:spcPts val="0"/>
              </a:spcBef>
              <a:spcAft>
                <a:spcPts val="0"/>
              </a:spcAft>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Kolbert, E. (2014).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Sixth Extinction: An Unnatural History</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Henry Holt, New York.</a:t>
            </a:r>
            <a:endParaRPr lang="en-US" sz="12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940124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CEBE54-2C20-42C9-A1A5-0F8C66B96DA1}"/>
              </a:ext>
            </a:extLst>
          </p:cNvPr>
          <p:cNvSpPr/>
          <p:nvPr/>
        </p:nvSpPr>
        <p:spPr>
          <a:xfrm>
            <a:off x="146825" y="7230"/>
            <a:ext cx="11898351" cy="6818020"/>
          </a:xfrm>
          <a:prstGeom prst="rect">
            <a:avLst/>
          </a:prstGeom>
        </p:spPr>
        <p:txBody>
          <a:bodyPr wrap="square">
            <a:spAutoFit/>
          </a:bodyPr>
          <a:lstStyle/>
          <a:p>
            <a:pPr>
              <a:lnSpc>
                <a:spcPct val="107000"/>
              </a:lnSpc>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Kroft, S. (13 Jan. 2013). Are Robots hurting job growth? </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60 Minutes</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p>
          <a:p>
            <a:pPr marL="228600" marR="0" indent="-228600">
              <a:spcBef>
                <a:spcPts val="0"/>
              </a:spcBef>
              <a:spcAft>
                <a:spcPts val="0"/>
              </a:spcAft>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u="sng" dirty="0">
                <a:solidFill>
                  <a:srgbClr val="FFFF00"/>
                </a:solidFill>
                <a:latin typeface="Times New Roman" panose="02020603050405020304" pitchFamily="18" charset="0"/>
                <a:ea typeface="SimSun" panose="02010600030101010101" pitchFamily="2" charset="-122"/>
                <a:cs typeface="Times New Roman" panose="02020603050405020304" pitchFamily="18" charset="0"/>
                <a:hlinkClick r:id="rId2"/>
              </a:rPr>
              <a:t>http://www.cbsnews.com/8301-18560_162-57563618/are-robots-hurting-job-growth/</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p>
          <a:p>
            <a:pPr marL="228600" marR="0" indent="-228600">
              <a:spcBef>
                <a:spcPts val="0"/>
              </a:spcBef>
              <a:spcAft>
                <a:spcPts val="0"/>
              </a:spcAft>
              <a:tabLst>
                <a:tab pos="228600" algn="l"/>
              </a:tabLst>
            </a:pPr>
            <a:r>
              <a:rPr lang="en-US" sz="12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Kunzig</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R. (9 May 2013). Climate Milestone: Earth’s CO2 Level Passes 400 ppm: Greenhouse Gas highest since the Pliocene, when sea levels were higher and the Earth was warmer,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National Geographic News</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u="sng" dirty="0">
                <a:solidFill>
                  <a:srgbClr val="FFFF00"/>
                </a:solidFill>
                <a:latin typeface="Times New Roman" panose="02020603050405020304" pitchFamily="18" charset="0"/>
                <a:ea typeface="SimSun" panose="02010600030101010101" pitchFamily="2" charset="-122"/>
                <a:cs typeface="Times New Roman" panose="02020603050405020304" pitchFamily="18" charset="0"/>
                <a:hlinkClick r:id="rId3"/>
              </a:rPr>
              <a:t>http://news.nationalgeographic.com/news/energy/2013/05/130510-earth-co2-milestone-400-ppm/</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228600" marR="0" indent="-228600">
              <a:spcBef>
                <a:spcPts val="0"/>
              </a:spcBef>
              <a:spcAft>
                <a:spcPts val="0"/>
              </a:spcAft>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Kurzweil, R. (7 Mar. 2001). The Law of Accelerating Returns,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Kurzweil Accelerating Intelligence</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u="sng" dirty="0">
                <a:solidFill>
                  <a:srgbClr val="FFFF00"/>
                </a:solidFill>
                <a:latin typeface="Times New Roman" panose="02020603050405020304" pitchFamily="18" charset="0"/>
                <a:ea typeface="SimSun" panose="02010600030101010101" pitchFamily="2" charset="-122"/>
                <a:cs typeface="Times New Roman" panose="02020603050405020304" pitchFamily="18" charset="0"/>
                <a:hlinkClick r:id="rId4"/>
              </a:rPr>
              <a:t>http://www.kurzweilai.net/the-law-of-accelerating-returns </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Lavers, J. L. and Bond, A. L. (15 May 2017). Exceptional and rapid accumulation of anthropogenic debris on one of the world’s most remote and pristine islands,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PNAS</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114(23): 6052-6055, </a:t>
            </a:r>
            <a:r>
              <a:rPr lang="en-US" sz="1200"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hlinkClick r:id="rId5"/>
              </a:rPr>
              <a:t>http://www.pnas.org/content/114/23/6052.full</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228600" marR="0" indent="-228600">
              <a:spcBef>
                <a:spcPts val="0"/>
              </a:spcBef>
              <a:spcAft>
                <a:spcPts val="0"/>
              </a:spcAft>
              <a:tabLst>
                <a:tab pos="342900" algn="l"/>
                <a:tab pos="4857750" algn="l"/>
              </a:tabLst>
            </a:pPr>
            <a:r>
              <a:rPr lang="en-US" sz="12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Manjoo</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F. (18 May 2017). Google, Not the Government is Building the Future,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New York Times.</a:t>
            </a:r>
            <a:endPar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indent="-228600">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Meyer, R. (2 Aug. 2017). </a:t>
            </a:r>
            <a:r>
              <a:rPr lang="en-US" sz="1200" dirty="0">
                <a:solidFill>
                  <a:srgbClr val="FFFF00"/>
                </a:solidFill>
                <a:latin typeface="Times New Roman" panose="02020603050405020304" pitchFamily="18" charset="0"/>
                <a:cs typeface="Times New Roman" panose="02020603050405020304" pitchFamily="18" charset="0"/>
              </a:rPr>
              <a:t>Your Smartphone Reduces Your Brainpower, Even If It's Just Sitting There, </a:t>
            </a:r>
            <a:r>
              <a:rPr lang="en-US" sz="1200" i="1" dirty="0">
                <a:solidFill>
                  <a:srgbClr val="FFFF00"/>
                </a:solidFill>
                <a:latin typeface="Times New Roman" panose="02020603050405020304" pitchFamily="18" charset="0"/>
                <a:cs typeface="Times New Roman" panose="02020603050405020304" pitchFamily="18" charset="0"/>
              </a:rPr>
              <a:t>The Atlantic.</a:t>
            </a:r>
          </a:p>
          <a:p>
            <a:pPr marL="228600" indent="-228600">
              <a:tabLst>
                <a:tab pos="228600" algn="l"/>
              </a:tabLst>
            </a:pPr>
            <a:r>
              <a:rPr lang="en-US" sz="1200" i="1" dirty="0">
                <a:solidFill>
                  <a:srgbClr val="FFFF00"/>
                </a:solidFill>
                <a:latin typeface="Times New Roman" panose="02020603050405020304" pitchFamily="18" charset="0"/>
                <a:cs typeface="Times New Roman" panose="02020603050405020304" pitchFamily="18" charset="0"/>
              </a:rPr>
              <a:t>	</a:t>
            </a:r>
            <a:r>
              <a:rPr lang="en-US" sz="1200" i="1" dirty="0">
                <a:solidFill>
                  <a:srgbClr val="FFFF00"/>
                </a:solidFill>
                <a:latin typeface="Times New Roman" panose="02020603050405020304" pitchFamily="18" charset="0"/>
                <a:cs typeface="Times New Roman" panose="02020603050405020304" pitchFamily="18" charset="0"/>
                <a:hlinkClick r:id="rId6"/>
              </a:rPr>
              <a:t>https://www.theatlantic.com/technology/archive/2017/08/a-sitting-phone-gathers-brain-dross/535476/</a:t>
            </a:r>
            <a:r>
              <a:rPr lang="en-US" sz="1200" i="1" dirty="0">
                <a:solidFill>
                  <a:srgbClr val="FFFF00"/>
                </a:solidFill>
                <a:latin typeface="Times New Roman" panose="02020603050405020304" pitchFamily="18" charset="0"/>
                <a:cs typeface="Times New Roman" panose="02020603050405020304" pitchFamily="18" charset="0"/>
              </a:rPr>
              <a:t> </a:t>
            </a:r>
            <a:endPar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marR="0" indent="-228600">
              <a:spcBef>
                <a:spcPts val="0"/>
              </a:spcBef>
              <a:spcAft>
                <a:spcPts val="0"/>
              </a:spcAft>
              <a:tabLst>
                <a:tab pos="228600" algn="l"/>
              </a:tabLst>
            </a:pPr>
            <a:r>
              <a:rPr lang="en-US" sz="12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Nicolis</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G. and Prigogine, I. (1989).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Exploring Complexity: An Introduction. </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W. H. Freeman, New York.</a:t>
            </a:r>
          </a:p>
          <a:p>
            <a:pPr>
              <a:lnSpc>
                <a:spcPct val="107000"/>
              </a:lnSpc>
              <a:tabLst>
                <a:tab pos="3429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NASA, NOAA Find 2014 Warmest Year in Modern Record (16 Jan. 2015). </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National </a:t>
            </a:r>
            <a:endPar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tabLst>
                <a:tab pos="342900" algn="l"/>
              </a:tabLst>
            </a:pP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Aeronautics and Space Administration, Goddard Institute for Space Studies</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tabLst>
                <a:tab pos="3429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hlinkClick r:id="rId7"/>
              </a:rPr>
              <a:t>http://www.giss.nasa.gov/research/news/20150116/</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tabLst>
                <a:tab pos="3429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Nestle, M. (2002). </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Food Politics: How the Food Industry Influences Nutrition and Health</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tabLst>
                <a:tab pos="3429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University of California Press, Berkeley, CA.</a:t>
            </a:r>
          </a:p>
          <a:p>
            <a:pPr marL="228600" marR="0" indent="-228600">
              <a:spcBef>
                <a:spcPts val="0"/>
              </a:spcBef>
              <a:spcAft>
                <a:spcPts val="0"/>
              </a:spcAft>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North, A. (23 June 2015). Skyrocketing Extinctions Put Humans at Risk,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New York Times</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228600" marR="0" indent="-228600">
              <a:spcBef>
                <a:spcPts val="0"/>
              </a:spcBef>
              <a:spcAft>
                <a:spcPts val="0"/>
              </a:spcAft>
              <a:tabLst>
                <a:tab pos="228600" algn="l"/>
              </a:tabLst>
            </a:pPr>
            <a:r>
              <a:rPr lang="en-US" sz="12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Nourbakhsh</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I. R. (July/Aug. 2015). The Coming Robot Dystopia: All Too Inhuman,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Foreign Affairs.</a:t>
            </a:r>
            <a:endPar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marR="0" indent="-228600">
              <a:spcBef>
                <a:spcPts val="0"/>
              </a:spcBef>
              <a:spcAft>
                <a:spcPts val="0"/>
              </a:spcAft>
              <a:tabLst>
                <a:tab pos="342900" algn="l"/>
                <a:tab pos="485775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O’Brien, A. (16 Jan. 2017). Ask Alexa? No, Hear This Alexa.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New York Times.</a:t>
            </a:r>
            <a:endPar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marR="0" indent="-228600">
              <a:spcBef>
                <a:spcPts val="0"/>
              </a:spcBef>
              <a:spcAft>
                <a:spcPts val="0"/>
              </a:spcAft>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O’Neil, C. (2016).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Weapons of Math Destruction: How Big Data Increases Inequality and Threatens Democracy</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Crown, New York.</a:t>
            </a:r>
          </a:p>
          <a:p>
            <a:pPr marL="228600" marR="0" indent="-228600">
              <a:spcBef>
                <a:spcPts val="0"/>
              </a:spcBef>
              <a:spcAft>
                <a:spcPts val="0"/>
              </a:spcAft>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Owen, D. (2011).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a:t>
            </a:r>
            <a:r>
              <a:rPr lang="en-US" sz="1200"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Conundrum:How</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Scientific Innovation, Increased Efficiency, and Good Intentions Can Make Our Energy and Climate Problems Worse</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Riverhead, New York.</a:t>
            </a:r>
          </a:p>
          <a:p>
            <a:pPr marL="228600" marR="0" indent="-228600">
              <a:spcBef>
                <a:spcPts val="0"/>
              </a:spcBef>
              <a:spcAft>
                <a:spcPts val="0"/>
              </a:spcAft>
              <a:tabLst>
                <a:tab pos="228600" algn="l"/>
              </a:tabLst>
            </a:pPr>
            <a:r>
              <a:rPr lang="en-US" sz="12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Ophuls</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W. (1977).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Ecology and the Politics of Scarcity: A Prologue to A Political Theory of the Steady State</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W. U. Freeman, San Francisco. </a:t>
            </a:r>
          </a:p>
          <a:p>
            <a:pPr marL="228600" marR="0" indent="-228600">
              <a:spcBef>
                <a:spcPts val="0"/>
              </a:spcBef>
              <a:spcAft>
                <a:spcPts val="0"/>
              </a:spcAft>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Prigogine, I. (1955).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Thermodynamics of irreversible processes</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John Wiley and Sons, New York, cited in Schneider, E. D. &amp; Sagan, D., 81. </a:t>
            </a:r>
          </a:p>
          <a:p>
            <a:pPr marL="228600" marR="0" indent="-228600">
              <a:spcBef>
                <a:spcPts val="0"/>
              </a:spcBef>
              <a:spcAft>
                <a:spcPts val="0"/>
              </a:spcAft>
              <a:tabLst>
                <a:tab pos="228600" algn="l"/>
                <a:tab pos="342900" algn="l"/>
                <a:tab pos="4857750" algn="l"/>
              </a:tabLst>
            </a:pPr>
            <a:r>
              <a:rPr lang="en-US" sz="12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Ramzy</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 (16 May 2017). A Remote Pacific Island Awash in Tons of Trash.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New York Times. </a:t>
            </a:r>
            <a:endPar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marR="0" indent="-228600">
              <a:spcBef>
                <a:spcPts val="0"/>
              </a:spcBef>
              <a:spcAft>
                <a:spcPts val="0"/>
              </a:spcAft>
              <a:tabLst>
                <a:tab pos="228600" algn="l"/>
                <a:tab pos="342900" algn="l"/>
                <a:tab pos="485775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Rees, W. (2010). The Human Nature of Unsustainability,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Post Carbon Institute</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hlinkClick r:id="rId8"/>
              </a:rPr>
              <a:t>https://denverpdc.files.wordpress.com/2014/09/william-rees-genes-memes-and-sustainability.pdf</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228600" marR="0" indent="-228600">
              <a:spcBef>
                <a:spcPts val="0"/>
              </a:spcBef>
              <a:spcAft>
                <a:spcPts val="0"/>
              </a:spcAft>
              <a:tabLst>
                <a:tab pos="228600" algn="l"/>
                <a:tab pos="342900" algn="l"/>
                <a:tab pos="4857750" algn="l"/>
              </a:tabLst>
            </a:pPr>
            <a:r>
              <a:rPr lang="en-US" sz="12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Richtel</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M. (12 June 2017). More than 10 Percent of the World’s Population is Obese, Study Finds,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New York Times</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p>
          <a:p>
            <a:pPr marL="228600" marR="0" indent="-228600">
              <a:spcBef>
                <a:spcPts val="0"/>
              </a:spcBef>
              <a:spcAft>
                <a:spcPts val="0"/>
              </a:spcAft>
              <a:tabLst>
                <a:tab pos="342900" algn="l"/>
                <a:tab pos="485775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Rigney, D. (2010).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Matthew Effect: How Advantage Begets Further Advantage</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Columbia University Press, New York.</a:t>
            </a:r>
          </a:p>
          <a:p>
            <a:pPr marL="228600" marR="0" indent="-228600">
              <a:spcBef>
                <a:spcPts val="0"/>
              </a:spcBef>
              <a:spcAft>
                <a:spcPts val="0"/>
              </a:spcAft>
              <a:tabLst>
                <a:tab pos="228600" algn="l"/>
                <a:tab pos="342900" algn="l"/>
                <a:tab pos="485775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Robbins, J. (2000). A Case for the Minimum: Least Effort as Meta Umbrella,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Proceedings of 44</a:t>
            </a:r>
            <a:r>
              <a:rPr lang="en-US" sz="1200" i="1" baseline="30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Annual Conference of ISSS International Society for the Systems Sciences</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p>
          <a:p>
            <a:pPr>
              <a:tabLst>
                <a:tab pos="342900" algn="l"/>
                <a:tab pos="485775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Robbins, J. (2006). Technology and the Gene for Minimizing Effort.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Proceedings of the IEEE </a:t>
            </a:r>
            <a:endPar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marR="0" indent="0">
              <a:spcBef>
                <a:spcPts val="0"/>
              </a:spcBef>
              <a:spcAft>
                <a:spcPts val="0"/>
              </a:spcAft>
              <a:tabLst>
                <a:tab pos="342900" algn="l"/>
                <a:tab pos="4857750" algn="l"/>
              </a:tabLst>
            </a:pP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International Symposium on Technology and Society</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hlinkClick r:id="rId9"/>
              </a:rPr>
              <a:t>http://ieeexplore.ieee.org/xpl/articleDetails.jsp?arnumber=4375895&amp;queryText=Technology+and+the+Gene+for+Minimizing+Effort&amp;newsearch=true&amp;searchField=Search_All</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p>
          <a:p>
            <a:pPr>
              <a:tabLst>
                <a:tab pos="342900" algn="l"/>
                <a:tab pos="485775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Robbins, J. (2007). Gaming: The Technology / Energy Efficiency Hook,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Proceedings of the </a:t>
            </a:r>
            <a:endPar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marR="0" indent="0">
              <a:spcBef>
                <a:spcPts val="0"/>
              </a:spcBef>
              <a:spcAft>
                <a:spcPts val="0"/>
              </a:spcAft>
              <a:tabLst>
                <a:tab pos="342900" algn="l"/>
                <a:tab pos="4857750" algn="l"/>
              </a:tabLst>
            </a:pP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IEEE International Symposium on Technology and Society</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hlinkClick r:id="rId10"/>
              </a:rPr>
              <a:t>http://ieeexplore.ieee.org/xpl/articleDetails.jsp?&amp;arnumber=4362232</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200" u="sng" dirty="0">
                <a:solidFill>
                  <a:srgbClr val="FFFF00"/>
                </a:solidFill>
                <a:latin typeface="Times New Roman" panose="02020603050405020304" pitchFamily="18" charset="0"/>
                <a:ea typeface="SimSun" panose="02010600030101010101" pitchFamily="2" charset="-122"/>
                <a:cs typeface="Times New Roman" panose="02020603050405020304" pitchFamily="18" charset="0"/>
              </a:rPr>
              <a:t> </a:t>
            </a:r>
            <a:endPar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marR="0" indent="-228600">
              <a:spcBef>
                <a:spcPts val="0"/>
              </a:spcBef>
              <a:spcAft>
                <a:spcPts val="0"/>
              </a:spcAft>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Robbins, J. (2008). Cannibalizing Childhood’s Future as Rising to Falling Rope,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Proceedings of the 2008 International Society for the Systems Sciences Conference</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u="sng" dirty="0">
                <a:solidFill>
                  <a:srgbClr val="FFFF00"/>
                </a:solidFill>
                <a:latin typeface="Times New Roman" panose="02020603050405020304" pitchFamily="18" charset="0"/>
                <a:ea typeface="SimSun" panose="02010600030101010101" pitchFamily="2" charset="-122"/>
                <a:cs typeface="Times New Roman" panose="02020603050405020304" pitchFamily="18" charset="0"/>
                <a:hlinkClick r:id="rId11"/>
              </a:rPr>
              <a:t>http://journals.isss.org/index.php/proceedings52nd/article/viewFile/988/318</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p>
          <a:p>
            <a:pPr>
              <a:tabLst>
                <a:tab pos="342900" algn="l"/>
                <a:tab pos="4857750" algn="l"/>
              </a:tabLst>
            </a:pPr>
            <a:endParaRPr lang="en-US" sz="12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837996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DE6985-83C1-4B22-A588-1C4BE9F67BE5}"/>
              </a:ext>
            </a:extLst>
          </p:cNvPr>
          <p:cNvSpPr/>
          <p:nvPr/>
        </p:nvSpPr>
        <p:spPr>
          <a:xfrm>
            <a:off x="180279" y="44356"/>
            <a:ext cx="11831443" cy="6827638"/>
          </a:xfrm>
          <a:prstGeom prst="rect">
            <a:avLst/>
          </a:prstGeom>
        </p:spPr>
        <p:txBody>
          <a:bodyPr wrap="square">
            <a:spAutoFit/>
          </a:bodyPr>
          <a:lstStyle/>
          <a:p>
            <a:pPr>
              <a:tabLst>
                <a:tab pos="342900" algn="l"/>
                <a:tab pos="485775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Robbins, J. (Fall 2010). Standing in the Way: Sustainable Future vs. Sloth, Genes, and Entropy, </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IEEE Technology and Society Magazine</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39(3): 14-21. 	</a:t>
            </a:r>
            <a:r>
              <a:rPr lang="en-US" sz="1200"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hlinkClick r:id="rId2"/>
              </a:rPr>
              <a:t>http://ieeexplore.ieee.org/xpl/login.jsp?tp=&amp;arnumber=5571928&amp;url=http%3A%2F%2Fieeexplore.ieee.org%2Fxpls%2Fabs_all.jsp%3Farnumber%3D5571928</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p>
          <a:p>
            <a:pPr>
              <a:tabLst>
                <a:tab pos="342900" algn="l"/>
                <a:tab pos="485775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Robbins, J. (2011). GPS: A Turn by Turn Case-In-Point,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Journal of Cases in Information Technology</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13(2):1-18,  </a:t>
            </a:r>
            <a:r>
              <a:rPr lang="en-US" sz="1200" u="sng" dirty="0">
                <a:solidFill>
                  <a:srgbClr val="FFFF00"/>
                </a:solidFill>
                <a:latin typeface="Times New Roman" panose="02020603050405020304" pitchFamily="18" charset="0"/>
                <a:ea typeface="SimSun" panose="02010600030101010101" pitchFamily="2" charset="-122"/>
                <a:cs typeface="Times New Roman" panose="02020603050405020304" pitchFamily="18" charset="0"/>
                <a:hlinkClick r:id="rId3"/>
              </a:rPr>
              <a:t>http://www.igi-global.com/article/gps-turn-turn-case-point/54463</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p>
          <a:p>
            <a:pPr>
              <a:tabLst>
                <a:tab pos="342900" algn="l"/>
                <a:tab pos="485775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Robbins, J. (2013). If Technology is a Dissipative Structure, Bring it On Deserves a Closer Look,</a:t>
            </a:r>
          </a:p>
          <a:p>
            <a:pPr marL="228600" marR="0" indent="0">
              <a:spcBef>
                <a:spcPts val="0"/>
              </a:spcBef>
              <a:spcAft>
                <a:spcPts val="0"/>
              </a:spcAft>
              <a:tabLst>
                <a:tab pos="342900" algn="l"/>
                <a:tab pos="4857750" algn="l"/>
              </a:tabLst>
            </a:pP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Proceedings of the IEEE International Symposium on Technology and Society</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hlinkClick r:id="rId4"/>
              </a:rPr>
              <a:t>http://ieeexplore.ieee.org/xpl/articleDetails.jsp?arnumber=6613117</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228600" marR="0" indent="-228600">
              <a:spcBef>
                <a:spcPts val="0"/>
              </a:spcBef>
              <a:spcAft>
                <a:spcPts val="0"/>
              </a:spcAft>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Robbins, J. (2015). Anthropocene as Life’s State of the Art in Disorder Production: A Sustainability Conundrum,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Proceedings of the 2015 International Society for the Systems Sciences Conference</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hlinkClick r:id="rId5"/>
              </a:rPr>
              <a:t>http://journals.isss.org/index.php/proceedings59th/article/view/2689</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07000"/>
              </a:lnSpc>
              <a:tabLst>
                <a:tab pos="2286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Robbins, J. (Mar. 2015). Ruminations on the IQ2 Debate: We Are Becoming Enslaved by Our </a:t>
            </a:r>
          </a:p>
          <a:p>
            <a:pPr marL="228600" marR="0">
              <a:lnSpc>
                <a:spcPct val="107000"/>
              </a:lnSpc>
              <a:spcBef>
                <a:spcPts val="0"/>
              </a:spcBef>
              <a:spcAft>
                <a:spcPts val="0"/>
              </a:spcAft>
              <a:tabLst>
                <a:tab pos="228600" algn="l"/>
                <a:tab pos="3429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Technology, IEEE Technology and Society Magazine, </a:t>
            </a:r>
            <a:r>
              <a:rPr lang="en-US" sz="1200"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hlinkClick r:id="rId6"/>
              </a:rPr>
              <a:t>http://ieeexplore.ieee.org/stamp/stamp.jsp?arnumber=7064867</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Robin, M-M. (2011, 2014). </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Our Daily Poison: From Pesticides to Packaging, How Chemicals Have Contaminated The Food Chain and Are Making Us Sick</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(Schein, A. and </a:t>
            </a:r>
            <a:r>
              <a:rPr lang="en-US" sz="12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Vergnaud</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L., trans.), New York, The New Press.</a:t>
            </a:r>
          </a:p>
          <a:p>
            <a:pPr marL="228600" marR="0" indent="-228600">
              <a:lnSpc>
                <a:spcPct val="107000"/>
              </a:lnSpc>
              <a:spcBef>
                <a:spcPts val="0"/>
              </a:spcBef>
              <a:spcAft>
                <a:spcPts val="0"/>
              </a:spcAft>
              <a:tabLst>
                <a:tab pos="2286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Sayre, K. M., (2010). Unearthed: The Economic Roots of Our Environmental Crisis, University of Notre Dame Press, Notre Dame, Indiana.</a:t>
            </a:r>
          </a:p>
          <a:p>
            <a:pPr>
              <a:lnSpc>
                <a:spcPct val="107000"/>
              </a:lnSpc>
              <a:tabLst>
                <a:tab pos="228600" algn="l"/>
              </a:tabLst>
            </a:pPr>
            <a:r>
              <a:rPr lang="en-US" sz="12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Salkin</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 (24 Mar. 2017). Take a Load off, The Robots That Fold Laundry Are Coming, </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The </a:t>
            </a:r>
            <a:endPar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tabLst>
                <a:tab pos="228600" algn="l"/>
              </a:tabLst>
            </a:pP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New York Times</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tabLst>
                <a:tab pos="2286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Schneider, E. D. and Sagan, D. (2005). </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Into the Cool: Energy Flow, Thermodynamics and</a:t>
            </a:r>
            <a:endPar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tabLst>
                <a:tab pos="228600" algn="l"/>
              </a:tabLst>
            </a:pP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Life</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University of Chicago Press, Chicago.</a:t>
            </a:r>
          </a:p>
          <a:p>
            <a:pPr>
              <a:tabLst>
                <a:tab pos="3429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Schneider, E. D. and Kay, J. (1995). Order from disorder: the thermodynamics of complexity in </a:t>
            </a:r>
          </a:p>
          <a:p>
            <a:pPr>
              <a:tabLst>
                <a:tab pos="228600" algn="l"/>
                <a:tab pos="3429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Biology, in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What is Life? The Next Fifty Years</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(P. Murphy and L. O’Neill, eds.),</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a:tabLst>
                <a:tab pos="228600" algn="l"/>
                <a:tab pos="342900" algn="l"/>
              </a:tabLst>
            </a:pP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Cambridge University Press, Cambridge.</a:t>
            </a:r>
          </a:p>
          <a:p>
            <a:pPr>
              <a:tabLst>
                <a:tab pos="3429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Schrödinger, E. (1944).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What is Life? The Physical Aspect of the Living Cell</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Cambridge </a:t>
            </a:r>
          </a:p>
          <a:p>
            <a:pPr>
              <a:tabLst>
                <a:tab pos="228600" algn="l"/>
                <a:tab pos="3429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University Press, Cambridge.</a:t>
            </a:r>
          </a:p>
          <a:p>
            <a:pPr>
              <a:lnSpc>
                <a:spcPct val="107000"/>
              </a:lnSpc>
            </a:pPr>
            <a:r>
              <a:rPr lang="en-US" sz="12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Sukuya</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M. (2013). “Exergy-Entropy Process in Global Environmental Systems” Ch. 2 in </a:t>
            </a:r>
          </a:p>
          <a:p>
            <a:pPr>
              <a:lnSpc>
                <a:spcPct val="107000"/>
              </a:lnSpc>
              <a:tabLst>
                <a:tab pos="228600" algn="l"/>
              </a:tabLst>
            </a:pP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Exergy: Theory and Applications in the Built Environment</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Springer, </a:t>
            </a:r>
          </a:p>
          <a:p>
            <a:pPr>
              <a:lnSpc>
                <a:spcPct val="107000"/>
              </a:lnSpc>
              <a:tabLst>
                <a:tab pos="2286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hlinkClick r:id="rId7"/>
              </a:rPr>
              <a:t>https://www.google.com/#q=exergy-entropy+process+of+global+environmental+system</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pPr>
            <a:r>
              <a:rPr lang="en-US" sz="12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Streitfeld</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D. (18 May 2017). Google Prepares for a Future in which It Is Always With You, and </a:t>
            </a:r>
          </a:p>
          <a:p>
            <a:pPr>
              <a:lnSpc>
                <a:spcPct val="107000"/>
              </a:lnSpc>
              <a:tabLst>
                <a:tab pos="2286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Listening, </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The New York Times.</a:t>
            </a:r>
            <a:endPar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tabLst>
                <a:tab pos="228600" algn="l"/>
              </a:tabLst>
            </a:pPr>
            <a:r>
              <a:rPr lang="en-US" sz="12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Tétard</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F. and </a:t>
            </a:r>
            <a:r>
              <a:rPr lang="en-US" sz="12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Collan</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M. (2009). Lazy User Theory: A Dynamical Model to Understand User </a:t>
            </a:r>
          </a:p>
          <a:p>
            <a:pPr marL="228600" marR="0">
              <a:lnSpc>
                <a:spcPct val="107000"/>
              </a:lnSpc>
              <a:spcBef>
                <a:spcPts val="0"/>
              </a:spcBef>
              <a:spcAft>
                <a:spcPts val="0"/>
              </a:spcAft>
              <a:tabLst>
                <a:tab pos="2286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Selection of Products and Services, </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42</a:t>
            </a:r>
            <a:r>
              <a:rPr lang="en-US" sz="1200" i="1" baseline="30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nd</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Hawaii International Conference on System Sciences</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hlinkClick r:id="rId8"/>
              </a:rPr>
              <a:t>http://www.computer.org/portal/web/csdl/doi/10.1109/HICSS.2009.802</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tabLst>
                <a:tab pos="3429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Tolman, E. C. (1948). Cognitive Maps in Rats and Men, </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The Psychological Review</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55(4): 189-</a:t>
            </a:r>
          </a:p>
          <a:p>
            <a:pPr>
              <a:lnSpc>
                <a:spcPct val="107000"/>
              </a:lnSpc>
              <a:tabLst>
                <a:tab pos="228600" algn="l"/>
                <a:tab pos="3429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208, </a:t>
            </a:r>
            <a:r>
              <a:rPr lang="en-US" sz="1200"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hlinkClick r:id="rId9"/>
              </a:rPr>
              <a:t>http://psychclassics.asu.edu/Tolman/Maps/maps.htm</a:t>
            </a:r>
            <a:endPar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marL="228600" marR="0" indent="-228600">
              <a:spcBef>
                <a:spcPts val="0"/>
              </a:spcBef>
              <a:spcAft>
                <a:spcPts val="0"/>
              </a:spcAft>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Turkle, S. (2011).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Alone Together: Why We Expect More From Technology and Less From Each Other</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Basic Books, New York.</a:t>
            </a:r>
          </a:p>
          <a:p>
            <a:pPr marL="228600" marR="0" indent="-228600">
              <a:spcBef>
                <a:spcPts val="0"/>
              </a:spcBef>
              <a:spcAft>
                <a:spcPts val="0"/>
              </a:spcAft>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Turkle, S. (2015). </a:t>
            </a:r>
            <a:r>
              <a:rPr lang="en-US" sz="12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Reclaiming Conversation: The Power of Talk in a Digital Age</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Penguin Press, New York.</a:t>
            </a:r>
          </a:p>
          <a:p>
            <a:pPr>
              <a:lnSpc>
                <a:spcPct val="107000"/>
              </a:lnSpc>
              <a:tabLst>
                <a:tab pos="3429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Twenge, J. M. (Sept. 2017). </a:t>
            </a:r>
            <a:r>
              <a:rPr lang="en-US" sz="1200" dirty="0">
                <a:solidFill>
                  <a:srgbClr val="FFFF00"/>
                </a:solidFill>
                <a:latin typeface="Times New Roman" panose="02020603050405020304" pitchFamily="18" charset="0"/>
                <a:cs typeface="Times New Roman" panose="02020603050405020304" pitchFamily="18" charset="0"/>
              </a:rPr>
              <a:t>Have Smartphones Destroyed a Generation?, </a:t>
            </a:r>
            <a:r>
              <a:rPr lang="en-US" sz="1200" i="1" dirty="0">
                <a:solidFill>
                  <a:srgbClr val="FFFF00"/>
                </a:solidFill>
                <a:latin typeface="Times New Roman" panose="02020603050405020304" pitchFamily="18" charset="0"/>
                <a:cs typeface="Times New Roman" panose="02020603050405020304" pitchFamily="18" charset="0"/>
              </a:rPr>
              <a:t>The Atlantic. </a:t>
            </a:r>
          </a:p>
          <a:p>
            <a:pPr>
              <a:lnSpc>
                <a:spcPct val="107000"/>
              </a:lnSpc>
              <a:tabLst>
                <a:tab pos="342900" algn="l"/>
              </a:tabLst>
            </a:pPr>
            <a:r>
              <a:rPr lang="en-US" sz="1200" i="1" dirty="0">
                <a:solidFill>
                  <a:srgbClr val="FFFF00"/>
                </a:solidFill>
                <a:latin typeface="Times New Roman" panose="02020603050405020304" pitchFamily="18" charset="0"/>
                <a:cs typeface="Times New Roman" panose="02020603050405020304" pitchFamily="18" charset="0"/>
              </a:rPr>
              <a:t>	</a:t>
            </a:r>
            <a:r>
              <a:rPr lang="en-US" sz="1200" i="1" dirty="0">
                <a:solidFill>
                  <a:srgbClr val="FFFF00"/>
                </a:solidFill>
                <a:latin typeface="Times New Roman" panose="02020603050405020304" pitchFamily="18" charset="0"/>
                <a:cs typeface="Times New Roman" panose="02020603050405020304" pitchFamily="18" charset="0"/>
                <a:hlinkClick r:id="rId10"/>
              </a:rPr>
              <a:t>https://www.theatlantic.com/magazine/archive/2017/09/has-the-smartphone-destroyed-a-generation/534198/</a:t>
            </a:r>
            <a:r>
              <a:rPr lang="en-US" sz="1200" i="1" dirty="0">
                <a:solidFill>
                  <a:srgbClr val="FFFF00"/>
                </a:solidFill>
                <a:latin typeface="Times New Roman" panose="02020603050405020304" pitchFamily="18" charset="0"/>
                <a:cs typeface="Times New Roman" panose="02020603050405020304" pitchFamily="18" charset="0"/>
              </a:rPr>
              <a:t> </a:t>
            </a:r>
            <a:endPar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tabLst>
                <a:tab pos="3429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Ward, A. F., et al., </a:t>
            </a:r>
            <a:r>
              <a:rPr lang="en-US" sz="1200" dirty="0">
                <a:solidFill>
                  <a:srgbClr val="FFFF00"/>
                </a:solidFill>
                <a:latin typeface="Times New Roman" panose="02020603050405020304" pitchFamily="18" charset="0"/>
                <a:cs typeface="Times New Roman" panose="02020603050405020304" pitchFamily="18" charset="0"/>
              </a:rPr>
              <a:t>Brain Drain: The Mere Presence of One’s Own Smartphone Reduces Available Cognitive Capacity, </a:t>
            </a:r>
            <a:r>
              <a:rPr lang="en-US" sz="1200" i="1" dirty="0">
                <a:solidFill>
                  <a:srgbClr val="FFFF00"/>
                </a:solidFill>
                <a:latin typeface="Times New Roman" panose="02020603050405020304" pitchFamily="18" charset="0"/>
                <a:cs typeface="Times New Roman" panose="02020603050405020304" pitchFamily="18" charset="0"/>
              </a:rPr>
              <a:t>Journal of the Association for Consumer Research, </a:t>
            </a:r>
            <a:r>
              <a:rPr lang="en-US" sz="1200" dirty="0">
                <a:solidFill>
                  <a:srgbClr val="FFFF00"/>
                </a:solidFill>
                <a:latin typeface="Times New Roman" panose="02020603050405020304" pitchFamily="18" charset="0"/>
                <a:cs typeface="Times New Roman" panose="02020603050405020304" pitchFamily="18" charset="0"/>
              </a:rPr>
              <a:t>2(2), 	</a:t>
            </a:r>
            <a:r>
              <a:rPr lang="en-US" sz="1200" dirty="0">
                <a:solidFill>
                  <a:srgbClr val="FFFF00"/>
                </a:solidFill>
                <a:latin typeface="Times New Roman" panose="02020603050405020304" pitchFamily="18" charset="0"/>
                <a:cs typeface="Times New Roman" panose="02020603050405020304" pitchFamily="18" charset="0"/>
                <a:hlinkClick r:id="rId11"/>
              </a:rPr>
              <a:t>http://www.journals.uchicago.edu/doi/abs/10.1086/691462</a:t>
            </a:r>
            <a:endParaRPr lang="en-US" sz="12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054498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11D89C-4950-4159-967E-9145DD417654}"/>
              </a:ext>
            </a:extLst>
          </p:cNvPr>
          <p:cNvSpPr/>
          <p:nvPr/>
        </p:nvSpPr>
        <p:spPr>
          <a:xfrm>
            <a:off x="211873" y="0"/>
            <a:ext cx="11768254" cy="3056606"/>
          </a:xfrm>
          <a:prstGeom prst="rect">
            <a:avLst/>
          </a:prstGeom>
        </p:spPr>
        <p:txBody>
          <a:bodyPr wrap="square">
            <a:spAutoFit/>
          </a:bodyPr>
          <a:lstStyle/>
          <a:p>
            <a:pPr>
              <a:lnSpc>
                <a:spcPct val="107000"/>
              </a:lnSpc>
              <a:tabLst>
                <a:tab pos="3429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Weisman, A. (2013). </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Countdown: Our Last, Best Hope for a Future on Earth</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Little Brown, </a:t>
            </a:r>
          </a:p>
          <a:p>
            <a:pPr>
              <a:lnSpc>
                <a:spcPct val="107000"/>
              </a:lnSpc>
              <a:tabLst>
                <a:tab pos="3429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Boston.</a:t>
            </a:r>
          </a:p>
          <a:p>
            <a:pPr>
              <a:lnSpc>
                <a:spcPct val="107000"/>
              </a:lnSpc>
              <a:tabLst>
                <a:tab pos="240030" algn="l"/>
              </a:tabLst>
            </a:pPr>
            <a:r>
              <a:rPr lang="en-US" sz="12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Wicken</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J. S. (1987). Evolution, Thermodynamics, and Information: Extending the Darwinian </a:t>
            </a:r>
          </a:p>
          <a:p>
            <a:pPr>
              <a:lnSpc>
                <a:spcPct val="107000"/>
              </a:lnSpc>
              <a:tabLst>
                <a:tab pos="24003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Paradigm, Oxford University Press, Oxford. </a:t>
            </a:r>
          </a:p>
          <a:p>
            <a:pPr>
              <a:lnSpc>
                <a:spcPct val="107000"/>
              </a:lnSpc>
              <a:tabLst>
                <a:tab pos="24003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Wilson, E. O. (1975). Slavery in Ants, </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Scientific American</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232(6): 32-36, </a:t>
            </a:r>
          </a:p>
          <a:p>
            <a:pPr>
              <a:lnSpc>
                <a:spcPct val="107000"/>
              </a:lnSpc>
              <a:tabLst>
                <a:tab pos="228600" algn="l"/>
              </a:tabLst>
            </a:pP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hlinkClick r:id="rId2"/>
              </a:rPr>
              <a:t>https://archive.org/details/ants_13347</a:t>
            </a:r>
            <a:r>
              <a:rPr lang="en-US" sz="12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tabLst>
                <a:tab pos="3429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Wilson, E. (12 Dec. 2001). On Bjorn Lomborg and Extinction, </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grist</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tabLst>
                <a:tab pos="3429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hlinkClick r:id="rId3"/>
              </a:rPr>
              <a:t>http://www.grist.org/article/point</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3429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Wolchover, N. (22 Jan. 2014). A New Physics Theory of Life, </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Quanta Magazine</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p>
          <a:p>
            <a:pPr marL="285750" marR="0">
              <a:lnSpc>
                <a:spcPct val="107000"/>
              </a:lnSpc>
              <a:spcBef>
                <a:spcPts val="0"/>
              </a:spcBef>
              <a:spcAft>
                <a:spcPts val="0"/>
              </a:spcAft>
            </a:pPr>
            <a:r>
              <a:rPr lang="en-US" sz="1200"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hlinkClick r:id="rId4"/>
              </a:rPr>
              <a:t>https://www.quantamagazine.org/a-new-thermodynamics-theory-of-the-origin-of-life-20140122</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p>
          <a:p>
            <a:pPr marR="0">
              <a:lnSpc>
                <a:spcPct val="107000"/>
              </a:lnSpc>
              <a:spcBef>
                <a:spcPts val="0"/>
              </a:spcBef>
              <a:spcAft>
                <a:spcPts val="0"/>
              </a:spcAft>
            </a:pPr>
            <a:r>
              <a:rPr lang="en-US" sz="1200" i="1" kern="1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World Health Organization</a:t>
            </a:r>
            <a:r>
              <a:rPr lang="en-US" sz="1200" kern="1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(2014). Ambient (outdoor) air pollution in cities database 2014.</a:t>
            </a:r>
            <a:endParaRPr lang="en-US" sz="1200" b="1" kern="1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Wu, T. (6 Feb. 2014). As Technology Gets Better, Will Society Get Worse, </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The New Yorker</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tabLst>
                <a:tab pos="24003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hlinkClick r:id="rId5"/>
              </a:rPr>
              <a:t>http://www.newyorker.com/tech/elements/as-technology-gets-better-will-society-get-worse</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Wu, T. (21 Feb. 2014). The Problem with Easy Technology, </a:t>
            </a:r>
            <a:r>
              <a:rPr lang="en-US" sz="12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The New Yorker</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tabLst>
                <a:tab pos="228600" algn="l"/>
              </a:tabLst>
            </a:pP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hlinkClick r:id="rId6"/>
              </a:rPr>
              <a:t>http://www.newyorker.com/tech/elements/the-problem-with-easy-technology</a:t>
            </a:r>
            <a:r>
              <a:rPr lang="en-US" sz="1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200" dirty="0">
              <a:solidFill>
                <a:srgbClr val="FFFF00"/>
              </a:solidFill>
            </a:endParaRPr>
          </a:p>
        </p:txBody>
      </p:sp>
    </p:spTree>
    <p:extLst>
      <p:ext uri="{BB962C8B-B14F-4D97-AF65-F5344CB8AC3E}">
        <p14:creationId xmlns:p14="http://schemas.microsoft.com/office/powerpoint/2010/main" val="3178869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https://static01.nyt.com/images/2017/03/25/world/25china-smog-1/25china-smog-1-master768.jpg">
            <a:extLst>
              <a:ext uri="{FF2B5EF4-FFF2-40B4-BE49-F238E27FC236}">
                <a16:creationId xmlns:a16="http://schemas.microsoft.com/office/drawing/2014/main" id="{9DA52EA4-57B4-48D4-9C27-03CEF980BD4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396836" y="529029"/>
            <a:ext cx="7398328" cy="4818634"/>
          </a:xfrm>
          <a:prstGeom prst="rect">
            <a:avLst/>
          </a:prstGeom>
          <a:noFill/>
          <a:ln>
            <a:noFill/>
          </a:ln>
        </p:spPr>
      </p:pic>
      <p:sp>
        <p:nvSpPr>
          <p:cNvPr id="5" name="Rectangle 4">
            <a:extLst>
              <a:ext uri="{FF2B5EF4-FFF2-40B4-BE49-F238E27FC236}">
                <a16:creationId xmlns:a16="http://schemas.microsoft.com/office/drawing/2014/main" id="{170130EB-04BE-460D-96CD-B4BB4D0BAAD2}"/>
              </a:ext>
            </a:extLst>
          </p:cNvPr>
          <p:cNvSpPr/>
          <p:nvPr/>
        </p:nvSpPr>
        <p:spPr>
          <a:xfrm>
            <a:off x="3048000" y="5528321"/>
            <a:ext cx="6096000" cy="954107"/>
          </a:xfrm>
          <a:prstGeom prst="rect">
            <a:avLst/>
          </a:prstGeom>
        </p:spPr>
        <p:txBody>
          <a:bodyPr wrap="square">
            <a:spAutoFit/>
          </a:bodyPr>
          <a:lstStyle/>
          <a:p>
            <a:r>
              <a:rPr lang="en-US" sz="1400" dirty="0">
                <a:solidFill>
                  <a:srgbClr val="FFFF00"/>
                </a:solidFill>
                <a:latin typeface="Times New Roman" panose="02020603050405020304" pitchFamily="18" charset="0"/>
                <a:cs typeface="Times New Roman" panose="02020603050405020304" pitchFamily="18" charset="0"/>
              </a:rPr>
              <a:t>An extremely polluted December day in </a:t>
            </a:r>
            <a:r>
              <a:rPr lang="en-US" sz="1400" dirty="0" err="1">
                <a:solidFill>
                  <a:srgbClr val="FFFF00"/>
                </a:solidFill>
                <a:latin typeface="Times New Roman" panose="02020603050405020304" pitchFamily="18" charset="0"/>
                <a:cs typeface="Times New Roman" panose="02020603050405020304" pitchFamily="18" charset="0"/>
              </a:rPr>
              <a:t>Shengfang</a:t>
            </a:r>
            <a:r>
              <a:rPr lang="en-US" sz="1400" dirty="0">
                <a:solidFill>
                  <a:srgbClr val="FFFF00"/>
                </a:solidFill>
                <a:latin typeface="Times New Roman" panose="02020603050405020304" pitchFamily="18" charset="0"/>
                <a:cs typeface="Times New Roman" panose="02020603050405020304" pitchFamily="18" charset="0"/>
              </a:rPr>
              <a:t>, in the northern Chinese province of Hebei. New research suggests climate change may be hindering China’s efforts to solve its devastating smog crisis. </a:t>
            </a:r>
          </a:p>
          <a:p>
            <a:pPr algn="r"/>
            <a:r>
              <a:rPr lang="en-US" sz="1200" dirty="0">
                <a:solidFill>
                  <a:srgbClr val="FFFF00"/>
                </a:solidFill>
                <a:latin typeface="Times New Roman" panose="02020603050405020304" pitchFamily="18" charset="0"/>
                <a:cs typeface="Times New Roman" panose="02020603050405020304" pitchFamily="18" charset="0"/>
              </a:rPr>
              <a:t>Credit </a:t>
            </a:r>
            <a:r>
              <a:rPr lang="en-US" sz="1200" dirty="0" err="1">
                <a:solidFill>
                  <a:srgbClr val="FFFF00"/>
                </a:solidFill>
                <a:latin typeface="Times New Roman" panose="02020603050405020304" pitchFamily="18" charset="0"/>
                <a:cs typeface="Times New Roman" panose="02020603050405020304" pitchFamily="18" charset="0"/>
              </a:rPr>
              <a:t>Damir</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err="1">
                <a:solidFill>
                  <a:srgbClr val="FFFF00"/>
                </a:solidFill>
                <a:latin typeface="Times New Roman" panose="02020603050405020304" pitchFamily="18" charset="0"/>
                <a:cs typeface="Times New Roman" panose="02020603050405020304" pitchFamily="18" charset="0"/>
              </a:rPr>
              <a:t>Sagolj</a:t>
            </a:r>
            <a:r>
              <a:rPr lang="en-US" sz="1200" dirty="0">
                <a:solidFill>
                  <a:srgbClr val="FFFF00"/>
                </a:solidFill>
                <a:latin typeface="Times New Roman" panose="02020603050405020304" pitchFamily="18" charset="0"/>
                <a:cs typeface="Times New Roman" panose="02020603050405020304" pitchFamily="18" charset="0"/>
              </a:rPr>
              <a:t>/Reuters </a:t>
            </a:r>
          </a:p>
        </p:txBody>
      </p:sp>
    </p:spTree>
    <p:extLst>
      <p:ext uri="{BB962C8B-B14F-4D97-AF65-F5344CB8AC3E}">
        <p14:creationId xmlns:p14="http://schemas.microsoft.com/office/powerpoint/2010/main" val="325130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D61DC5-1860-440A-B98F-4CA8244C9B8D}"/>
              </a:ext>
            </a:extLst>
          </p:cNvPr>
          <p:cNvSpPr txBox="1"/>
          <p:nvPr/>
        </p:nvSpPr>
        <p:spPr>
          <a:xfrm>
            <a:off x="3938240" y="3228945"/>
            <a:ext cx="4315521" cy="400110"/>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A Prelude</a:t>
            </a:r>
          </a:p>
        </p:txBody>
      </p:sp>
    </p:spTree>
    <p:extLst>
      <p:ext uri="{BB962C8B-B14F-4D97-AF65-F5344CB8AC3E}">
        <p14:creationId xmlns:p14="http://schemas.microsoft.com/office/powerpoint/2010/main" val="3237049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rotWithShape="1">
          <a:blip r:embed="rId2"/>
          <a:srcRect l="10736" t="29630" r="45834" b="17094"/>
          <a:stretch/>
        </p:blipFill>
        <p:spPr bwMode="auto">
          <a:xfrm>
            <a:off x="2841172" y="791936"/>
            <a:ext cx="6509657" cy="4832259"/>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3160940" y="6008915"/>
            <a:ext cx="5870121" cy="754053"/>
          </a:xfrm>
          <a:prstGeom prst="rect">
            <a:avLst/>
          </a:prstGeom>
          <a:noFill/>
        </p:spPr>
        <p:txBody>
          <a:bodyPr wrap="square" rtlCol="0">
            <a:spAutoFit/>
          </a:bodyPr>
          <a:lstStyle/>
          <a:p>
            <a:pPr algn="ctr"/>
            <a:endParaRPr lang="en-US" sz="1100" b="1" dirty="0"/>
          </a:p>
          <a:p>
            <a:pPr algn="ctr"/>
            <a:r>
              <a:rPr lang="en-US" b="1" dirty="0">
                <a:solidFill>
                  <a:srgbClr val="FFFF00"/>
                </a:solidFill>
              </a:rPr>
              <a:t>New Delhi</a:t>
            </a:r>
          </a:p>
          <a:p>
            <a:pPr algn="ctr"/>
            <a:r>
              <a:rPr lang="en-US" sz="1400" u="sng" dirty="0">
                <a:latin typeface="Times New Roman" panose="02020603050405020304" pitchFamily="18" charset="0"/>
                <a:cs typeface="Times New Roman" panose="02020603050405020304" pitchFamily="18" charset="0"/>
                <a:hlinkClick r:id="rId3"/>
              </a:rPr>
              <a:t>https://www.flickr.com/photos/bdphoto1/8205641496</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2396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F55114-C5E2-4557-8B06-EEA13877A6AA}"/>
              </a:ext>
            </a:extLst>
          </p:cNvPr>
          <p:cNvSpPr txBox="1"/>
          <p:nvPr/>
        </p:nvSpPr>
        <p:spPr>
          <a:xfrm>
            <a:off x="490848" y="2505671"/>
            <a:ext cx="11210305" cy="1846659"/>
          </a:xfrm>
          <a:prstGeom prst="rect">
            <a:avLst/>
          </a:prstGeom>
          <a:noFill/>
        </p:spPr>
        <p:txBody>
          <a:bodyPr wrap="square" rtlCol="0">
            <a:spAutoFit/>
          </a:bodyPr>
          <a:lstStyle/>
          <a:p>
            <a:pPr algn="just"/>
            <a:endParaRPr lang="en-US" dirty="0">
              <a:latin typeface="Times New Roman" panose="02020603050405020304" pitchFamily="18" charset="0"/>
              <a:cs typeface="Times New Roman" panose="02020603050405020304" pitchFamily="18" charset="0"/>
            </a:endParaRPr>
          </a:p>
          <a:p>
            <a:pPr algn="ctr"/>
            <a:r>
              <a:rPr lang="en-US" sz="2000" dirty="0">
                <a:solidFill>
                  <a:srgbClr val="FFFF00"/>
                </a:solidFill>
                <a:latin typeface="Times New Roman" panose="02020603050405020304" pitchFamily="18" charset="0"/>
                <a:cs typeface="Times New Roman" panose="02020603050405020304" pitchFamily="18" charset="0"/>
              </a:rPr>
              <a:t>2016 was the first time that the hottest year on record occurred three times in a row.</a:t>
            </a:r>
          </a:p>
          <a:p>
            <a:pPr algn="just"/>
            <a:endParaRPr lang="en-US" sz="2400" dirty="0">
              <a:latin typeface="Times New Roman" panose="02020603050405020304" pitchFamily="18" charset="0"/>
              <a:cs typeface="Times New Roman" panose="02020603050405020304" pitchFamily="18" charset="0"/>
            </a:endParaRPr>
          </a:p>
          <a:p>
            <a:pPr algn="r"/>
            <a:r>
              <a:rPr lang="en-US" sz="2400" dirty="0">
                <a:latin typeface="Times New Roman" panose="02020603050405020304" pitchFamily="18" charset="0"/>
                <a:cs typeface="Times New Roman" panose="02020603050405020304" pitchFamily="18" charset="0"/>
              </a:rPr>
              <a:t>												</a:t>
            </a:r>
            <a:r>
              <a:rPr lang="en-US" sz="1400" dirty="0">
                <a:solidFill>
                  <a:srgbClr val="FFFF00"/>
                </a:solidFill>
                <a:latin typeface="Times New Roman" panose="02020603050405020304" pitchFamily="18" charset="0"/>
                <a:cs typeface="Times New Roman" panose="02020603050405020304" pitchFamily="18" charset="0"/>
              </a:rPr>
              <a:t>Jugal K. Patel</a:t>
            </a:r>
          </a:p>
          <a:p>
            <a:pPr algn="r"/>
            <a:r>
              <a:rPr lang="en-US" sz="1400" dirty="0">
                <a:solidFill>
                  <a:srgbClr val="FFFF00"/>
                </a:solidFill>
                <a:latin typeface="Times New Roman" panose="02020603050405020304" pitchFamily="18" charset="0"/>
                <a:cs typeface="Times New Roman" panose="02020603050405020304" pitchFamily="18" charset="0"/>
              </a:rPr>
              <a:t>												</a:t>
            </a:r>
            <a:r>
              <a:rPr lang="en-US" sz="1400" i="1" dirty="0">
                <a:solidFill>
                  <a:srgbClr val="FFFF00"/>
                </a:solidFill>
                <a:latin typeface="Times New Roman" panose="02020603050405020304" pitchFamily="18" charset="0"/>
                <a:cs typeface="Times New Roman" panose="02020603050405020304" pitchFamily="18" charset="0"/>
              </a:rPr>
              <a:t>New York Times</a:t>
            </a:r>
          </a:p>
          <a:p>
            <a:pPr algn="r"/>
            <a:r>
              <a:rPr lang="en-US" sz="1400" i="1" dirty="0">
                <a:solidFill>
                  <a:srgbClr val="FFFF00"/>
                </a:solidFill>
                <a:latin typeface="Times New Roman" panose="02020603050405020304" pitchFamily="18" charset="0"/>
                <a:cs typeface="Times New Roman" panose="02020603050405020304" pitchFamily="18" charset="0"/>
              </a:rPr>
              <a:t>												</a:t>
            </a:r>
            <a:r>
              <a:rPr lang="en-US" sz="1400" dirty="0">
                <a:solidFill>
                  <a:srgbClr val="FFFF00"/>
                </a:solidFill>
                <a:latin typeface="Times New Roman" panose="02020603050405020304" pitchFamily="18" charset="0"/>
                <a:cs typeface="Times New Roman" panose="02020603050405020304" pitchFamily="18" charset="0"/>
              </a:rPr>
              <a:t>January 18, 201</a:t>
            </a:r>
            <a:r>
              <a:rPr lang="en-US" sz="1400" i="1" dirty="0">
                <a:solidFill>
                  <a:srgbClr val="FFFF00"/>
                </a:solidFill>
                <a:latin typeface="Times New Roman" panose="02020603050405020304" pitchFamily="18" charset="0"/>
                <a:cs typeface="Times New Roman" panose="02020603050405020304" pitchFamily="18" charset="0"/>
              </a:rPr>
              <a:t>7</a:t>
            </a:r>
            <a:endParaRPr lang="en-US" sz="1400" dirty="0">
              <a:solidFill>
                <a:srgbClr val="FFFF00"/>
              </a:solidFill>
            </a:endParaRPr>
          </a:p>
        </p:txBody>
      </p:sp>
    </p:spTree>
    <p:extLst>
      <p:ext uri="{BB962C8B-B14F-4D97-AF65-F5344CB8AC3E}">
        <p14:creationId xmlns:p14="http://schemas.microsoft.com/office/powerpoint/2010/main" val="3025943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rotWithShape="1">
          <a:blip r:embed="rId2"/>
          <a:srcRect l="25161" t="19087" r="37339" b="8263"/>
          <a:stretch/>
        </p:blipFill>
        <p:spPr bwMode="auto">
          <a:xfrm>
            <a:off x="3011838" y="92990"/>
            <a:ext cx="6168324" cy="4742481"/>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850447" y="4955722"/>
            <a:ext cx="10491107" cy="1384995"/>
          </a:xfrm>
          <a:prstGeom prst="rect">
            <a:avLst/>
          </a:prstGeom>
          <a:noFill/>
        </p:spPr>
        <p:txBody>
          <a:bodyPr wrap="square" rtlCol="0">
            <a:spAutoFit/>
          </a:bodyPr>
          <a:lstStyle/>
          <a:p>
            <a:pPr algn="ctr"/>
            <a:r>
              <a:rPr lang="en-US" sz="1400" dirty="0">
                <a:solidFill>
                  <a:srgbClr val="FFFF00"/>
                </a:solidFill>
                <a:latin typeface="Times New Roman" panose="02020603050405020304" pitchFamily="18" charset="0"/>
                <a:cs typeface="Times New Roman" panose="02020603050405020304" pitchFamily="18" charset="0"/>
              </a:rPr>
              <a:t>The image shows minimum sea-ice area from AMSR2 compared to historic summer ice extents: In orange the 30 year September mean for 1981-2010, in cyan the lowest minimum in 2012 and in red the 2007 minimum. The 2015 minimum is the fourth lowest on record.</a:t>
            </a:r>
          </a:p>
          <a:p>
            <a:pPr algn="ctr"/>
            <a:endParaRPr lang="en-US" sz="1400" dirty="0">
              <a:solidFill>
                <a:srgbClr val="FFFF00"/>
              </a:solidFill>
              <a:latin typeface="Times New Roman" panose="02020603050405020304" pitchFamily="18" charset="0"/>
              <a:cs typeface="Times New Roman" panose="02020603050405020304" pitchFamily="18" charset="0"/>
            </a:endParaRPr>
          </a:p>
          <a:p>
            <a:pPr algn="ctr"/>
            <a:r>
              <a:rPr lang="en-US" sz="1400" dirty="0">
                <a:solidFill>
                  <a:srgbClr val="FFFF00"/>
                </a:solidFill>
                <a:latin typeface="Times New Roman" panose="02020603050405020304" pitchFamily="18" charset="0"/>
                <a:cs typeface="Times New Roman" panose="02020603050405020304" pitchFamily="18" charset="0"/>
              </a:rPr>
              <a:t>Scientists at the University of Bremen calculate AMSR2 sea ice concentrations daily in near real time. The service is part of the GMES project Polar View and of the Arctic Regional Ocean Observing System (Arctic ROOS).</a:t>
            </a:r>
          </a:p>
          <a:p>
            <a:pPr algn="ctr"/>
            <a:r>
              <a:rPr lang="en-US" sz="1200" u="sng" dirty="0">
                <a:solidFill>
                  <a:srgbClr val="FFC000"/>
                </a:solidFill>
                <a:latin typeface="Times New Roman" panose="02020603050405020304" pitchFamily="18" charset="0"/>
                <a:cs typeface="Times New Roman" panose="02020603050405020304" pitchFamily="18" charset="0"/>
                <a:hlinkClick r:id="rId3"/>
              </a:rPr>
              <a:t>http://www.climatesignals.org/data/arctic-sea-ice-summer-minimum</a:t>
            </a:r>
            <a:endParaRPr lang="en-US" sz="1200"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3108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901701-998B-4421-B252-098C2830745D}"/>
              </a:ext>
            </a:extLst>
          </p:cNvPr>
          <p:cNvSpPr/>
          <p:nvPr/>
        </p:nvSpPr>
        <p:spPr>
          <a:xfrm>
            <a:off x="788020" y="1997839"/>
            <a:ext cx="10615961" cy="2862322"/>
          </a:xfrm>
          <a:prstGeom prst="rect">
            <a:avLst/>
          </a:prstGeom>
        </p:spPr>
        <p:txBody>
          <a:bodyPr wrap="square">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“Human activity is estimated to be pumping almost 40 billion tons of carbon dioxide into the air every year, an amount that Dr. </a:t>
            </a:r>
            <a:r>
              <a:rPr lang="en-US" sz="2000" dirty="0" err="1">
                <a:solidFill>
                  <a:srgbClr val="FFFF00"/>
                </a:solidFill>
                <a:latin typeface="Times New Roman" panose="02020603050405020304" pitchFamily="18" charset="0"/>
                <a:cs typeface="Times New Roman" panose="02020603050405020304" pitchFamily="18" charset="0"/>
              </a:rPr>
              <a:t>Canadell</a:t>
            </a:r>
            <a:r>
              <a:rPr lang="en-US" sz="2000" dirty="0">
                <a:solidFill>
                  <a:srgbClr val="FFFF00"/>
                </a:solidFill>
                <a:latin typeface="Times New Roman" panose="02020603050405020304" pitchFamily="18" charset="0"/>
                <a:cs typeface="Times New Roman" panose="02020603050405020304" pitchFamily="18" charset="0"/>
              </a:rPr>
              <a:t> of the Global Carbon Project called “staggering.” The atmospheric concentration of the gas has risen by about 43 percent since the Industrial Revolution.</a:t>
            </a:r>
          </a:p>
          <a:p>
            <a:pPr algn="just"/>
            <a:endParaRPr lang="en-US" sz="2000" dirty="0">
              <a:solidFill>
                <a:srgbClr val="FFFF00"/>
              </a:solidFill>
              <a:latin typeface="Times New Roman" panose="02020603050405020304" pitchFamily="18" charset="0"/>
              <a:cs typeface="Times New Roman" panose="02020603050405020304" pitchFamily="18" charset="0"/>
            </a:endParaRPr>
          </a:p>
          <a:p>
            <a:pPr algn="just"/>
            <a:r>
              <a:rPr lang="en-US" sz="2000" dirty="0">
                <a:solidFill>
                  <a:srgbClr val="FFFF00"/>
                </a:solidFill>
                <a:latin typeface="Times New Roman" panose="02020603050405020304" pitchFamily="18" charset="0"/>
                <a:cs typeface="Times New Roman" panose="02020603050405020304" pitchFamily="18" charset="0"/>
              </a:rPr>
              <a:t>That, in turn, has warmed the Earth by around 2 degrees Fahrenheit, a large number for the surface of an entire planet.”</a:t>
            </a:r>
          </a:p>
          <a:p>
            <a:pPr algn="just"/>
            <a:endParaRPr lang="en-US" b="1" dirty="0"/>
          </a:p>
          <a:p>
            <a:pPr marL="4627563" indent="-4627563" algn="r"/>
            <a:r>
              <a:rPr lang="en-US" sz="1200" dirty="0">
                <a:solidFill>
                  <a:srgbClr val="FFFF00"/>
                </a:solidFill>
                <a:latin typeface="Times New Roman" panose="02020603050405020304" pitchFamily="18" charset="0"/>
                <a:cs typeface="Times New Roman" panose="02020603050405020304" pitchFamily="18" charset="0"/>
              </a:rPr>
              <a:t>Carbon in Atmosphere Is Rising, Even as Emissions Stabilize</a:t>
            </a:r>
          </a:p>
          <a:p>
            <a:pPr marL="4627563" indent="-4627563" algn="r"/>
            <a:r>
              <a:rPr lang="en-US" sz="1200" dirty="0">
                <a:solidFill>
                  <a:srgbClr val="FFFF00"/>
                </a:solidFill>
                <a:latin typeface="Times New Roman" panose="02020603050405020304" pitchFamily="18" charset="0"/>
                <a:cs typeface="Times New Roman" panose="02020603050405020304" pitchFamily="18" charset="0"/>
              </a:rPr>
              <a:t>Justin Gillis, </a:t>
            </a:r>
            <a:r>
              <a:rPr lang="en-US" sz="1200" i="1" dirty="0">
                <a:solidFill>
                  <a:srgbClr val="FFFF00"/>
                </a:solidFill>
                <a:latin typeface="Times New Roman" panose="02020603050405020304" pitchFamily="18" charset="0"/>
                <a:cs typeface="Times New Roman" panose="02020603050405020304" pitchFamily="18" charset="0"/>
              </a:rPr>
              <a:t>The New York </a:t>
            </a:r>
            <a:r>
              <a:rPr lang="en-US" sz="1200" dirty="0">
                <a:solidFill>
                  <a:srgbClr val="FFFF00"/>
                </a:solidFill>
                <a:latin typeface="Times New Roman" panose="02020603050405020304" pitchFamily="18" charset="0"/>
                <a:cs typeface="Times New Roman" panose="02020603050405020304" pitchFamily="18" charset="0"/>
              </a:rPr>
              <a:t>Times, 26 June 2017</a:t>
            </a:r>
          </a:p>
          <a:p>
            <a:pPr algn="just"/>
            <a:r>
              <a:rPr lang="en-US" dirty="0"/>
              <a:t>	</a:t>
            </a:r>
          </a:p>
        </p:txBody>
      </p:sp>
    </p:spTree>
    <p:extLst>
      <p:ext uri="{BB962C8B-B14F-4D97-AF65-F5344CB8AC3E}">
        <p14:creationId xmlns:p14="http://schemas.microsoft.com/office/powerpoint/2010/main" val="2151943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34ED0D-DE9C-49B8-AC43-2EC3AFF86C10}"/>
              </a:ext>
            </a:extLst>
          </p:cNvPr>
          <p:cNvSpPr/>
          <p:nvPr/>
        </p:nvSpPr>
        <p:spPr>
          <a:xfrm>
            <a:off x="353122" y="2167116"/>
            <a:ext cx="11485756" cy="2739211"/>
          </a:xfrm>
          <a:prstGeom prst="rect">
            <a:avLst/>
          </a:prstGeom>
        </p:spPr>
        <p:txBody>
          <a:bodyPr wrap="square">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Over all, 1,600 coal plants are planned or under construction in 62 countries, according to </a:t>
            </a:r>
            <a:r>
              <a:rPr lang="en-US" sz="2000" dirty="0" err="1">
                <a:solidFill>
                  <a:srgbClr val="FFFF00"/>
                </a:solidFill>
                <a:latin typeface="Times New Roman" panose="02020603050405020304" pitchFamily="18" charset="0"/>
                <a:cs typeface="Times New Roman" panose="02020603050405020304" pitchFamily="18" charset="0"/>
              </a:rPr>
              <a:t>Urgewald’s</a:t>
            </a:r>
            <a:r>
              <a:rPr lang="en-US" sz="2000" dirty="0">
                <a:solidFill>
                  <a:srgbClr val="FFFF00"/>
                </a:solidFill>
                <a:latin typeface="Times New Roman" panose="02020603050405020304" pitchFamily="18" charset="0"/>
                <a:cs typeface="Times New Roman" panose="02020603050405020304" pitchFamily="18" charset="0"/>
              </a:rPr>
              <a:t> tally, which uses data from the </a:t>
            </a:r>
            <a:r>
              <a:rPr lang="en-US" sz="2000" dirty="0">
                <a:solidFill>
                  <a:srgbClr val="FFFF00"/>
                </a:solidFill>
                <a:latin typeface="Times New Roman" panose="02020603050405020304" pitchFamily="18" charset="0"/>
                <a:cs typeface="Times New Roman" panose="02020603050405020304" pitchFamily="18" charset="0"/>
                <a:hlinkClick r:id="rId2"/>
              </a:rPr>
              <a:t>Global Coal Plant Tracker</a:t>
            </a:r>
            <a:r>
              <a:rPr lang="en-US" sz="2000" dirty="0">
                <a:solidFill>
                  <a:srgbClr val="FFFF00"/>
                </a:solidFill>
                <a:latin typeface="Times New Roman" panose="02020603050405020304" pitchFamily="18" charset="0"/>
                <a:cs typeface="Times New Roman" panose="02020603050405020304" pitchFamily="18" charset="0"/>
              </a:rPr>
              <a:t> portal. The new plants would expand the world’s coal-fired power capacity by 43 percent.</a:t>
            </a:r>
          </a:p>
          <a:p>
            <a:pPr algn="just"/>
            <a:endParaRPr lang="en-US" sz="2000" dirty="0">
              <a:solidFill>
                <a:srgbClr val="FFFF00"/>
              </a:solidFill>
              <a:latin typeface="Times New Roman" panose="02020603050405020304" pitchFamily="18" charset="0"/>
              <a:cs typeface="Times New Roman" panose="02020603050405020304" pitchFamily="18" charset="0"/>
            </a:endParaRPr>
          </a:p>
          <a:p>
            <a:pPr algn="just"/>
            <a:r>
              <a:rPr lang="en-US" sz="2000" dirty="0">
                <a:solidFill>
                  <a:srgbClr val="FFFF00"/>
                </a:solidFill>
                <a:latin typeface="Times New Roman" panose="02020603050405020304" pitchFamily="18" charset="0"/>
                <a:cs typeface="Times New Roman" panose="02020603050405020304" pitchFamily="18" charset="0"/>
              </a:rPr>
              <a:t>The fleet of new coal plants would make it virtually impossible to meet the goals set in the </a:t>
            </a:r>
            <a:r>
              <a:rPr lang="en-US" sz="2000" dirty="0">
                <a:solidFill>
                  <a:srgbClr val="FFFF00"/>
                </a:solidFill>
                <a:latin typeface="Times New Roman" panose="02020603050405020304" pitchFamily="18" charset="0"/>
                <a:cs typeface="Times New Roman" panose="02020603050405020304" pitchFamily="18" charset="0"/>
                <a:hlinkClick r:id="rId3"/>
              </a:rPr>
              <a:t>Paris climate accord</a:t>
            </a:r>
            <a:r>
              <a:rPr lang="en-US" sz="2000" dirty="0">
                <a:solidFill>
                  <a:srgbClr val="FFFF00"/>
                </a:solidFill>
                <a:latin typeface="Times New Roman" panose="02020603050405020304" pitchFamily="18" charset="0"/>
                <a:cs typeface="Times New Roman" panose="02020603050405020304" pitchFamily="18" charset="0"/>
              </a:rPr>
              <a:t>, which aims to keep the increase in global temperatures from preindustrial levels below 3.6 degrees Fahrenheit.</a:t>
            </a:r>
          </a:p>
          <a:p>
            <a:endParaRPr lang="en-US" dirty="0">
              <a:solidFill>
                <a:srgbClr val="FFFF00"/>
              </a:solidFill>
            </a:endParaRPr>
          </a:p>
          <a:p>
            <a:pPr algn="r"/>
            <a:r>
              <a:rPr lang="en-US" sz="1200" dirty="0">
                <a:solidFill>
                  <a:srgbClr val="FFFF00"/>
                </a:solidFill>
                <a:latin typeface="Times New Roman" panose="02020603050405020304" pitchFamily="18" charset="0"/>
                <a:cs typeface="Times New Roman" panose="02020603050405020304" pitchFamily="18" charset="0"/>
              </a:rPr>
              <a:t>Hiroko </a:t>
            </a:r>
            <a:r>
              <a:rPr lang="en-US" sz="1200" dirty="0" err="1">
                <a:solidFill>
                  <a:srgbClr val="FFFF00"/>
                </a:solidFill>
                <a:latin typeface="Times New Roman" panose="02020603050405020304" pitchFamily="18" charset="0"/>
                <a:cs typeface="Times New Roman" panose="02020603050405020304" pitchFamily="18" charset="0"/>
              </a:rPr>
              <a:t>Tabuchi</a:t>
            </a:r>
            <a:r>
              <a:rPr lang="en-US" sz="1200" dirty="0">
                <a:solidFill>
                  <a:srgbClr val="FFFF00"/>
                </a:solidFill>
                <a:latin typeface="Times New Roman" panose="02020603050405020304" pitchFamily="18" charset="0"/>
                <a:cs typeface="Times New Roman" panose="02020603050405020304" pitchFamily="18" charset="0"/>
              </a:rPr>
              <a:t>, “As Beijing Joins Climate Fight, Chinese Companies Build Coal Plants, </a:t>
            </a:r>
            <a:r>
              <a:rPr lang="en-US" sz="1200" i="1" dirty="0">
                <a:solidFill>
                  <a:srgbClr val="FFFF00"/>
                </a:solidFill>
                <a:latin typeface="Times New Roman" panose="02020603050405020304" pitchFamily="18" charset="0"/>
                <a:cs typeface="Times New Roman" panose="02020603050405020304" pitchFamily="18" charset="0"/>
              </a:rPr>
              <a:t>New York Times</a:t>
            </a:r>
            <a:endParaRPr lang="en-US" sz="12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9264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DB0817-DBE5-4B64-9EDB-68BB85305710}"/>
              </a:ext>
            </a:extLst>
          </p:cNvPr>
          <p:cNvSpPr txBox="1"/>
          <p:nvPr/>
        </p:nvSpPr>
        <p:spPr>
          <a:xfrm>
            <a:off x="374754" y="2828836"/>
            <a:ext cx="11287594" cy="1200329"/>
          </a:xfrm>
          <a:prstGeom prst="rect">
            <a:avLst/>
          </a:prstGeom>
          <a:noFill/>
        </p:spPr>
        <p:txBody>
          <a:bodyPr wrap="square" rtlCol="0">
            <a:spAutoFit/>
          </a:bodyPr>
          <a:lstStyle/>
          <a:p>
            <a:pPr algn="just"/>
            <a:r>
              <a:rPr lang="en-US" sz="2000" b="1" dirty="0">
                <a:solidFill>
                  <a:srgbClr val="FFFF00"/>
                </a:solidFill>
                <a:latin typeface="Times New Roman" panose="02020603050405020304" pitchFamily="18" charset="0"/>
                <a:cs typeface="Times New Roman" panose="02020603050405020304" pitchFamily="18" charset="0"/>
              </a:rPr>
              <a:t>The U.S. Is the Biggest Carbon Polluter in History. It Just Walked Away From the Paris Climate Deal.</a:t>
            </a:r>
          </a:p>
          <a:p>
            <a:pPr algn="just"/>
            <a:endParaRPr lang="en-US" sz="2000" dirty="0"/>
          </a:p>
          <a:p>
            <a:pPr algn="r"/>
            <a:r>
              <a:rPr lang="en-US" sz="2000" dirty="0"/>
              <a:t>                                                                                                 </a:t>
            </a:r>
            <a:r>
              <a:rPr lang="en-US" sz="1200" dirty="0">
                <a:solidFill>
                  <a:srgbClr val="FFFF00"/>
                </a:solidFill>
                <a:latin typeface="Times New Roman" panose="02020603050405020304" pitchFamily="18" charset="0"/>
                <a:cs typeface="Times New Roman" panose="02020603050405020304" pitchFamily="18" charset="0"/>
              </a:rPr>
              <a:t>Justin Gillis and Nadja Popovich</a:t>
            </a:r>
          </a:p>
          <a:p>
            <a:pPr algn="r"/>
            <a:r>
              <a:rPr lang="en-US" sz="1200" i="1" dirty="0">
                <a:solidFill>
                  <a:srgbClr val="FFFF00"/>
                </a:solidFill>
                <a:latin typeface="Times New Roman" panose="02020603050405020304" pitchFamily="18" charset="0"/>
                <a:cs typeface="Times New Roman" panose="02020603050405020304" pitchFamily="18" charset="0"/>
              </a:rPr>
              <a:t>                                                                                                    New York Times</a:t>
            </a:r>
            <a:r>
              <a:rPr lang="en-US" sz="1200" dirty="0">
                <a:solidFill>
                  <a:srgbClr val="FFFF00"/>
                </a:solidFill>
                <a:latin typeface="Times New Roman" panose="02020603050405020304" pitchFamily="18" charset="0"/>
                <a:cs typeface="Times New Roman" panose="02020603050405020304" pitchFamily="18" charset="0"/>
              </a:rPr>
              <a:t>,</a:t>
            </a:r>
            <a:r>
              <a:rPr lang="en-US" sz="1200" i="1" dirty="0">
                <a:solidFill>
                  <a:srgbClr val="FFFF00"/>
                </a:solidFill>
                <a:latin typeface="Times New Roman" panose="02020603050405020304" pitchFamily="18" charset="0"/>
                <a:cs typeface="Times New Roman" panose="02020603050405020304" pitchFamily="18" charset="0"/>
              </a:rPr>
              <a:t> </a:t>
            </a:r>
            <a:r>
              <a:rPr lang="en-US" sz="1200" dirty="0">
                <a:solidFill>
                  <a:srgbClr val="FFFF00"/>
                </a:solidFill>
                <a:latin typeface="Times New Roman" panose="02020603050405020304" pitchFamily="18" charset="0"/>
                <a:cs typeface="Times New Roman" panose="02020603050405020304" pitchFamily="18" charset="0"/>
              </a:rPr>
              <a:t>June 1, 2017</a:t>
            </a:r>
            <a:endParaRPr lang="en-US" dirty="0"/>
          </a:p>
        </p:txBody>
      </p:sp>
    </p:spTree>
    <p:extLst>
      <p:ext uri="{BB962C8B-B14F-4D97-AF65-F5344CB8AC3E}">
        <p14:creationId xmlns:p14="http://schemas.microsoft.com/office/powerpoint/2010/main" val="373848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8CFF80-67AE-4222-A669-C1B927F481D1}"/>
              </a:ext>
            </a:extLst>
          </p:cNvPr>
          <p:cNvSpPr/>
          <p:nvPr/>
        </p:nvSpPr>
        <p:spPr>
          <a:xfrm>
            <a:off x="219308" y="173590"/>
            <a:ext cx="11753385" cy="6607835"/>
          </a:xfrm>
          <a:prstGeom prst="rect">
            <a:avLst/>
          </a:prstGeom>
        </p:spPr>
        <p:txBody>
          <a:bodyPr wrap="square">
            <a:spAutoFit/>
          </a:bodyPr>
          <a:lstStyle/>
          <a:p>
            <a:pPr>
              <a:lnSpc>
                <a:spcPct val="107000"/>
              </a:lnSpc>
              <a:spcAft>
                <a:spcPts val="800"/>
              </a:spcAft>
            </a:pPr>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It has been called the “Great Dying.”</a:t>
            </a:r>
            <a:endParaRPr lang="en-US"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planet’s most profound catastrophe struck 252 million years ago, at the end of the Permian period, killing 90 percent of life in the ocean and 75 percent on land. The fossil record nearly goes silent and remains startlingly impoverished for millions of years: trees disappear, bacteria replace coral reefs, insects hush. What looks like fungus spikes in the fossil record, perhaps the sepulchral rot of a dying world.</a:t>
            </a:r>
            <a:endParaRPr lang="en-US"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It was as close as earth has ever come to being sterilized altogether, and would take 10 million years for the planet to fully recover, setting the stage for the eventual rise of the dinosaurs.</a:t>
            </a:r>
            <a:endParaRPr lang="en-US"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End-Permian mass extinction is unique in earth history,” said Seth Burgess, a geologist with the United States Geological Survey. “Nothing else is as severe, and it’s not even close.”</a:t>
            </a:r>
            <a:endParaRPr lang="en-US"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 growing body of evidence suggests that this ancient apocalypse was brought on, in large part, by gigantic emissions of carbon dioxide from volcanoes that erupted across a vast swath of Siberia. Today the consequence of quickly injecting huge pulses of carbon dioxide into the air is discussed as if the threat exists only in the speculative output of computer models. But, as scientists have discovered, this has happened many times before, and sometimes the results were catastrophic.</a:t>
            </a:r>
            <a:endParaRPr lang="en-US"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rate at which we’re injecting CO</a:t>
            </a:r>
            <a:r>
              <a:rPr lang="en-US" baseline="-25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into the atmosphere today, according to our best estimates, is 10 times faster than it was during the End-Permian,” the </a:t>
            </a:r>
            <a:r>
              <a:rPr lang="en-US"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paleoclimatologist</a:t>
            </a:r>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Lee </a:t>
            </a:r>
            <a:r>
              <a:rPr lang="en-US"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Kump</a:t>
            </a:r>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dean of the College of Earth and Mineral Sciences at Penn State, told me. “And rates matter. So today we’re creating a very difficult environment for life to adapt, and we’re imposing that change maybe 10 times faster than the worst events in earth’s history.”</a:t>
            </a:r>
          </a:p>
          <a:p>
            <a:pPr algn="r"/>
            <a:r>
              <a:rPr lang="en-US" sz="1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Peter Brannon</a:t>
            </a:r>
          </a:p>
          <a:p>
            <a:pPr algn="r"/>
            <a:r>
              <a:rPr lang="en-US" sz="1400" dirty="0">
                <a:solidFill>
                  <a:srgbClr val="FFFF00"/>
                </a:solidFill>
                <a:latin typeface="Times New Roman" panose="02020603050405020304" pitchFamily="18" charset="0"/>
                <a:cs typeface="Times New Roman" panose="02020603050405020304" pitchFamily="18" charset="0"/>
              </a:rPr>
              <a:t>“When Life on Earth Was Nearly Extinguish</a:t>
            </a:r>
            <a:r>
              <a:rPr lang="en-US" sz="1400" b="1" dirty="0">
                <a:solidFill>
                  <a:srgbClr val="FFFF00"/>
                </a:solidFill>
                <a:latin typeface="Times New Roman" panose="02020603050405020304" pitchFamily="18" charset="0"/>
                <a:cs typeface="Times New Roman" panose="02020603050405020304" pitchFamily="18" charset="0"/>
              </a:rPr>
              <a:t>ed”</a:t>
            </a:r>
            <a:endParaRPr lang="en-US" sz="1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gn="r"/>
            <a:r>
              <a:rPr lang="en-US" sz="14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The New York Times</a:t>
            </a:r>
            <a:r>
              <a:rPr lang="en-US" sz="1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July 29, 2017</a:t>
            </a:r>
            <a:endParaRPr lang="en-US" sz="14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6170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DEB0CC-32ED-4528-B87A-A7E07385BD95}"/>
              </a:ext>
            </a:extLst>
          </p:cNvPr>
          <p:cNvPicPr/>
          <p:nvPr/>
        </p:nvPicPr>
        <p:blipFill rotWithShape="1">
          <a:blip r:embed="rId2"/>
          <a:srcRect l="1442" t="22222" r="36699" b="14531"/>
          <a:stretch/>
        </p:blipFill>
        <p:spPr bwMode="auto">
          <a:xfrm>
            <a:off x="2670132" y="363256"/>
            <a:ext cx="6851737" cy="5148198"/>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18C8A1A0-4F82-4937-8DF3-453859A9A590}"/>
              </a:ext>
            </a:extLst>
          </p:cNvPr>
          <p:cNvSpPr txBox="1"/>
          <p:nvPr/>
        </p:nvSpPr>
        <p:spPr>
          <a:xfrm>
            <a:off x="2645334" y="5898995"/>
            <a:ext cx="6901332" cy="861774"/>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Hiroshima </a:t>
            </a:r>
          </a:p>
          <a:p>
            <a:pPr algn="r"/>
            <a:r>
              <a:rPr lang="en-US" sz="1000" dirty="0">
                <a:solidFill>
                  <a:srgbClr val="FFFF00"/>
                </a:solidFill>
                <a:latin typeface="Times New Roman" panose="02020603050405020304" pitchFamily="18" charset="0"/>
                <a:cs typeface="Times New Roman" panose="02020603050405020304" pitchFamily="18" charset="0"/>
              </a:rPr>
              <a:t>The Fallout</a:t>
            </a:r>
          </a:p>
          <a:p>
            <a:pPr algn="r"/>
            <a:r>
              <a:rPr lang="en-US" sz="1000" dirty="0">
                <a:solidFill>
                  <a:srgbClr val="FFFF00"/>
                </a:solidFill>
                <a:latin typeface="Times New Roman" panose="02020603050405020304" pitchFamily="18" charset="0"/>
                <a:cs typeface="Times New Roman" panose="02020603050405020304" pitchFamily="18" charset="0"/>
              </a:rPr>
              <a:t>Hiroshima: The medical aftermath of the day that changed the world</a:t>
            </a:r>
          </a:p>
          <a:p>
            <a:pPr algn="r"/>
            <a:r>
              <a:rPr lang="en-US" sz="1000" dirty="0">
                <a:solidFill>
                  <a:srgbClr val="FFFF00"/>
                </a:solidFill>
                <a:latin typeface="Times New Roman" panose="02020603050405020304" pitchFamily="18" charset="0"/>
                <a:cs typeface="Times New Roman" panose="02020603050405020304" pitchFamily="18" charset="0"/>
              </a:rPr>
              <a:t>http://hiroshima.australiandoctor.com.au/</a:t>
            </a:r>
          </a:p>
        </p:txBody>
      </p:sp>
    </p:spTree>
    <p:extLst>
      <p:ext uri="{BB962C8B-B14F-4D97-AF65-F5344CB8AC3E}">
        <p14:creationId xmlns:p14="http://schemas.microsoft.com/office/powerpoint/2010/main" val="330941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B02B6C-FF7A-495D-AC71-F6BA05FFF8F8}"/>
              </a:ext>
            </a:extLst>
          </p:cNvPr>
          <p:cNvSpPr txBox="1"/>
          <p:nvPr/>
        </p:nvSpPr>
        <p:spPr>
          <a:xfrm>
            <a:off x="2661425" y="3198168"/>
            <a:ext cx="6869151" cy="461665"/>
          </a:xfrm>
          <a:prstGeom prst="rect">
            <a:avLst/>
          </a:prstGeom>
          <a:noFill/>
        </p:spPr>
        <p:txBody>
          <a:bodyPr wrap="square" rtlCol="0">
            <a:spAutoFit/>
          </a:bodyPr>
          <a:lstStyle/>
          <a:p>
            <a:pPr algn="ctr"/>
            <a:r>
              <a:rPr lang="en-US" sz="2400" dirty="0">
                <a:solidFill>
                  <a:srgbClr val="FFFF00"/>
                </a:solidFill>
              </a:rPr>
              <a:t>THE CLAIM</a:t>
            </a:r>
          </a:p>
        </p:txBody>
      </p:sp>
    </p:spTree>
    <p:extLst>
      <p:ext uri="{BB962C8B-B14F-4D97-AF65-F5344CB8AC3E}">
        <p14:creationId xmlns:p14="http://schemas.microsoft.com/office/powerpoint/2010/main" val="1843293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DB83F1-1894-4CC3-80A7-BA419C78679A}"/>
              </a:ext>
            </a:extLst>
          </p:cNvPr>
          <p:cNvSpPr/>
          <p:nvPr/>
        </p:nvSpPr>
        <p:spPr>
          <a:xfrm>
            <a:off x="1011044" y="2644170"/>
            <a:ext cx="10169912" cy="1508105"/>
          </a:xfrm>
          <a:prstGeom prst="rect">
            <a:avLst/>
          </a:prstGeom>
        </p:spPr>
        <p:txBody>
          <a:bodyPr wrap="square">
            <a:spAutoFit/>
          </a:bodyPr>
          <a:lstStyle/>
          <a:p>
            <a:pPr marR="338455" algn="ctr">
              <a:tabLst>
                <a:tab pos="228600" algn="l"/>
              </a:tabLst>
            </a:pPr>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“[All] technological activities, regardless of whether they rely on renewable or nonrenewable resources cause the entropy of the surroundings to increase.”</a:t>
            </a:r>
            <a:r>
              <a:rPr lang="en-US" sz="2400" dirty="0">
                <a:latin typeface="Calibri" panose="020F0502020204030204" pitchFamily="34" charset="0"/>
                <a:ea typeface="Times New Roman" panose="02020603050405020304" pitchFamily="18" charset="0"/>
              </a:rPr>
              <a:t> </a:t>
            </a:r>
          </a:p>
          <a:p>
            <a:pPr marR="338455" algn="ctr">
              <a:tabLst>
                <a:tab pos="228600" algn="l"/>
              </a:tabLst>
            </a:pPr>
            <a:r>
              <a:rPr lang="en-US" sz="2400" dirty="0">
                <a:latin typeface="Calibri" panose="020F0502020204030204" pitchFamily="34" charset="0"/>
                <a:ea typeface="Times New Roman" panose="02020603050405020304" pitchFamily="18" charset="0"/>
              </a:rPr>
              <a:t> </a:t>
            </a:r>
          </a:p>
          <a:p>
            <a:pPr marR="338455" algn="r">
              <a:tabLst>
                <a:tab pos="228600" algn="l"/>
              </a:tabLst>
            </a:pPr>
            <a:r>
              <a:rPr lang="en-US" sz="2400" dirty="0">
                <a:latin typeface="Calibri" panose="020F0502020204030204" pitchFamily="34" charset="0"/>
                <a:ea typeface="Times New Roman" panose="02020603050405020304" pitchFamily="18" charset="0"/>
              </a:rPr>
              <a:t>                                                                                </a:t>
            </a:r>
            <a:r>
              <a:rPr lang="en-US" sz="1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 G. </a:t>
            </a:r>
            <a:r>
              <a:rPr lang="en-US" sz="14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Gutowski</a:t>
            </a:r>
            <a:r>
              <a:rPr lang="en-US" sz="1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D. P. </a:t>
            </a:r>
            <a:r>
              <a:rPr lang="en-US" sz="14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Sekulie</a:t>
            </a:r>
            <a:r>
              <a:rPr lang="en-US" sz="1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and B. R. </a:t>
            </a:r>
            <a:r>
              <a:rPr lang="en-US" sz="14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Bakshi</a:t>
            </a:r>
            <a:endPar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5623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7E55C9-3908-467A-94C1-4C074C616546}"/>
              </a:ext>
            </a:extLst>
          </p:cNvPr>
          <p:cNvSpPr txBox="1"/>
          <p:nvPr/>
        </p:nvSpPr>
        <p:spPr>
          <a:xfrm>
            <a:off x="3669475" y="3135086"/>
            <a:ext cx="5213268" cy="646331"/>
          </a:xfrm>
          <a:prstGeom prst="rect">
            <a:avLst/>
          </a:prstGeom>
          <a:solidFill>
            <a:schemeClr val="bg2">
              <a:lumMod val="75000"/>
            </a:schemeClr>
          </a:solidFill>
        </p:spPr>
        <p:txBody>
          <a:bodyPr wrap="square" rtlCol="0">
            <a:spAutoFit/>
          </a:bodyPr>
          <a:lstStyle/>
          <a:p>
            <a:pPr algn="ctr"/>
            <a:r>
              <a:rPr lang="en-US" dirty="0">
                <a:solidFill>
                  <a:srgbClr val="FFFF00"/>
                </a:solidFill>
              </a:rPr>
              <a:t>Jeff Robbins</a:t>
            </a:r>
          </a:p>
          <a:p>
            <a:pPr algn="ctr"/>
            <a:r>
              <a:rPr lang="en-US" dirty="0">
                <a:solidFill>
                  <a:srgbClr val="FFFF00"/>
                </a:solidFill>
              </a:rPr>
              <a:t>Rutgers University</a:t>
            </a:r>
          </a:p>
        </p:txBody>
      </p:sp>
    </p:spTree>
    <p:extLst>
      <p:ext uri="{BB962C8B-B14F-4D97-AF65-F5344CB8AC3E}">
        <p14:creationId xmlns:p14="http://schemas.microsoft.com/office/powerpoint/2010/main" val="3027892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rotWithShape="1">
          <a:blip r:embed="rId2"/>
          <a:srcRect l="19550" t="34720" r="70100" b="40572"/>
          <a:stretch/>
        </p:blipFill>
        <p:spPr bwMode="auto">
          <a:xfrm>
            <a:off x="4278085" y="551497"/>
            <a:ext cx="3961039" cy="5041039"/>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4196443" y="6008430"/>
            <a:ext cx="4042681" cy="369332"/>
          </a:xfrm>
          <a:prstGeom prst="rect">
            <a:avLst/>
          </a:prstGeom>
          <a:noFill/>
        </p:spPr>
        <p:txBody>
          <a:bodyPr wrap="square" rtlCol="0">
            <a:spAutoFit/>
          </a:bodyPr>
          <a:lstStyle/>
          <a:p>
            <a:pPr algn="ctr"/>
            <a:r>
              <a:rPr lang="en-US" dirty="0">
                <a:solidFill>
                  <a:srgbClr val="FFFF00"/>
                </a:solidFill>
              </a:rPr>
              <a:t>Marie-Monique Robin</a:t>
            </a:r>
          </a:p>
        </p:txBody>
      </p:sp>
    </p:spTree>
    <p:extLst>
      <p:ext uri="{BB962C8B-B14F-4D97-AF65-F5344CB8AC3E}">
        <p14:creationId xmlns:p14="http://schemas.microsoft.com/office/powerpoint/2010/main" val="2126624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E14371-048B-40E9-A2AB-874D52F12CF4}"/>
              </a:ext>
            </a:extLst>
          </p:cNvPr>
          <p:cNvSpPr/>
          <p:nvPr/>
        </p:nvSpPr>
        <p:spPr>
          <a:xfrm>
            <a:off x="470210" y="2167116"/>
            <a:ext cx="11251581" cy="2739211"/>
          </a:xfrm>
          <a:prstGeom prst="rect">
            <a:avLst/>
          </a:prstGeom>
        </p:spPr>
        <p:txBody>
          <a:bodyPr wrap="square">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Since February, Mr. [Scott] Pruitt has filed a </a:t>
            </a:r>
            <a:r>
              <a:rPr lang="en-US" sz="2000" dirty="0">
                <a:solidFill>
                  <a:srgbClr val="FFFF00"/>
                </a:solidFill>
                <a:latin typeface="Times New Roman" panose="02020603050405020304" pitchFamily="18" charset="0"/>
                <a:cs typeface="Times New Roman" panose="02020603050405020304" pitchFamily="18" charset="0"/>
                <a:hlinkClick r:id="rId2"/>
              </a:rPr>
              <a:t>proposal of intent</a:t>
            </a:r>
            <a:r>
              <a:rPr lang="en-US" sz="2000" dirty="0">
                <a:solidFill>
                  <a:srgbClr val="FFFF00"/>
                </a:solidFill>
                <a:latin typeface="Times New Roman" panose="02020603050405020304" pitchFamily="18" charset="0"/>
                <a:cs typeface="Times New Roman" panose="02020603050405020304" pitchFamily="18" charset="0"/>
              </a:rPr>
              <a:t> to undo or weaken Mr. Obama’s </a:t>
            </a:r>
            <a:r>
              <a:rPr lang="en-US" sz="2000" dirty="0">
                <a:solidFill>
                  <a:srgbClr val="FFFF00"/>
                </a:solidFill>
                <a:latin typeface="Times New Roman" panose="02020603050405020304" pitchFamily="18" charset="0"/>
                <a:cs typeface="Times New Roman" panose="02020603050405020304" pitchFamily="18" charset="0"/>
                <a:hlinkClick r:id="rId3" tooltip="Recent and archival news about global warming."/>
              </a:rPr>
              <a:t>climate change</a:t>
            </a:r>
            <a:r>
              <a:rPr lang="en-US" sz="2000" dirty="0">
                <a:solidFill>
                  <a:srgbClr val="FFFF00"/>
                </a:solidFill>
                <a:latin typeface="Times New Roman" panose="02020603050405020304" pitchFamily="18" charset="0"/>
                <a:cs typeface="Times New Roman" panose="02020603050405020304" pitchFamily="18" charset="0"/>
              </a:rPr>
              <a:t> regulations, known as the Clean Power Plan. In late June, he filed a </a:t>
            </a:r>
            <a:r>
              <a:rPr lang="en-US" sz="2000" dirty="0">
                <a:solidFill>
                  <a:srgbClr val="FFFF00"/>
                </a:solidFill>
                <a:latin typeface="Times New Roman" panose="02020603050405020304" pitchFamily="18" charset="0"/>
                <a:cs typeface="Times New Roman" panose="02020603050405020304" pitchFamily="18" charset="0"/>
                <a:hlinkClick r:id="rId4"/>
              </a:rPr>
              <a:t>legal plan</a:t>
            </a:r>
            <a:r>
              <a:rPr lang="en-US" sz="2000" dirty="0">
                <a:solidFill>
                  <a:srgbClr val="FFFF00"/>
                </a:solidFill>
                <a:latin typeface="Times New Roman" panose="02020603050405020304" pitchFamily="18" charset="0"/>
                <a:cs typeface="Times New Roman" panose="02020603050405020304" pitchFamily="18" charset="0"/>
              </a:rPr>
              <a:t> to repeal an Obama-era rule curbing pollution in the nation’s waterways. He </a:t>
            </a:r>
            <a:r>
              <a:rPr lang="en-US" sz="2000" dirty="0">
                <a:solidFill>
                  <a:srgbClr val="FFFF00"/>
                </a:solidFill>
                <a:latin typeface="Times New Roman" panose="02020603050405020304" pitchFamily="18" charset="0"/>
                <a:cs typeface="Times New Roman" panose="02020603050405020304" pitchFamily="18" charset="0"/>
                <a:hlinkClick r:id="rId5"/>
              </a:rPr>
              <a:t>delayed </a:t>
            </a:r>
            <a:r>
              <a:rPr lang="en-US" sz="2000" dirty="0">
                <a:solidFill>
                  <a:srgbClr val="FFFF00"/>
                </a:solidFill>
                <a:latin typeface="Times New Roman" panose="02020603050405020304" pitchFamily="18" charset="0"/>
                <a:cs typeface="Times New Roman" panose="02020603050405020304" pitchFamily="18" charset="0"/>
              </a:rPr>
              <a:t>a rule that would require fossil fuel companies to rein in leaks of methane, a potent greenhouse gas, from </a:t>
            </a:r>
            <a:r>
              <a:rPr lang="en-US" sz="2000" dirty="0">
                <a:solidFill>
                  <a:srgbClr val="FFFF00"/>
                </a:solidFill>
                <a:latin typeface="Times New Roman" panose="02020603050405020304" pitchFamily="18" charset="0"/>
                <a:cs typeface="Times New Roman" panose="02020603050405020304" pitchFamily="18" charset="0"/>
                <a:hlinkClick r:id="rId6" tooltip="More articles about oil."/>
              </a:rPr>
              <a:t>oil</a:t>
            </a:r>
            <a:r>
              <a:rPr lang="en-US" sz="2000" dirty="0">
                <a:solidFill>
                  <a:srgbClr val="FFFF00"/>
                </a:solidFill>
                <a:latin typeface="Times New Roman" panose="02020603050405020304" pitchFamily="18" charset="0"/>
                <a:cs typeface="Times New Roman" panose="02020603050405020304" pitchFamily="18" charset="0"/>
              </a:rPr>
              <a:t> and gas wells. He delayed the date by which companies must comply with a </a:t>
            </a:r>
            <a:r>
              <a:rPr lang="en-US" sz="2000" dirty="0">
                <a:solidFill>
                  <a:srgbClr val="FFFF00"/>
                </a:solidFill>
                <a:latin typeface="Times New Roman" panose="02020603050405020304" pitchFamily="18" charset="0"/>
                <a:cs typeface="Times New Roman" panose="02020603050405020304" pitchFamily="18" charset="0"/>
                <a:hlinkClick r:id="rId7"/>
              </a:rPr>
              <a:t>rule</a:t>
            </a:r>
            <a:r>
              <a:rPr lang="en-US" sz="2000" dirty="0">
                <a:solidFill>
                  <a:srgbClr val="FFFF00"/>
                </a:solidFill>
                <a:latin typeface="Times New Roman" panose="02020603050405020304" pitchFamily="18" charset="0"/>
                <a:cs typeface="Times New Roman" panose="02020603050405020304" pitchFamily="18" charset="0"/>
              </a:rPr>
              <a:t> to prevent explosions and spills at chemical plants. And he </a:t>
            </a:r>
            <a:r>
              <a:rPr lang="en-US" sz="2000" dirty="0">
                <a:solidFill>
                  <a:srgbClr val="FFFF00"/>
                </a:solidFill>
                <a:latin typeface="Times New Roman" panose="02020603050405020304" pitchFamily="18" charset="0"/>
                <a:cs typeface="Times New Roman" panose="02020603050405020304" pitchFamily="18" charset="0"/>
                <a:hlinkClick r:id="rId8"/>
              </a:rPr>
              <a:t>reversed a ban</a:t>
            </a:r>
            <a:r>
              <a:rPr lang="en-US" sz="2000" dirty="0">
                <a:solidFill>
                  <a:srgbClr val="FFFF00"/>
                </a:solidFill>
                <a:latin typeface="Times New Roman" panose="02020603050405020304" pitchFamily="18" charset="0"/>
                <a:cs typeface="Times New Roman" panose="02020603050405020304" pitchFamily="18" charset="0"/>
              </a:rPr>
              <a:t> on the use of a pesticide that the E.P.A.’s own scientists have said is linked to damage of children’s nervous systems.</a:t>
            </a:r>
          </a:p>
          <a:p>
            <a:endParaRPr lang="en-US" dirty="0"/>
          </a:p>
          <a:p>
            <a:pPr algn="r"/>
            <a:r>
              <a:rPr lang="en-US" sz="1400" dirty="0">
                <a:solidFill>
                  <a:srgbClr val="FFFF00"/>
                </a:solidFill>
                <a:latin typeface="Times New Roman" panose="02020603050405020304" pitchFamily="18" charset="0"/>
                <a:cs typeface="Times New Roman" panose="02020603050405020304" pitchFamily="18" charset="0"/>
              </a:rPr>
              <a:t>Coral Davenport, “Counseled by Industry, Not Staff, E.P.A. Chief Is Off to a Blazing Start,” </a:t>
            </a:r>
            <a:r>
              <a:rPr lang="en-US" sz="1400" i="1" dirty="0">
                <a:solidFill>
                  <a:srgbClr val="FFFF00"/>
                </a:solidFill>
                <a:latin typeface="Times New Roman" panose="02020603050405020304" pitchFamily="18" charset="0"/>
                <a:cs typeface="Times New Roman" panose="02020603050405020304" pitchFamily="18" charset="0"/>
              </a:rPr>
              <a:t>The New York Times</a:t>
            </a:r>
          </a:p>
        </p:txBody>
      </p:sp>
    </p:spTree>
    <p:extLst>
      <p:ext uri="{BB962C8B-B14F-4D97-AF65-F5344CB8AC3E}">
        <p14:creationId xmlns:p14="http://schemas.microsoft.com/office/powerpoint/2010/main" val="2613019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AEC33E-28AC-49F7-8D6A-773F21A78017}"/>
              </a:ext>
            </a:extLst>
          </p:cNvPr>
          <p:cNvPicPr/>
          <p:nvPr/>
        </p:nvPicPr>
        <p:blipFill rotWithShape="1">
          <a:blip r:embed="rId2"/>
          <a:srcRect l="11217" t="15955" r="47597" b="13676"/>
          <a:stretch/>
        </p:blipFill>
        <p:spPr bwMode="auto">
          <a:xfrm>
            <a:off x="2773383" y="285007"/>
            <a:ext cx="6645234" cy="5201393"/>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9732234B-B075-4CBB-B3F6-AE9D668F0314}"/>
              </a:ext>
            </a:extLst>
          </p:cNvPr>
          <p:cNvSpPr txBox="1"/>
          <p:nvPr/>
        </p:nvSpPr>
        <p:spPr>
          <a:xfrm>
            <a:off x="2843939" y="5973289"/>
            <a:ext cx="6478292" cy="538609"/>
          </a:xfrm>
          <a:prstGeom prst="rect">
            <a:avLst/>
          </a:prstGeom>
          <a:noFill/>
        </p:spPr>
        <p:txBody>
          <a:bodyPr wrap="square" rtlCol="0">
            <a:spAutoFit/>
          </a:bodyPr>
          <a:lstStyle/>
          <a:p>
            <a:pPr algn="ctr"/>
            <a:r>
              <a:rPr lang="en-US" sz="1100" u="sng" dirty="0">
                <a:solidFill>
                  <a:srgbClr val="FFC000"/>
                </a:solidFill>
                <a:latin typeface="Times New Roman" panose="02020603050405020304" pitchFamily="18" charset="0"/>
                <a:cs typeface="Times New Roman" panose="02020603050405020304" pitchFamily="18" charset="0"/>
                <a:hlinkClick r:id="rId3"/>
              </a:rPr>
              <a:t>https://www.nytimes.com/2017/06/12/world/asia/china-environmental-pollution-chemicals-lead-poisoning.html</a:t>
            </a:r>
            <a:r>
              <a:rPr lang="en-US" sz="1100" dirty="0">
                <a:solidFill>
                  <a:srgbClr val="FFC000"/>
                </a:solidFill>
                <a:latin typeface="Times New Roman" panose="02020603050405020304" pitchFamily="18" charset="0"/>
                <a:cs typeface="Times New Roman" panose="02020603050405020304" pitchFamily="18" charset="0"/>
              </a:rPr>
              <a:t> </a:t>
            </a:r>
          </a:p>
          <a:p>
            <a:r>
              <a:rPr lang="en-US" dirty="0"/>
              <a:t> </a:t>
            </a:r>
          </a:p>
        </p:txBody>
      </p:sp>
      <p:sp>
        <p:nvSpPr>
          <p:cNvPr id="4" name="TextBox 3"/>
          <p:cNvSpPr txBox="1"/>
          <p:nvPr/>
        </p:nvSpPr>
        <p:spPr>
          <a:xfrm>
            <a:off x="3454854" y="5674179"/>
            <a:ext cx="5282293" cy="400110"/>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Lead Pollution Destroying Young Brains</a:t>
            </a:r>
          </a:p>
        </p:txBody>
      </p:sp>
    </p:spTree>
    <p:extLst>
      <p:ext uri="{BB962C8B-B14F-4D97-AF65-F5344CB8AC3E}">
        <p14:creationId xmlns:p14="http://schemas.microsoft.com/office/powerpoint/2010/main" val="2436784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62389E-7B89-4D18-B394-A5841017639A}"/>
              </a:ext>
            </a:extLst>
          </p:cNvPr>
          <p:cNvSpPr txBox="1"/>
          <p:nvPr/>
        </p:nvSpPr>
        <p:spPr>
          <a:xfrm>
            <a:off x="832625" y="2613392"/>
            <a:ext cx="10526751" cy="1631216"/>
          </a:xfrm>
          <a:prstGeom prst="rect">
            <a:avLst/>
          </a:prstGeom>
          <a:noFill/>
        </p:spPr>
        <p:txBody>
          <a:bodyPr wrap="square" rtlCol="0">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Not only is the surroundings of technology the usual victims ─ the gasping air, the plastic filled oceans, the lead polluted rivers, the algae-choked lakes, the toxic chemical contaminated drinking water, the bleached dead reefs, the blown away soil, the clear cut and burned rain forests, the eviscerated fishing stocks, the poached towards extinction elephants, the vanishing tigers… ─ we are the surroundings, the environment of technology.</a:t>
            </a:r>
          </a:p>
        </p:txBody>
      </p:sp>
    </p:spTree>
    <p:extLst>
      <p:ext uri="{BB962C8B-B14F-4D97-AF65-F5344CB8AC3E}">
        <p14:creationId xmlns:p14="http://schemas.microsoft.com/office/powerpoint/2010/main" val="2868160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91267" y="2274838"/>
            <a:ext cx="10409466" cy="2308324"/>
          </a:xfrm>
          <a:prstGeom prst="rect">
            <a:avLst/>
          </a:prstGeom>
          <a:noFill/>
        </p:spPr>
        <p:txBody>
          <a:bodyPr wrap="square" rtlCol="0">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“It would be hard to overstate how pervasively technological inventions rule our actions and expectations…Caught in the routines of everyday life, we hardly notice the countless instruments and invisible networks that control what we see, hear, taste, smell, do, and even know and believe.”</a:t>
            </a:r>
          </a:p>
          <a:p>
            <a:pPr algn="just"/>
            <a:endParaRPr lang="en-US" sz="2400" dirty="0"/>
          </a:p>
          <a:p>
            <a:pPr algn="r"/>
            <a:r>
              <a:rPr lang="en-US" sz="2400" dirty="0"/>
              <a:t>															</a:t>
            </a:r>
            <a:r>
              <a:rPr lang="en-US" sz="1400" dirty="0">
                <a:solidFill>
                  <a:srgbClr val="FFFF00"/>
                </a:solidFill>
                <a:latin typeface="Times New Roman" panose="02020603050405020304" pitchFamily="18" charset="0"/>
                <a:cs typeface="Times New Roman" panose="02020603050405020304" pitchFamily="18" charset="0"/>
              </a:rPr>
              <a:t>Sheila </a:t>
            </a:r>
            <a:r>
              <a:rPr lang="en-US" sz="1400" dirty="0" err="1">
                <a:solidFill>
                  <a:srgbClr val="FFFF00"/>
                </a:solidFill>
                <a:latin typeface="Times New Roman" panose="02020603050405020304" pitchFamily="18" charset="0"/>
                <a:cs typeface="Times New Roman" panose="02020603050405020304" pitchFamily="18" charset="0"/>
              </a:rPr>
              <a:t>Jasanoff</a:t>
            </a:r>
            <a:endParaRPr lang="en-US" sz="1400" dirty="0">
              <a:solidFill>
                <a:srgbClr val="FFFF00"/>
              </a:solidFill>
              <a:latin typeface="Times New Roman" panose="02020603050405020304" pitchFamily="18" charset="0"/>
              <a:cs typeface="Times New Roman" panose="02020603050405020304" pitchFamily="18" charset="0"/>
            </a:endParaRPr>
          </a:p>
          <a:p>
            <a:pPr algn="r"/>
            <a:r>
              <a:rPr lang="en-US" sz="1400" dirty="0">
                <a:solidFill>
                  <a:srgbClr val="FFFF00"/>
                </a:solidFill>
                <a:latin typeface="Times New Roman" panose="02020603050405020304" pitchFamily="18" charset="0"/>
                <a:cs typeface="Times New Roman" panose="02020603050405020304" pitchFamily="18" charset="0"/>
              </a:rPr>
              <a:t>			</a:t>
            </a:r>
            <a:r>
              <a:rPr lang="en-US" sz="1400" i="1" dirty="0">
                <a:solidFill>
                  <a:srgbClr val="FFFF00"/>
                </a:solidFill>
                <a:latin typeface="Times New Roman" panose="02020603050405020304" pitchFamily="18" charset="0"/>
                <a:cs typeface="Times New Roman" panose="02020603050405020304" pitchFamily="18" charset="0"/>
              </a:rPr>
              <a:t>The Ethics of Invention: Technology and the Human Future</a:t>
            </a:r>
            <a:endParaRPr lang="en-US" sz="1400" dirty="0">
              <a:solidFill>
                <a:srgbClr val="FFFF00"/>
              </a:solidFill>
              <a:latin typeface="Times New Roman" panose="02020603050405020304" pitchFamily="18" charset="0"/>
              <a:cs typeface="Times New Roman" panose="02020603050405020304" pitchFamily="18" charset="0"/>
            </a:endParaRPr>
          </a:p>
          <a:p>
            <a:pPr algn="just"/>
            <a:r>
              <a:rPr lang="en-US" dirty="0">
                <a:solidFill>
                  <a:srgbClr val="FFFF00"/>
                </a:solidFill>
              </a:rPr>
              <a:t>										</a:t>
            </a:r>
          </a:p>
        </p:txBody>
      </p:sp>
    </p:spTree>
    <p:extLst>
      <p:ext uri="{BB962C8B-B14F-4D97-AF65-F5344CB8AC3E}">
        <p14:creationId xmlns:p14="http://schemas.microsoft.com/office/powerpoint/2010/main" val="1404011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595A4C-4BC9-4C24-B4AF-CA9F432627C5}"/>
              </a:ext>
            </a:extLst>
          </p:cNvPr>
          <p:cNvSpPr/>
          <p:nvPr/>
        </p:nvSpPr>
        <p:spPr>
          <a:xfrm>
            <a:off x="827049" y="2628781"/>
            <a:ext cx="10537903" cy="1600438"/>
          </a:xfrm>
          <a:prstGeom prst="rect">
            <a:avLst/>
          </a:prstGeom>
        </p:spPr>
        <p:txBody>
          <a:bodyPr wrap="square">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So ravenous has the concentrating of power in technics become that, elites excepted for now, drawing on the knee-jerk equating of technical progress with human progress, ever “smartening” technology is degrading us as it increasingly substitutes for the mental, physical, and social exertion needed to sustain and organize our brains, bodies, and face to face relationship skills. </a:t>
            </a:r>
          </a:p>
          <a:p>
            <a:pPr algn="just"/>
            <a:r>
              <a:rPr lang="en-US" dirty="0"/>
              <a:t> </a:t>
            </a:r>
          </a:p>
        </p:txBody>
      </p:sp>
    </p:spTree>
    <p:extLst>
      <p:ext uri="{BB962C8B-B14F-4D97-AF65-F5344CB8AC3E}">
        <p14:creationId xmlns:p14="http://schemas.microsoft.com/office/powerpoint/2010/main" val="3239798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1CE8A8-DDD0-4EE6-A9C5-76817BE186A8}"/>
              </a:ext>
            </a:extLst>
          </p:cNvPr>
          <p:cNvSpPr/>
          <p:nvPr/>
        </p:nvSpPr>
        <p:spPr>
          <a:xfrm>
            <a:off x="854927" y="2613392"/>
            <a:ext cx="10482147" cy="1631216"/>
          </a:xfrm>
          <a:prstGeom prst="rect">
            <a:avLst/>
          </a:prstGeom>
        </p:spPr>
        <p:txBody>
          <a:bodyPr wrap="square">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While the degrading of human order is by no means uniform, as technology, the double-edged sword, really does do things for us, freeing us up to do and be and create what we could not do and be and create otherwise, with elites on the high end of the benefit to harm distribution benefitting far more than most because they allow the technical order to fruitfully translate empowering effort, most, unfortunately, take the path of least exertion and let the technology do the work. </a:t>
            </a:r>
          </a:p>
        </p:txBody>
      </p:sp>
    </p:spTree>
    <p:extLst>
      <p:ext uri="{BB962C8B-B14F-4D97-AF65-F5344CB8AC3E}">
        <p14:creationId xmlns:p14="http://schemas.microsoft.com/office/powerpoint/2010/main" val="1698659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11604" y="2582615"/>
            <a:ext cx="11568793" cy="1692771"/>
          </a:xfrm>
          <a:prstGeom prst="rect">
            <a:avLst/>
          </a:prstGeom>
        </p:spPr>
        <p:txBody>
          <a:bodyPr wrap="square">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Since human effort is what sustains and develops brains, bodies, and in-depth relationships, the rising sum of technology that is eliminating those efforts is, in effect, degrading brain, body, and bond. The result is the accelerating returns of technology is creating ever escalating cumulative advantage, the rich are getting richer across the board of power, access, skill, jobs, money, at the increasing expense of the vast bulk of humanity who only think that their smartphone always at and in hand is doing it all for them</a:t>
            </a:r>
            <a:r>
              <a:rPr lang="en-US" sz="2400" dirty="0"/>
              <a:t> </a:t>
            </a:r>
          </a:p>
        </p:txBody>
      </p:sp>
    </p:spTree>
    <p:extLst>
      <p:ext uri="{BB962C8B-B14F-4D97-AF65-F5344CB8AC3E}">
        <p14:creationId xmlns:p14="http://schemas.microsoft.com/office/powerpoint/2010/main" val="2176782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DD6B8A-A8A9-414F-AAAE-EECEF55F82DC}"/>
              </a:ext>
            </a:extLst>
          </p:cNvPr>
          <p:cNvSpPr txBox="1"/>
          <p:nvPr/>
        </p:nvSpPr>
        <p:spPr>
          <a:xfrm>
            <a:off x="2075986" y="2798956"/>
            <a:ext cx="8040029" cy="461665"/>
          </a:xfrm>
          <a:prstGeom prst="rect">
            <a:avLst/>
          </a:prstGeom>
          <a:noFill/>
        </p:spPr>
        <p:txBody>
          <a:bodyPr wrap="square" rtlCol="0">
            <a:spAutoFit/>
          </a:bodyPr>
          <a:lstStyle/>
          <a:p>
            <a:pPr algn="ctr"/>
            <a:r>
              <a:rPr lang="en-US" sz="2400" dirty="0">
                <a:solidFill>
                  <a:srgbClr val="FFFF00"/>
                </a:solidFill>
              </a:rPr>
              <a:t>A Sign of More Serious Goings On</a:t>
            </a:r>
          </a:p>
        </p:txBody>
      </p:sp>
    </p:spTree>
    <p:extLst>
      <p:ext uri="{BB962C8B-B14F-4D97-AF65-F5344CB8AC3E}">
        <p14:creationId xmlns:p14="http://schemas.microsoft.com/office/powerpoint/2010/main" val="778409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2">
            <a:extLst>
              <a:ext uri="{FF2B5EF4-FFF2-40B4-BE49-F238E27FC236}">
                <a16:creationId xmlns:a16="http://schemas.microsoft.com/office/drawing/2014/main" id="{6E2ABD6F-374F-47AA-BF9C-10B6787B3E7F}"/>
              </a:ext>
            </a:extLst>
          </p:cNvPr>
          <p:cNvSpPr txBox="1">
            <a:spLocks noChangeArrowheads="1"/>
          </p:cNvSpPr>
          <p:nvPr/>
        </p:nvSpPr>
        <p:spPr bwMode="auto">
          <a:xfrm>
            <a:off x="2003503" y="3228945"/>
            <a:ext cx="81849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dirty="0">
                <a:solidFill>
                  <a:srgbClr val="FFFF00"/>
                </a:solidFill>
                <a:latin typeface="Times New Roman" panose="02020603050405020304" pitchFamily="18" charset="0"/>
                <a:cs typeface="Times New Roman" panose="02020603050405020304" pitchFamily="18" charset="0"/>
              </a:rPr>
              <a:t>WHO ARE THOSE GUYS?</a:t>
            </a:r>
          </a:p>
        </p:txBody>
      </p:sp>
    </p:spTree>
    <p:extLst>
      <p:ext uri="{BB962C8B-B14F-4D97-AF65-F5344CB8AC3E}">
        <p14:creationId xmlns:p14="http://schemas.microsoft.com/office/powerpoint/2010/main" val="264695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62BA8F-5665-4ED7-9917-1BA2766A2F00}"/>
              </a:ext>
            </a:extLst>
          </p:cNvPr>
          <p:cNvSpPr/>
          <p:nvPr/>
        </p:nvSpPr>
        <p:spPr>
          <a:xfrm>
            <a:off x="3048000" y="3105835"/>
            <a:ext cx="6096000" cy="1138773"/>
          </a:xfrm>
          <a:prstGeom prst="rect">
            <a:avLst/>
          </a:prstGeom>
        </p:spPr>
        <p:txBody>
          <a:bodyPr>
            <a:spAutoFit/>
          </a:bodyPr>
          <a:lstStyle/>
          <a:p>
            <a:pPr algn="ctr"/>
            <a:r>
              <a:rPr lang="en-US" sz="2000" dirty="0">
                <a:solidFill>
                  <a:srgbClr val="FFFF00"/>
                </a:solidFill>
                <a:latin typeface="Times New Roman" panose="02020603050405020304" pitchFamily="18" charset="0"/>
                <a:ea typeface="SimSun" panose="02010600030101010101" pitchFamily="2" charset="-122"/>
              </a:rPr>
              <a:t>“There is something fundamentally wrong with treating the earth as though it were a business in liquidation” </a:t>
            </a:r>
          </a:p>
          <a:p>
            <a:pPr algn="ctr"/>
            <a:endParaRPr lang="en-US" sz="1400" dirty="0">
              <a:solidFill>
                <a:srgbClr val="FFFF00"/>
              </a:solidFill>
              <a:latin typeface="Times New Roman" panose="02020603050405020304" pitchFamily="18" charset="0"/>
              <a:ea typeface="SimSun" panose="02010600030101010101" pitchFamily="2" charset="-122"/>
            </a:endParaRPr>
          </a:p>
          <a:p>
            <a:pPr algn="r"/>
            <a:r>
              <a:rPr lang="en-US" sz="1400" dirty="0">
                <a:solidFill>
                  <a:srgbClr val="FFFF00"/>
                </a:solidFill>
                <a:latin typeface="Times New Roman" panose="02020603050405020304" pitchFamily="18" charset="0"/>
                <a:ea typeface="SimSun" panose="02010600030101010101" pitchFamily="2" charset="-122"/>
              </a:rPr>
              <a:t>Herman Daly</a:t>
            </a:r>
            <a:endParaRPr lang="en-US" sz="1400" dirty="0">
              <a:solidFill>
                <a:srgbClr val="FFFF00"/>
              </a:solidFill>
            </a:endParaRPr>
          </a:p>
        </p:txBody>
      </p:sp>
    </p:spTree>
    <p:extLst>
      <p:ext uri="{BB962C8B-B14F-4D97-AF65-F5344CB8AC3E}">
        <p14:creationId xmlns:p14="http://schemas.microsoft.com/office/powerpoint/2010/main" val="36847424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ADBC6B-35B0-428B-BD72-2E4A36F814E9}"/>
              </a:ext>
            </a:extLst>
          </p:cNvPr>
          <p:cNvSpPr/>
          <p:nvPr/>
        </p:nvSpPr>
        <p:spPr>
          <a:xfrm>
            <a:off x="548269" y="2459504"/>
            <a:ext cx="11095463" cy="1938992"/>
          </a:xfrm>
          <a:prstGeom prst="rect">
            <a:avLst/>
          </a:prstGeom>
        </p:spPr>
        <p:txBody>
          <a:bodyPr wrap="square">
            <a:spAutoFit/>
          </a:bodyPr>
          <a:lstStyle/>
          <a:p>
            <a:pPr algn="just"/>
            <a:r>
              <a:rPr lang="en-US" sz="2000" dirty="0">
                <a:solidFill>
                  <a:srgbClr val="FFFF00"/>
                </a:solidFill>
                <a:latin typeface="Times New Roman" panose="02020603050405020304" pitchFamily="18" charset="0"/>
                <a:ea typeface="Times New Roman" panose="02020603050405020304" pitchFamily="18" charset="0"/>
              </a:rPr>
              <a:t>In the film classic, </a:t>
            </a:r>
            <a:r>
              <a:rPr lang="en-US" sz="2000" i="1" dirty="0">
                <a:solidFill>
                  <a:srgbClr val="FFFF00"/>
                </a:solidFill>
                <a:latin typeface="Times New Roman" panose="02020603050405020304" pitchFamily="18" charset="0"/>
                <a:ea typeface="Times New Roman" panose="02020603050405020304" pitchFamily="18" charset="0"/>
              </a:rPr>
              <a:t>Butch Cassidy and the Sundance Kid</a:t>
            </a:r>
            <a:r>
              <a:rPr lang="en-US" sz="2000" dirty="0">
                <a:solidFill>
                  <a:srgbClr val="FFFF00"/>
                </a:solidFill>
                <a:latin typeface="Times New Roman" panose="02020603050405020304" pitchFamily="18" charset="0"/>
                <a:ea typeface="Times New Roman" panose="02020603050405020304" pitchFamily="18" charset="0"/>
              </a:rPr>
              <a:t>, Butch and Sundance try every devious trick they know to lose the posse chasing them. Yet they keep coming on, prompting Butch to exclaim in exasperation: “Who are those guys?” Spotting one man on the ground, looking for clues, Sundance thinks it’s Lord Baltimore, a “full-blooded Indian…who could track anybody, over anything, day or night.” Perhaps the fictional Lord Baltimore was portrayed a few standard deviations beyond the average Native American’s tracking ability, but survival in a pre-GPS navigational milieu demanded such skills. </a:t>
            </a:r>
          </a:p>
        </p:txBody>
      </p:sp>
    </p:spTree>
    <p:extLst>
      <p:ext uri="{BB962C8B-B14F-4D97-AF65-F5344CB8AC3E}">
        <p14:creationId xmlns:p14="http://schemas.microsoft.com/office/powerpoint/2010/main" val="4047562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F26F65-DF83-4677-86C2-81CCED3A79D5}"/>
              </a:ext>
            </a:extLst>
          </p:cNvPr>
          <p:cNvPicPr/>
          <p:nvPr/>
        </p:nvPicPr>
        <p:blipFill rotWithShape="1">
          <a:blip r:embed="rId2"/>
          <a:srcRect l="36378" t="13961" r="37019" b="17379"/>
          <a:stretch/>
        </p:blipFill>
        <p:spPr bwMode="auto">
          <a:xfrm>
            <a:off x="4174028" y="205653"/>
            <a:ext cx="3830103" cy="5694106"/>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862AC197-0EA1-4C7E-A3A1-77F9ECE323F4}"/>
              </a:ext>
            </a:extLst>
          </p:cNvPr>
          <p:cNvSpPr txBox="1"/>
          <p:nvPr/>
        </p:nvSpPr>
        <p:spPr>
          <a:xfrm>
            <a:off x="3983277" y="6225436"/>
            <a:ext cx="4096011" cy="646331"/>
          </a:xfrm>
          <a:prstGeom prst="rect">
            <a:avLst/>
          </a:prstGeom>
          <a:noFill/>
        </p:spPr>
        <p:txBody>
          <a:bodyPr wrap="square" rtlCol="0">
            <a:spAutoFit/>
          </a:bodyPr>
          <a:lstStyle/>
          <a:p>
            <a:pPr algn="r"/>
            <a:r>
              <a:rPr lang="en-US" sz="1200" dirty="0">
                <a:solidFill>
                  <a:srgbClr val="FFFF00"/>
                </a:solidFill>
                <a:latin typeface="Times New Roman" panose="02020603050405020304" pitchFamily="18" charset="0"/>
                <a:cs typeface="Times New Roman" panose="02020603050405020304" pitchFamily="18" charset="0"/>
              </a:rPr>
              <a:t>Native American </a:t>
            </a:r>
          </a:p>
          <a:p>
            <a:pPr algn="r"/>
            <a:r>
              <a:rPr lang="en-US" sz="1200" dirty="0">
                <a:solidFill>
                  <a:srgbClr val="FFFF00"/>
                </a:solidFill>
                <a:latin typeface="Times New Roman" panose="02020603050405020304" pitchFamily="18" charset="0"/>
                <a:cs typeface="Times New Roman" panose="02020603050405020304" pitchFamily="18" charset="0"/>
              </a:rPr>
              <a:t>Sketch by Jeff Robbins</a:t>
            </a:r>
          </a:p>
          <a:p>
            <a:pPr algn="r"/>
            <a:r>
              <a:rPr lang="en-US" sz="1200" dirty="0" err="1">
                <a:solidFill>
                  <a:srgbClr val="FFFF00"/>
                </a:solidFill>
                <a:latin typeface="Times New Roman" panose="02020603050405020304" pitchFamily="18" charset="0"/>
                <a:cs typeface="Times New Roman" panose="02020603050405020304" pitchFamily="18" charset="0"/>
              </a:rPr>
              <a:t>Burne</a:t>
            </a:r>
            <a:r>
              <a:rPr lang="en-US" sz="1200" dirty="0">
                <a:solidFill>
                  <a:srgbClr val="FFFF00"/>
                </a:solidFill>
                <a:latin typeface="Times New Roman" panose="02020603050405020304" pitchFamily="18" charset="0"/>
                <a:cs typeface="Times New Roman" panose="02020603050405020304" pitchFamily="18" charset="0"/>
              </a:rPr>
              <a:t> Hogarth inspired</a:t>
            </a:r>
          </a:p>
        </p:txBody>
      </p:sp>
    </p:spTree>
    <p:extLst>
      <p:ext uri="{BB962C8B-B14F-4D97-AF65-F5344CB8AC3E}">
        <p14:creationId xmlns:p14="http://schemas.microsoft.com/office/powerpoint/2010/main" val="39112847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838200" y="2259449"/>
            <a:ext cx="10515600" cy="2339102"/>
          </a:xfrm>
          <a:prstGeom prst="rect">
            <a:avLst/>
          </a:prstGeom>
          <a:noFill/>
        </p:spPr>
        <p:txBody>
          <a:bodyPr wrap="square" rtlCol="0">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“The Pawnees had a detailed knowledge of every aspect of the land they would traverse. Its topography was in their minds like a series of vivid pictorial images, each a configuration where this or that event had happened  in the past to make it memorable. This was especially true of the old men who had the richest store of knowledge in this respect.”</a:t>
            </a:r>
          </a:p>
          <a:p>
            <a:endParaRPr lang="en-US" sz="2400" dirty="0"/>
          </a:p>
          <a:p>
            <a:pPr algn="r"/>
            <a:r>
              <a:rPr lang="en-US" sz="2400" dirty="0"/>
              <a:t>												                      </a:t>
            </a:r>
            <a:r>
              <a:rPr lang="en-US" sz="1400" dirty="0">
                <a:solidFill>
                  <a:srgbClr val="FFFF00"/>
                </a:solidFill>
                <a:latin typeface="Times New Roman" panose="02020603050405020304" pitchFamily="18" charset="0"/>
                <a:cs typeface="Times New Roman" panose="02020603050405020304" pitchFamily="18" charset="0"/>
              </a:rPr>
              <a:t>Gene </a:t>
            </a:r>
            <a:r>
              <a:rPr lang="en-US" sz="1400" dirty="0" err="1">
                <a:solidFill>
                  <a:srgbClr val="FFFF00"/>
                </a:solidFill>
                <a:latin typeface="Times New Roman" panose="02020603050405020304" pitchFamily="18" charset="0"/>
                <a:cs typeface="Times New Roman" panose="02020603050405020304" pitchFamily="18" charset="0"/>
              </a:rPr>
              <a:t>Weltfish</a:t>
            </a:r>
            <a:endParaRPr lang="en-US" sz="1400" dirty="0">
              <a:solidFill>
                <a:srgbClr val="FFFF00"/>
              </a:solidFill>
              <a:latin typeface="Times New Roman" panose="02020603050405020304" pitchFamily="18" charset="0"/>
              <a:cs typeface="Times New Roman" panose="02020603050405020304" pitchFamily="18" charset="0"/>
            </a:endParaRPr>
          </a:p>
          <a:p>
            <a:pPr algn="r"/>
            <a:r>
              <a:rPr lang="en-US" sz="1400" i="1" dirty="0">
                <a:solidFill>
                  <a:srgbClr val="FFFF00"/>
                </a:solidFill>
                <a:latin typeface="Times New Roman" panose="02020603050405020304" pitchFamily="18" charset="0"/>
                <a:cs typeface="Times New Roman" panose="02020603050405020304" pitchFamily="18" charset="0"/>
              </a:rPr>
              <a:t>The Way of Life of the Pawnee</a:t>
            </a:r>
          </a:p>
        </p:txBody>
      </p:sp>
    </p:spTree>
    <p:extLst>
      <p:ext uri="{BB962C8B-B14F-4D97-AF65-F5344CB8AC3E}">
        <p14:creationId xmlns:p14="http://schemas.microsoft.com/office/powerpoint/2010/main" val="31657624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FC4B0F-6361-4A96-BC00-956D72AB1945}"/>
              </a:ext>
            </a:extLst>
          </p:cNvPr>
          <p:cNvSpPr/>
          <p:nvPr/>
        </p:nvSpPr>
        <p:spPr>
          <a:xfrm>
            <a:off x="944137" y="2613392"/>
            <a:ext cx="10303727" cy="1631216"/>
          </a:xfrm>
          <a:prstGeom prst="rect">
            <a:avLst/>
          </a:prstGeom>
        </p:spPr>
        <p:txBody>
          <a:bodyPr wrap="square">
            <a:spAutoFit/>
          </a:bodyPr>
          <a:lstStyle/>
          <a:p>
            <a:pPr algn="just"/>
            <a:r>
              <a:rPr lang="en-US" sz="2000" i="1" dirty="0">
                <a:solidFill>
                  <a:srgbClr val="FFFF00"/>
                </a:solidFill>
                <a:latin typeface="Times New Roman" panose="02020603050405020304" pitchFamily="18" charset="0"/>
                <a:ea typeface="Times New Roman" panose="02020603050405020304" pitchFamily="18" charset="0"/>
              </a:rPr>
              <a:t>Conventional wisdom </a:t>
            </a:r>
            <a:r>
              <a:rPr lang="en-US" sz="2000" dirty="0">
                <a:solidFill>
                  <a:srgbClr val="FFFF00"/>
                </a:solidFill>
                <a:latin typeface="Times New Roman" panose="02020603050405020304" pitchFamily="18" charset="0"/>
                <a:ea typeface="Times New Roman" panose="02020603050405020304" pitchFamily="18" charset="0"/>
              </a:rPr>
              <a:t>insists that we have better things to do than find our own way from here to there without turn by turn directions. While it may be true that losing the ability to find one’s own way, as once we were compelled, may be no great loss, as a tributary feeding into the river of what’s going on across the board of human skill erosion, it’s a symptom of far more serious summing going on. </a:t>
            </a:r>
          </a:p>
        </p:txBody>
      </p:sp>
    </p:spTree>
    <p:extLst>
      <p:ext uri="{BB962C8B-B14F-4D97-AF65-F5344CB8AC3E}">
        <p14:creationId xmlns:p14="http://schemas.microsoft.com/office/powerpoint/2010/main" val="2003841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10;"/>
          <p:cNvPicPr/>
          <p:nvPr/>
        </p:nvPicPr>
        <p:blipFill>
          <a:blip r:embed="rId2">
            <a:extLst>
              <a:ext uri="{28A0092B-C50C-407E-A947-70E740481C1C}">
                <a14:useLocalDpi xmlns:a14="http://schemas.microsoft.com/office/drawing/2010/main" val="0"/>
              </a:ext>
            </a:extLst>
          </a:blip>
          <a:srcRect/>
          <a:stretch>
            <a:fillRect/>
          </a:stretch>
        </p:blipFill>
        <p:spPr bwMode="auto">
          <a:xfrm>
            <a:off x="2830286" y="142875"/>
            <a:ext cx="6531429" cy="5465989"/>
          </a:xfrm>
          <a:prstGeom prst="rect">
            <a:avLst/>
          </a:prstGeom>
          <a:noFill/>
          <a:ln>
            <a:noFill/>
          </a:ln>
        </p:spPr>
      </p:pic>
      <p:sp>
        <p:nvSpPr>
          <p:cNvPr id="3" name="TextBox 2"/>
          <p:cNvSpPr txBox="1"/>
          <p:nvPr/>
        </p:nvSpPr>
        <p:spPr>
          <a:xfrm>
            <a:off x="2830286" y="6253843"/>
            <a:ext cx="6531430" cy="600164"/>
          </a:xfrm>
          <a:prstGeom prst="rect">
            <a:avLst/>
          </a:prstGeom>
          <a:noFill/>
        </p:spPr>
        <p:txBody>
          <a:bodyPr wrap="square" rtlCol="0">
            <a:spAutoFit/>
          </a:bodyPr>
          <a:lstStyle/>
          <a:p>
            <a:pPr algn="r"/>
            <a:r>
              <a:rPr lang="en-US" sz="1100" b="1" dirty="0">
                <a:solidFill>
                  <a:srgbClr val="FFFF00"/>
                </a:solidFill>
                <a:latin typeface="Times New Roman" panose="02020603050405020304" pitchFamily="18" charset="0"/>
                <a:cs typeface="Times New Roman" panose="02020603050405020304" pitchFamily="18" charset="0"/>
              </a:rPr>
              <a:t>Leon </a:t>
            </a:r>
            <a:r>
              <a:rPr lang="en-US" sz="1100" b="1" dirty="0" err="1">
                <a:solidFill>
                  <a:srgbClr val="FFFF00"/>
                </a:solidFill>
                <a:latin typeface="Times New Roman" panose="02020603050405020304" pitchFamily="18" charset="0"/>
                <a:cs typeface="Times New Roman" panose="02020603050405020304" pitchFamily="18" charset="0"/>
              </a:rPr>
              <a:t>Neyfakh</a:t>
            </a:r>
            <a:r>
              <a:rPr lang="en-US" sz="1100" dirty="0">
                <a:solidFill>
                  <a:srgbClr val="FFFF00"/>
                </a:solidFill>
                <a:latin typeface="Times New Roman" panose="02020603050405020304" pitchFamily="18" charset="0"/>
                <a:cs typeface="Times New Roman" panose="02020603050405020304" pitchFamily="18" charset="0"/>
              </a:rPr>
              <a:t> </a:t>
            </a:r>
          </a:p>
          <a:p>
            <a:pPr algn="r"/>
            <a:r>
              <a:rPr lang="en-US" sz="1100" dirty="0">
                <a:solidFill>
                  <a:srgbClr val="FFFF00"/>
                </a:solidFill>
                <a:latin typeface="Times New Roman" panose="02020603050405020304" pitchFamily="18" charset="0"/>
                <a:cs typeface="Times New Roman" panose="02020603050405020304" pitchFamily="18" charset="0"/>
                <a:hlinkClick r:id="rId3"/>
              </a:rPr>
              <a:t>https://www.bostonglobe.com/ideas/2013/08/17/our-brains-pay-price-for-gps/d2Tnvo4hiWjuybid5UhQVO/story.html</a:t>
            </a:r>
            <a:r>
              <a:rPr lang="en-US" sz="1100" dirty="0">
                <a:solidFill>
                  <a:srgbClr val="FFFF00"/>
                </a:solidFill>
                <a:latin typeface="Times New Roman" panose="02020603050405020304" pitchFamily="18" charset="0"/>
                <a:cs typeface="Times New Roman" panose="02020603050405020304" pitchFamily="18" charset="0"/>
              </a:rPr>
              <a:t> </a:t>
            </a:r>
          </a:p>
        </p:txBody>
      </p:sp>
      <p:sp>
        <p:nvSpPr>
          <p:cNvPr id="4" name="TextBox 3"/>
          <p:cNvSpPr txBox="1"/>
          <p:nvPr/>
        </p:nvSpPr>
        <p:spPr>
          <a:xfrm>
            <a:off x="2895600" y="5788479"/>
            <a:ext cx="6400800" cy="400110"/>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Turn by Turn</a:t>
            </a:r>
          </a:p>
        </p:txBody>
      </p:sp>
    </p:spTree>
    <p:extLst>
      <p:ext uri="{BB962C8B-B14F-4D97-AF65-F5344CB8AC3E}">
        <p14:creationId xmlns:p14="http://schemas.microsoft.com/office/powerpoint/2010/main" val="40739713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2788" y="938213"/>
            <a:ext cx="5686425"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6A6A0F3-3CA8-4EB9-9F1C-A7A22FC5423F}"/>
              </a:ext>
            </a:extLst>
          </p:cNvPr>
          <p:cNvSpPr txBox="1"/>
          <p:nvPr/>
        </p:nvSpPr>
        <p:spPr>
          <a:xfrm>
            <a:off x="3252788" y="6025019"/>
            <a:ext cx="5774499" cy="261610"/>
          </a:xfrm>
          <a:prstGeom prst="rect">
            <a:avLst/>
          </a:prstGeom>
          <a:noFill/>
        </p:spPr>
        <p:txBody>
          <a:bodyPr wrap="square" rtlCol="0">
            <a:spAutoFit/>
          </a:bodyPr>
          <a:lstStyle/>
          <a:p>
            <a:pPr algn="r"/>
            <a:r>
              <a:rPr lang="en-US" sz="1100" dirty="0">
                <a:latin typeface="Times New Roman" panose="02020603050405020304" pitchFamily="18" charset="0"/>
                <a:cs typeface="Times New Roman" panose="02020603050405020304" pitchFamily="18" charset="0"/>
                <a:hlinkClick r:id="rId3"/>
              </a:rPr>
              <a:t>https://www.pinterest.com/pin/560838959815598127</a:t>
            </a:r>
            <a:r>
              <a:rPr lang="en-US" sz="11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777504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99382" y="2290227"/>
            <a:ext cx="11193236" cy="2862322"/>
          </a:xfrm>
          <a:prstGeom prst="rect">
            <a:avLst/>
          </a:prstGeom>
        </p:spPr>
        <p:txBody>
          <a:bodyPr wrap="square">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“‘We can only draw an inference…[but] there’s a logical conclusion that people could increase their risk of [mental] atrophy if they stop paying attention to where they are and where they go…Society is geared in many ways toward shrinking the hippocampus…‘In the next twenty years, I think we’re going to see dementia occurring earlier and earlier’”</a:t>
            </a:r>
          </a:p>
          <a:p>
            <a:pPr algn="just"/>
            <a:endParaRPr lang="en-US" sz="2000" dirty="0">
              <a:solidFill>
                <a:srgbClr val="FFFF00"/>
              </a:solidFill>
              <a:latin typeface="Times New Roman" panose="02020603050405020304" pitchFamily="18" charset="0"/>
              <a:cs typeface="Times New Roman" panose="02020603050405020304" pitchFamily="18" charset="0"/>
            </a:endParaRPr>
          </a:p>
          <a:p>
            <a:pPr algn="r"/>
            <a:r>
              <a:rPr lang="en-US" sz="2400" dirty="0"/>
              <a:t>															      </a:t>
            </a:r>
            <a:r>
              <a:rPr lang="en-US" sz="1400" dirty="0" err="1">
                <a:solidFill>
                  <a:srgbClr val="FFFF00"/>
                </a:solidFill>
                <a:latin typeface="Times New Roman" panose="02020603050405020304" pitchFamily="18" charset="0"/>
                <a:cs typeface="Times New Roman" panose="02020603050405020304" pitchFamily="18" charset="0"/>
              </a:rPr>
              <a:t>Véronique</a:t>
            </a:r>
            <a:r>
              <a:rPr lang="en-US" sz="1400" dirty="0">
                <a:solidFill>
                  <a:srgbClr val="FFFF00"/>
                </a:solidFill>
                <a:latin typeface="Times New Roman" panose="02020603050405020304" pitchFamily="18" charset="0"/>
                <a:cs typeface="Times New Roman" panose="02020603050405020304" pitchFamily="18" charset="0"/>
              </a:rPr>
              <a:t> </a:t>
            </a:r>
            <a:r>
              <a:rPr lang="en-US" sz="1400" dirty="0" err="1">
                <a:solidFill>
                  <a:srgbClr val="FFFF00"/>
                </a:solidFill>
                <a:latin typeface="Times New Roman" panose="02020603050405020304" pitchFamily="18" charset="0"/>
                <a:cs typeface="Times New Roman" panose="02020603050405020304" pitchFamily="18" charset="0"/>
              </a:rPr>
              <a:t>Bohbot</a:t>
            </a:r>
            <a:endParaRPr lang="en-US" sz="1400" dirty="0">
              <a:solidFill>
                <a:srgbClr val="FFFF00"/>
              </a:solidFill>
              <a:latin typeface="Times New Roman" panose="02020603050405020304" pitchFamily="18" charset="0"/>
              <a:cs typeface="Times New Roman" panose="02020603050405020304" pitchFamily="18" charset="0"/>
            </a:endParaRPr>
          </a:p>
          <a:p>
            <a:pPr algn="r"/>
            <a:r>
              <a:rPr lang="en-US" sz="1400" dirty="0">
                <a:solidFill>
                  <a:srgbClr val="FFFF00"/>
                </a:solidFill>
                <a:latin typeface="Times New Roman" panose="02020603050405020304" pitchFamily="18" charset="0"/>
                <a:cs typeface="Times New Roman" panose="02020603050405020304" pitchFamily="18" charset="0"/>
              </a:rPr>
              <a:t>													    		          Neuroscientist</a:t>
            </a:r>
          </a:p>
          <a:p>
            <a:pPr algn="r"/>
            <a:r>
              <a:rPr lang="en-US" sz="1400"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hlinkClick r:id="rId2"/>
              </a:rPr>
              <a:t>http://www.walrusmagazine.com/articles/2009.11-health-global-impositioning-systems</a:t>
            </a:r>
            <a:endParaRPr lang="en-US" sz="1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algn="r"/>
            <a:endParaRPr lang="en-US" sz="1400" dirty="0">
              <a:solidFill>
                <a:srgbClr val="FFFF00"/>
              </a:solidFill>
              <a:latin typeface="Times New Roman" panose="02020603050405020304" pitchFamily="18" charset="0"/>
              <a:cs typeface="Times New Roman" panose="02020603050405020304" pitchFamily="18" charset="0"/>
            </a:endParaRPr>
          </a:p>
          <a:p>
            <a:pPr algn="r"/>
            <a:endParaRPr lang="en-US" sz="1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4315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3A59AF-B0E1-4CCA-89EE-AB14C7820A25}"/>
              </a:ext>
            </a:extLst>
          </p:cNvPr>
          <p:cNvSpPr txBox="1"/>
          <p:nvPr/>
        </p:nvSpPr>
        <p:spPr>
          <a:xfrm>
            <a:off x="3090747" y="3198168"/>
            <a:ext cx="6010507" cy="461665"/>
          </a:xfrm>
          <a:prstGeom prst="rect">
            <a:avLst/>
          </a:prstGeom>
          <a:noFill/>
        </p:spPr>
        <p:txBody>
          <a:bodyPr wrap="square" rtlCol="0">
            <a:spAutoFit/>
          </a:bodyPr>
          <a:lstStyle/>
          <a:p>
            <a:pPr algn="ctr"/>
            <a:r>
              <a:rPr lang="en-US" sz="2400" dirty="0">
                <a:solidFill>
                  <a:srgbClr val="FFFF00"/>
                </a:solidFill>
                <a:latin typeface="Times New Roman" panose="02020603050405020304" pitchFamily="18" charset="0"/>
                <a:cs typeface="Times New Roman" panose="02020603050405020304" pitchFamily="18" charset="0"/>
              </a:rPr>
              <a:t>HOOKED</a:t>
            </a:r>
          </a:p>
        </p:txBody>
      </p:sp>
    </p:spTree>
    <p:extLst>
      <p:ext uri="{BB962C8B-B14F-4D97-AF65-F5344CB8AC3E}">
        <p14:creationId xmlns:p14="http://schemas.microsoft.com/office/powerpoint/2010/main" val="3256909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5F290B-CC18-4A92-8DB0-20586F6D277E}"/>
              </a:ext>
            </a:extLst>
          </p:cNvPr>
          <p:cNvPicPr/>
          <p:nvPr/>
        </p:nvPicPr>
        <p:blipFill rotWithShape="1">
          <a:blip r:embed="rId2"/>
          <a:srcRect l="19338" t="53710" r="61802" b="25279"/>
          <a:stretch/>
        </p:blipFill>
        <p:spPr bwMode="auto">
          <a:xfrm>
            <a:off x="2732049" y="802888"/>
            <a:ext cx="6824546" cy="4939990"/>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DF61FBCE-8AD2-43DC-9D26-0D213670113B}"/>
              </a:ext>
            </a:extLst>
          </p:cNvPr>
          <p:cNvSpPr txBox="1"/>
          <p:nvPr/>
        </p:nvSpPr>
        <p:spPr>
          <a:xfrm>
            <a:off x="2732049" y="5830784"/>
            <a:ext cx="6824546" cy="461665"/>
          </a:xfrm>
          <a:prstGeom prst="rect">
            <a:avLst/>
          </a:prstGeom>
          <a:noFill/>
        </p:spPr>
        <p:txBody>
          <a:bodyPr wrap="square" rtlCol="0">
            <a:spAutoFit/>
          </a:bodyPr>
          <a:lstStyle/>
          <a:p>
            <a:pPr algn="ctr"/>
            <a:r>
              <a:rPr lang="en-US" sz="1200" dirty="0">
                <a:solidFill>
                  <a:srgbClr val="FFFF00"/>
                </a:solidFill>
                <a:latin typeface="Times New Roman" panose="02020603050405020304" pitchFamily="18" charset="0"/>
                <a:cs typeface="Times New Roman" panose="02020603050405020304" pitchFamily="18" charset="0"/>
              </a:rPr>
              <a:t>IQ2 Debate: Are We Becoming Enslaved by Our Technology?</a:t>
            </a:r>
          </a:p>
          <a:p>
            <a:pPr algn="ctr"/>
            <a:r>
              <a:rPr lang="en-US" sz="1200" u="sng" dirty="0">
                <a:solidFill>
                  <a:srgbClr val="FFFF00"/>
                </a:solidFill>
                <a:latin typeface="Times New Roman" panose="02020603050405020304" pitchFamily="18" charset="0"/>
                <a:cs typeface="Times New Roman" panose="02020603050405020304" pitchFamily="18" charset="0"/>
                <a:hlinkClick r:id="rId3"/>
              </a:rPr>
              <a:t>http://www.abc.net.au/tv/bigideas/stories/2014/09/04/4081183.htm</a:t>
            </a:r>
            <a:endParaRPr lang="en-US" sz="1200" dirty="0"/>
          </a:p>
        </p:txBody>
      </p:sp>
    </p:spTree>
    <p:extLst>
      <p:ext uri="{BB962C8B-B14F-4D97-AF65-F5344CB8AC3E}">
        <p14:creationId xmlns:p14="http://schemas.microsoft.com/office/powerpoint/2010/main" val="1531353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https://static01.nyt.com/images/2015/08/11/opinion/11tufekci/11tufekci-master1050.jpg">
            <a:extLst>
              <a:ext uri="{FF2B5EF4-FFF2-40B4-BE49-F238E27FC236}">
                <a16:creationId xmlns:a16="http://schemas.microsoft.com/office/drawing/2014/main" id="{3914E30B-A829-4CEB-AB3C-872F34EEEFE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95375" y="1"/>
            <a:ext cx="10001250" cy="5529262"/>
          </a:xfrm>
          <a:prstGeom prst="rect">
            <a:avLst/>
          </a:prstGeom>
          <a:noFill/>
          <a:ln>
            <a:noFill/>
          </a:ln>
        </p:spPr>
      </p:pic>
      <p:sp>
        <p:nvSpPr>
          <p:cNvPr id="3" name="TextBox 2">
            <a:extLst>
              <a:ext uri="{FF2B5EF4-FFF2-40B4-BE49-F238E27FC236}">
                <a16:creationId xmlns:a16="http://schemas.microsoft.com/office/drawing/2014/main" id="{B758C7D5-FB7E-49CF-B40F-01A128A03D6C}"/>
              </a:ext>
            </a:extLst>
          </p:cNvPr>
          <p:cNvSpPr txBox="1"/>
          <p:nvPr/>
        </p:nvSpPr>
        <p:spPr>
          <a:xfrm>
            <a:off x="1661532" y="6032810"/>
            <a:ext cx="7794702" cy="523220"/>
          </a:xfrm>
          <a:prstGeom prst="rect">
            <a:avLst/>
          </a:prstGeom>
          <a:noFill/>
        </p:spPr>
        <p:txBody>
          <a:bodyPr wrap="square" rtlCol="0">
            <a:spAutoFit/>
          </a:bodyPr>
          <a:lstStyle/>
          <a:p>
            <a:pPr algn="ctr"/>
            <a:r>
              <a:rPr lang="en-US" sz="1400" dirty="0">
                <a:solidFill>
                  <a:srgbClr val="FFFF00"/>
                </a:solidFill>
                <a:latin typeface="Times New Roman" panose="02020603050405020304" pitchFamily="18" charset="0"/>
                <a:cs typeface="Times New Roman" panose="02020603050405020304" pitchFamily="18" charset="0"/>
              </a:rPr>
              <a:t>From Why ‘Smart’ Objects May Be a Dumb Idea” by Zeynep </a:t>
            </a:r>
            <a:r>
              <a:rPr lang="en-US" sz="1400" dirty="0" err="1">
                <a:solidFill>
                  <a:srgbClr val="FFFF00"/>
                </a:solidFill>
                <a:latin typeface="Times New Roman" panose="02020603050405020304" pitchFamily="18" charset="0"/>
                <a:cs typeface="Times New Roman" panose="02020603050405020304" pitchFamily="18" charset="0"/>
              </a:rPr>
              <a:t>Tufekci</a:t>
            </a:r>
            <a:r>
              <a:rPr lang="en-US" sz="1400" dirty="0">
                <a:solidFill>
                  <a:srgbClr val="FFFF00"/>
                </a:solidFill>
                <a:latin typeface="Times New Roman" panose="02020603050405020304" pitchFamily="18" charset="0"/>
                <a:cs typeface="Times New Roman" panose="02020603050405020304" pitchFamily="18" charset="0"/>
              </a:rPr>
              <a:t>, </a:t>
            </a:r>
            <a:r>
              <a:rPr lang="en-US" sz="1400" i="1" dirty="0">
                <a:solidFill>
                  <a:srgbClr val="FFFF00"/>
                </a:solidFill>
                <a:latin typeface="Times New Roman" panose="02020603050405020304" pitchFamily="18" charset="0"/>
                <a:cs typeface="Times New Roman" panose="02020603050405020304" pitchFamily="18" charset="0"/>
              </a:rPr>
              <a:t>The New York Times. Illustration by </a:t>
            </a:r>
            <a:r>
              <a:rPr lang="en-US" sz="1400" dirty="0">
                <a:solidFill>
                  <a:srgbClr val="FFFF00"/>
                </a:solidFill>
                <a:latin typeface="Times New Roman" panose="02020603050405020304" pitchFamily="18" charset="0"/>
                <a:cs typeface="Times New Roman" panose="02020603050405020304" pitchFamily="18" charset="0"/>
              </a:rPr>
              <a:t>Jim </a:t>
            </a:r>
            <a:r>
              <a:rPr lang="en-US" sz="1400" dirty="0" err="1">
                <a:solidFill>
                  <a:srgbClr val="FFFF00"/>
                </a:solidFill>
                <a:latin typeface="Times New Roman" panose="02020603050405020304" pitchFamily="18" charset="0"/>
                <a:cs typeface="Times New Roman" panose="02020603050405020304" pitchFamily="18" charset="0"/>
              </a:rPr>
              <a:t>Datz</a:t>
            </a:r>
            <a:r>
              <a:rPr lang="en-US" sz="1400" dirty="0">
                <a:solidFill>
                  <a:srgbClr val="FFFF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84366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39488" y="1720840"/>
            <a:ext cx="11313025" cy="3477875"/>
          </a:xfrm>
          <a:prstGeom prst="rect">
            <a:avLst/>
          </a:prstGeom>
        </p:spPr>
        <p:txBody>
          <a:bodyPr wrap="square">
            <a:spAutoFit/>
          </a:bodyPr>
          <a:lstStyle/>
          <a:p>
            <a:pPr algn="ctr"/>
            <a:r>
              <a:rPr lang="en-US" dirty="0"/>
              <a:t>	</a:t>
            </a:r>
            <a:r>
              <a:rPr lang="en-US" sz="2000" b="1" dirty="0">
                <a:solidFill>
                  <a:srgbClr val="FFFF00"/>
                </a:solidFill>
                <a:latin typeface="Times New Roman" panose="02020603050405020304" pitchFamily="18" charset="0"/>
                <a:cs typeface="Times New Roman" panose="02020603050405020304" pitchFamily="18" charset="0"/>
              </a:rPr>
              <a:t>NUTSHELL</a:t>
            </a:r>
          </a:p>
          <a:p>
            <a:endParaRPr lang="en-US" sz="2000" dirty="0">
              <a:solidFill>
                <a:srgbClr val="FFFF00"/>
              </a:solidFill>
              <a:latin typeface="Times New Roman" panose="02020603050405020304" pitchFamily="18" charset="0"/>
              <a:cs typeface="Times New Roman" panose="02020603050405020304" pitchFamily="18" charset="0"/>
            </a:endParaRPr>
          </a:p>
          <a:p>
            <a:pPr algn="just"/>
            <a:r>
              <a:rPr lang="en-US" sz="2000" dirty="0">
                <a:solidFill>
                  <a:srgbClr val="FFFF00"/>
                </a:solidFill>
                <a:latin typeface="Times New Roman" panose="02020603050405020304" pitchFamily="18" charset="0"/>
                <a:cs typeface="Times New Roman" panose="02020603050405020304" pitchFamily="18" charset="0"/>
              </a:rPr>
              <a:t>What “The </a:t>
            </a:r>
            <a:r>
              <a:rPr lang="en-US" sz="2000" dirty="0" err="1">
                <a:solidFill>
                  <a:srgbClr val="FFFF00"/>
                </a:solidFill>
                <a:latin typeface="Times New Roman" panose="02020603050405020304" pitchFamily="18" charset="0"/>
                <a:cs typeface="Times New Roman" panose="02020603050405020304" pitchFamily="18" charset="0"/>
              </a:rPr>
              <a:t>Entropocene</a:t>
            </a:r>
            <a:r>
              <a:rPr lang="en-US" sz="2000" dirty="0">
                <a:solidFill>
                  <a:srgbClr val="FFFF00"/>
                </a:solidFill>
                <a:latin typeface="Times New Roman" panose="02020603050405020304" pitchFamily="18" charset="0"/>
                <a:cs typeface="Times New Roman" panose="02020603050405020304" pitchFamily="18" charset="0"/>
              </a:rPr>
              <a:t>” is about is that the Second Law of Thermodynamics, to give it an anthropomorphic spin, is not only the puppet master pulling the strings backstage of the coming about and evolution of life, it has hit upon a species capable of realizing its fondest dreams, the maximal production of what it wants, entropy. But, now there is a new kid on the block threatening to usurp our throne, exponentially advancing technology. Because the 2</a:t>
            </a:r>
            <a:r>
              <a:rPr lang="en-US" sz="2000" baseline="30000" dirty="0">
                <a:solidFill>
                  <a:srgbClr val="FFFF00"/>
                </a:solidFill>
                <a:latin typeface="Times New Roman" panose="02020603050405020304" pitchFamily="18" charset="0"/>
                <a:cs typeface="Times New Roman" panose="02020603050405020304" pitchFamily="18" charset="0"/>
              </a:rPr>
              <a:t>nd</a:t>
            </a:r>
            <a:r>
              <a:rPr lang="en-US" sz="2000" dirty="0">
                <a:solidFill>
                  <a:srgbClr val="FFFF00"/>
                </a:solidFill>
                <a:latin typeface="Times New Roman" panose="02020603050405020304" pitchFamily="18" charset="0"/>
                <a:cs typeface="Times New Roman" panose="02020603050405020304" pitchFamily="18" charset="0"/>
              </a:rPr>
              <a:t> Law will not, under any circumstances, allow the sum-total of entropy in the universe, to shrink – perpetual motion machines are not allowed – and technology, especially today under the impress of artificial intelligence, machine learning, robotics, nanotechnology, breakthrough gene editing (CRSPR-cas9)… represents radically shrinking entropy, something, some system, some environment, has to compensate, has to be the recipient of its entropic effluents. That something doesn’t exclude us.</a:t>
            </a:r>
          </a:p>
        </p:txBody>
      </p:sp>
    </p:spTree>
    <p:extLst>
      <p:ext uri="{BB962C8B-B14F-4D97-AF65-F5344CB8AC3E}">
        <p14:creationId xmlns:p14="http://schemas.microsoft.com/office/powerpoint/2010/main" val="17735196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Raices ">
            <a:extLst>
              <a:ext uri="{FF2B5EF4-FFF2-40B4-BE49-F238E27FC236}">
                <a16:creationId xmlns:a16="http://schemas.microsoft.com/office/drawing/2014/main" id="{39678FB9-F30D-496C-8D57-036F1E24C8D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5699" y="415637"/>
            <a:ext cx="7196445" cy="6246420"/>
          </a:xfrm>
          <a:prstGeom prst="rect">
            <a:avLst/>
          </a:prstGeom>
          <a:noFill/>
          <a:ln>
            <a:noFill/>
          </a:ln>
        </p:spPr>
      </p:pic>
    </p:spTree>
    <p:extLst>
      <p:ext uri="{BB962C8B-B14F-4D97-AF65-F5344CB8AC3E}">
        <p14:creationId xmlns:p14="http://schemas.microsoft.com/office/powerpoint/2010/main" val="35080786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30F10A-9582-4361-840D-90EE4F2C42DC}"/>
              </a:ext>
            </a:extLst>
          </p:cNvPr>
          <p:cNvPicPr/>
          <p:nvPr/>
        </p:nvPicPr>
        <p:blipFill rotWithShape="1">
          <a:blip r:embed="rId2"/>
          <a:srcRect l="9295" t="19608" r="37660" b="31863"/>
          <a:stretch/>
        </p:blipFill>
        <p:spPr bwMode="auto">
          <a:xfrm>
            <a:off x="1945574" y="958933"/>
            <a:ext cx="8300852" cy="49401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479154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4B23A6-8F46-4C28-8355-BA1849E485AC}"/>
              </a:ext>
            </a:extLst>
          </p:cNvPr>
          <p:cNvPicPr/>
          <p:nvPr/>
        </p:nvPicPr>
        <p:blipFill rotWithShape="1">
          <a:blip r:embed="rId2"/>
          <a:srcRect l="9455" t="35898" r="51763" b="12250"/>
          <a:stretch/>
        </p:blipFill>
        <p:spPr bwMode="auto">
          <a:xfrm>
            <a:off x="2622983" y="976746"/>
            <a:ext cx="6946034" cy="4923013"/>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E538B5E7-1011-44CF-AC7F-904CB5F16900}"/>
              </a:ext>
            </a:extLst>
          </p:cNvPr>
          <p:cNvSpPr txBox="1"/>
          <p:nvPr/>
        </p:nvSpPr>
        <p:spPr>
          <a:xfrm>
            <a:off x="2622983" y="6266985"/>
            <a:ext cx="6946035" cy="261610"/>
          </a:xfrm>
          <a:prstGeom prst="rect">
            <a:avLst/>
          </a:prstGeom>
          <a:noFill/>
        </p:spPr>
        <p:txBody>
          <a:bodyPr wrap="square" rtlCol="0">
            <a:spAutoFit/>
          </a:bodyPr>
          <a:lstStyle/>
          <a:p>
            <a:pPr algn="ctr"/>
            <a:r>
              <a:rPr lang="en-US" sz="1100" dirty="0">
                <a:solidFill>
                  <a:srgbClr val="FFFF00"/>
                </a:solidFill>
                <a:latin typeface="Times New Roman" panose="02020603050405020304" pitchFamily="18" charset="0"/>
                <a:cs typeface="Times New Roman" panose="02020603050405020304" pitchFamily="18" charset="0"/>
              </a:rPr>
              <a:t>http://spectrum.ieee.org/cars-that-think/transportation/self-driving/eyesight-will-watch-you-drive-and-thats-a-good-thing</a:t>
            </a:r>
          </a:p>
        </p:txBody>
      </p:sp>
    </p:spTree>
    <p:extLst>
      <p:ext uri="{BB962C8B-B14F-4D97-AF65-F5344CB8AC3E}">
        <p14:creationId xmlns:p14="http://schemas.microsoft.com/office/powerpoint/2010/main" val="16069973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EA665C-9ACF-41F8-8C6A-9DA7FA3E44AD}"/>
              </a:ext>
            </a:extLst>
          </p:cNvPr>
          <p:cNvPicPr/>
          <p:nvPr/>
        </p:nvPicPr>
        <p:blipFill rotWithShape="1">
          <a:blip r:embed="rId2"/>
          <a:srcRect l="25962" t="34424" r="38942" b="34473"/>
          <a:stretch/>
        </p:blipFill>
        <p:spPr bwMode="auto">
          <a:xfrm>
            <a:off x="2230582" y="822366"/>
            <a:ext cx="7730837" cy="52132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004601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8069F6-3068-4B18-964F-B490D1DE884B}"/>
              </a:ext>
            </a:extLst>
          </p:cNvPr>
          <p:cNvSpPr/>
          <p:nvPr/>
        </p:nvSpPr>
        <p:spPr>
          <a:xfrm>
            <a:off x="1038922" y="2074783"/>
            <a:ext cx="10114157" cy="2646878"/>
          </a:xfrm>
          <a:prstGeom prst="rect">
            <a:avLst/>
          </a:prstGeom>
        </p:spPr>
        <p:txBody>
          <a:bodyPr wrap="square">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“McDonald’s hooks us by appealing to our bodies’ craving for certain flavors; Facebook, Instagram, and Twitter hook us by delivering what psychologists call “variable rewards.” Messages, photos, and “likes” appear on no set schedule, so we check for them compulsively, never sure when we’ll receive that dopamine-activating prize. (Delivering rewards at random has been proved to quickly and strongly reinforce behavior.)”</a:t>
            </a:r>
          </a:p>
          <a:p>
            <a:pPr algn="just"/>
            <a:endParaRPr lang="en-US" sz="2000" dirty="0">
              <a:solidFill>
                <a:srgbClr val="FFFF00"/>
              </a:solidFill>
              <a:latin typeface="Times New Roman" panose="02020603050405020304" pitchFamily="18" charset="0"/>
              <a:cs typeface="Times New Roman" panose="02020603050405020304" pitchFamily="18" charset="0"/>
            </a:endParaRPr>
          </a:p>
          <a:p>
            <a:pPr algn="r"/>
            <a:r>
              <a:rPr lang="en-US" dirty="0"/>
              <a:t>								            </a:t>
            </a:r>
            <a:r>
              <a:rPr lang="en-US" sz="1400" dirty="0">
                <a:solidFill>
                  <a:srgbClr val="FFFF00"/>
                </a:solidFill>
                <a:latin typeface="Times New Roman" panose="02020603050405020304" pitchFamily="18" charset="0"/>
                <a:cs typeface="Times New Roman" panose="02020603050405020304" pitchFamily="18" charset="0"/>
              </a:rPr>
              <a:t>Bianca Bosker on Tristan Harris, “the Binge Breaker”</a:t>
            </a:r>
          </a:p>
          <a:p>
            <a:pPr algn="r"/>
            <a:r>
              <a:rPr lang="en-US" sz="1400" dirty="0">
                <a:solidFill>
                  <a:srgbClr val="FFFF00"/>
                </a:solidFill>
                <a:latin typeface="Times New Roman" panose="02020603050405020304" pitchFamily="18" charset="0"/>
                <a:cs typeface="Times New Roman" panose="02020603050405020304" pitchFamily="18" charset="0"/>
              </a:rPr>
              <a:t>											                  </a:t>
            </a:r>
            <a:r>
              <a:rPr lang="en-US" sz="1400" i="1" dirty="0">
                <a:solidFill>
                  <a:srgbClr val="FFFF00"/>
                </a:solidFill>
                <a:latin typeface="Times New Roman" panose="02020603050405020304" pitchFamily="18" charset="0"/>
                <a:cs typeface="Times New Roman" panose="02020603050405020304" pitchFamily="18" charset="0"/>
              </a:rPr>
              <a:t>The Atlantic</a:t>
            </a:r>
          </a:p>
          <a:p>
            <a:pPr algn="r"/>
            <a:r>
              <a:rPr lang="en-US" sz="1400" i="1" dirty="0">
                <a:solidFill>
                  <a:srgbClr val="FFFF00"/>
                </a:solidFill>
                <a:latin typeface="Times New Roman" panose="02020603050405020304" pitchFamily="18" charset="0"/>
                <a:cs typeface="Times New Roman" panose="02020603050405020304" pitchFamily="18" charset="0"/>
              </a:rPr>
              <a:t>								 </a:t>
            </a:r>
            <a:r>
              <a:rPr lang="en-US" sz="1400" u="sng" dirty="0">
                <a:latin typeface="Times New Roman" panose="02020603050405020304" pitchFamily="18" charset="0"/>
                <a:cs typeface="Times New Roman" panose="02020603050405020304" pitchFamily="18" charset="0"/>
                <a:hlinkClick r:id="rId2"/>
              </a:rPr>
              <a:t>https://www.theatlantic.com/magazine/archive/2016/11/the-binge-breaker/501122/</a:t>
            </a:r>
            <a:endParaRPr lang="en-US" sz="1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97219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CA9997-B9C7-4F0D-8769-5FBB3A79AAA2}"/>
              </a:ext>
            </a:extLst>
          </p:cNvPr>
          <p:cNvSpPr txBox="1"/>
          <p:nvPr/>
        </p:nvSpPr>
        <p:spPr>
          <a:xfrm>
            <a:off x="2973659" y="3198168"/>
            <a:ext cx="6244683" cy="461665"/>
          </a:xfrm>
          <a:prstGeom prst="rect">
            <a:avLst/>
          </a:prstGeom>
          <a:noFill/>
        </p:spPr>
        <p:txBody>
          <a:bodyPr wrap="square" rtlCol="0">
            <a:spAutoFit/>
          </a:bodyPr>
          <a:lstStyle/>
          <a:p>
            <a:pPr algn="ctr"/>
            <a:r>
              <a:rPr lang="en-US" sz="2400" dirty="0">
                <a:solidFill>
                  <a:srgbClr val="FFFF00"/>
                </a:solidFill>
                <a:latin typeface="Times New Roman" panose="02020603050405020304" pitchFamily="18" charset="0"/>
                <a:cs typeface="Times New Roman" panose="02020603050405020304" pitchFamily="18" charset="0"/>
              </a:rPr>
              <a:t>OVERDOSE</a:t>
            </a:r>
          </a:p>
        </p:txBody>
      </p:sp>
    </p:spTree>
    <p:extLst>
      <p:ext uri="{BB962C8B-B14F-4D97-AF65-F5344CB8AC3E}">
        <p14:creationId xmlns:p14="http://schemas.microsoft.com/office/powerpoint/2010/main" val="40836834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DD8C59-0820-4912-90FA-A8B5FAB3F86C}"/>
              </a:ext>
            </a:extLst>
          </p:cNvPr>
          <p:cNvSpPr/>
          <p:nvPr/>
        </p:nvSpPr>
        <p:spPr>
          <a:xfrm>
            <a:off x="431180" y="1366897"/>
            <a:ext cx="11329640" cy="4124206"/>
          </a:xfrm>
          <a:prstGeom prst="rect">
            <a:avLst/>
          </a:prstGeom>
        </p:spPr>
        <p:txBody>
          <a:bodyPr wrap="square">
            <a:spAutoFit/>
          </a:bodyPr>
          <a:lstStyle/>
          <a:p>
            <a:r>
              <a:rPr lang="en-US" sz="2000" dirty="0">
                <a:solidFill>
                  <a:srgbClr val="FFFF00"/>
                </a:solidFill>
                <a:latin typeface="Times New Roman" panose="02020603050405020304" pitchFamily="18" charset="0"/>
                <a:ea typeface="Times New Roman" panose="02020603050405020304" pitchFamily="18" charset="0"/>
              </a:rPr>
              <a:t>When it comes to killing pain these days, a prescription for a high-powered opioid is no longer enough. Once you’re taking, say, OxyContin or hydrocodone on a regular basis, you’ll probably get pills for the side effects: pills to control the nausea, pills to regulate your testosterone production, and pills to help you use the bathroom when the drugs numb the receptors in your intestines that are supposed to help move things along.</a:t>
            </a:r>
          </a:p>
          <a:p>
            <a:endParaRPr lang="en-US" sz="2000" dirty="0">
              <a:solidFill>
                <a:srgbClr val="FFFF00"/>
              </a:solidFill>
              <a:latin typeface="Times New Roman" panose="02020603050405020304" pitchFamily="18" charset="0"/>
              <a:ea typeface="Times New Roman" panose="02020603050405020304" pitchFamily="18" charset="0"/>
            </a:endParaRPr>
          </a:p>
          <a:p>
            <a:r>
              <a:rPr lang="en-US" sz="2000" dirty="0">
                <a:solidFill>
                  <a:srgbClr val="FFFF00"/>
                </a:solidFill>
                <a:latin typeface="Times New Roman" panose="02020603050405020304" pitchFamily="18" charset="0"/>
                <a:ea typeface="Times New Roman" panose="02020603050405020304" pitchFamily="18" charset="0"/>
              </a:rPr>
              <a:t>If you become addicted to painkillers, there are pills to help you stop taking the pills, by reducing the symptoms of withdrawal. And if you take too many pills, there’s a pill for that too. Or, rather, there’s a nasal spray, or an injection, or a nifty $4,100 auto-injector that announces, through a tiny speaker, how to use it to reverse the effects of an overdose.</a:t>
            </a:r>
          </a:p>
          <a:p>
            <a:endParaRPr lang="en-US" sz="2000" dirty="0">
              <a:solidFill>
                <a:srgbClr val="FFFF00"/>
              </a:solidFill>
              <a:latin typeface="Times New Roman" panose="02020603050405020304" pitchFamily="18" charset="0"/>
              <a:ea typeface="Times New Roman" panose="02020603050405020304" pitchFamily="18" charset="0"/>
            </a:endParaRPr>
          </a:p>
          <a:p>
            <a:pPr algn="r"/>
            <a:r>
              <a:rPr lang="en-US" sz="1400" dirty="0">
                <a:solidFill>
                  <a:srgbClr val="FFFF00"/>
                </a:solidFill>
                <a:latin typeface="Times New Roman" panose="02020603050405020304" pitchFamily="18" charset="0"/>
                <a:ea typeface="Times New Roman" panose="02020603050405020304" pitchFamily="18" charset="0"/>
              </a:rPr>
              <a:t>Haley </a:t>
            </a:r>
            <a:r>
              <a:rPr lang="en-US" sz="1400" dirty="0" err="1">
                <a:solidFill>
                  <a:srgbClr val="FFFF00"/>
                </a:solidFill>
                <a:latin typeface="Times New Roman" panose="02020603050405020304" pitchFamily="18" charset="0"/>
                <a:ea typeface="Times New Roman" panose="02020603050405020304" pitchFamily="18" charset="0"/>
              </a:rPr>
              <a:t>Sweetland</a:t>
            </a:r>
            <a:r>
              <a:rPr lang="en-US" sz="1400" dirty="0">
                <a:solidFill>
                  <a:srgbClr val="FFFF00"/>
                </a:solidFill>
                <a:latin typeface="Times New Roman" panose="02020603050405020304" pitchFamily="18" charset="0"/>
                <a:ea typeface="Times New Roman" panose="02020603050405020304" pitchFamily="18" charset="0"/>
              </a:rPr>
              <a:t> Edwards</a:t>
            </a:r>
          </a:p>
          <a:p>
            <a:pPr algn="r"/>
            <a:r>
              <a:rPr lang="en-US" sz="1400" dirty="0">
                <a:solidFill>
                  <a:srgbClr val="FFFF00"/>
                </a:solidFill>
                <a:latin typeface="Times New Roman" panose="02020603050405020304" pitchFamily="18" charset="0"/>
                <a:ea typeface="Times New Roman" panose="02020603050405020304" pitchFamily="18" charset="0"/>
              </a:rPr>
              <a:t>“The Drug Cascade”</a:t>
            </a:r>
          </a:p>
          <a:p>
            <a:pPr algn="r"/>
            <a:r>
              <a:rPr lang="en-US" sz="1400" i="1" dirty="0">
                <a:solidFill>
                  <a:srgbClr val="FFFF00"/>
                </a:solidFill>
                <a:latin typeface="Times New Roman" panose="02020603050405020304" pitchFamily="18" charset="0"/>
                <a:ea typeface="Times New Roman" panose="02020603050405020304" pitchFamily="18" charset="0"/>
              </a:rPr>
              <a:t>Time Magazine</a:t>
            </a:r>
          </a:p>
          <a:p>
            <a:pPr algn="r"/>
            <a:endParaRPr lang="en-US"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01607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D96530-D356-46DF-8234-2F75D18FEB1C}"/>
              </a:ext>
            </a:extLst>
          </p:cNvPr>
          <p:cNvSpPr txBox="1"/>
          <p:nvPr/>
        </p:nvSpPr>
        <p:spPr>
          <a:xfrm>
            <a:off x="856939" y="2474893"/>
            <a:ext cx="10478123" cy="1908215"/>
          </a:xfrm>
          <a:prstGeom prst="rect">
            <a:avLst/>
          </a:prstGeom>
          <a:noFill/>
        </p:spPr>
        <p:txBody>
          <a:bodyPr wrap="square" rtlCol="0">
            <a:spAutoFit/>
          </a:bodyPr>
          <a:lstStyle/>
          <a:p>
            <a:pPr algn="ctr"/>
            <a:r>
              <a:rPr lang="en-US" sz="2000" b="1" dirty="0">
                <a:solidFill>
                  <a:srgbClr val="FFFF00"/>
                </a:solidFill>
                <a:latin typeface="Times New Roman" panose="02020603050405020304" pitchFamily="18" charset="0"/>
                <a:cs typeface="Times New Roman" panose="02020603050405020304" pitchFamily="18" charset="0"/>
              </a:rPr>
              <a:t>Drug Deaths in America Are Rising Faster Than Ever</a:t>
            </a:r>
          </a:p>
          <a:p>
            <a:pPr algn="just"/>
            <a:endParaRPr lang="en-US" sz="2000" dirty="0">
              <a:solidFill>
                <a:srgbClr val="FFFF00"/>
              </a:solidFill>
              <a:latin typeface="Times New Roman" panose="02020603050405020304" pitchFamily="18" charset="0"/>
              <a:cs typeface="Times New Roman" panose="02020603050405020304" pitchFamily="18" charset="0"/>
            </a:endParaRPr>
          </a:p>
          <a:p>
            <a:pPr algn="just"/>
            <a:r>
              <a:rPr lang="en-US" sz="2000" dirty="0">
                <a:solidFill>
                  <a:srgbClr val="FFFF00"/>
                </a:solidFill>
                <a:latin typeface="Times New Roman" panose="02020603050405020304" pitchFamily="18" charset="0"/>
                <a:cs typeface="Times New Roman" panose="02020603050405020304" pitchFamily="18" charset="0"/>
              </a:rPr>
              <a:t>AKRON, Ohio — Drug overdose deaths in 2016 most likely exceeded 59,000, the largest annual jump ever recorded in the United States, according to preliminary data compiled by The New York Times.</a:t>
            </a:r>
          </a:p>
          <a:p>
            <a:endParaRPr lang="en-US" dirty="0"/>
          </a:p>
        </p:txBody>
      </p:sp>
    </p:spTree>
    <p:extLst>
      <p:ext uri="{BB962C8B-B14F-4D97-AF65-F5344CB8AC3E}">
        <p14:creationId xmlns:p14="http://schemas.microsoft.com/office/powerpoint/2010/main" val="16998167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9492F7-C25D-44CB-826D-A0BF36490F21}"/>
              </a:ext>
            </a:extLst>
          </p:cNvPr>
          <p:cNvSpPr txBox="1"/>
          <p:nvPr/>
        </p:nvSpPr>
        <p:spPr>
          <a:xfrm>
            <a:off x="3992137" y="2598235"/>
            <a:ext cx="4939990" cy="461665"/>
          </a:xfrm>
          <a:prstGeom prst="rect">
            <a:avLst/>
          </a:prstGeom>
          <a:noFill/>
        </p:spPr>
        <p:txBody>
          <a:bodyPr wrap="square" rtlCol="0">
            <a:spAutoFit/>
          </a:bodyPr>
          <a:lstStyle/>
          <a:p>
            <a:pPr algn="ctr"/>
            <a:r>
              <a:rPr lang="en-US" sz="2400" b="1" dirty="0">
                <a:solidFill>
                  <a:srgbClr val="FFFF00"/>
                </a:solidFill>
                <a:latin typeface="Times New Roman" panose="02020603050405020304" pitchFamily="18" charset="0"/>
                <a:cs typeface="Times New Roman" panose="02020603050405020304" pitchFamily="18" charset="0"/>
              </a:rPr>
              <a:t>OBESITY </a:t>
            </a:r>
          </a:p>
        </p:txBody>
      </p:sp>
    </p:spTree>
    <p:extLst>
      <p:ext uri="{BB962C8B-B14F-4D97-AF65-F5344CB8AC3E}">
        <p14:creationId xmlns:p14="http://schemas.microsoft.com/office/powerpoint/2010/main" val="20457463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9407" y="2397949"/>
            <a:ext cx="10793186" cy="2062103"/>
          </a:xfrm>
          <a:prstGeom prst="rect">
            <a:avLst/>
          </a:prstGeom>
          <a:noFill/>
        </p:spPr>
        <p:txBody>
          <a:bodyPr wrap="square" rtlCol="0">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“Whereas in 2010 obesity and related illnesses killed about 1 million people, terrorists killed a total of 7,697 people across the globe, most of them in developing countries. For the average American or European Coca-Cola poses a far deadlier threat than al-Qaeda”</a:t>
            </a:r>
          </a:p>
          <a:p>
            <a:pPr algn="just"/>
            <a:endParaRPr lang="en-US" sz="2000" dirty="0">
              <a:solidFill>
                <a:srgbClr val="FFFF00"/>
              </a:solidFill>
              <a:latin typeface="Times New Roman" panose="02020603050405020304" pitchFamily="18" charset="0"/>
              <a:cs typeface="Times New Roman" panose="02020603050405020304" pitchFamily="18" charset="0"/>
            </a:endParaRPr>
          </a:p>
          <a:p>
            <a:pPr algn="r"/>
            <a:r>
              <a:rPr lang="en-US" sz="1400" dirty="0">
                <a:solidFill>
                  <a:srgbClr val="FFFF00"/>
                </a:solidFill>
                <a:latin typeface="Times New Roman" panose="02020603050405020304" pitchFamily="18" charset="0"/>
                <a:cs typeface="Times New Roman" panose="02020603050405020304" pitchFamily="18" charset="0"/>
              </a:rPr>
              <a:t>Yuval Noah Harari</a:t>
            </a:r>
          </a:p>
          <a:p>
            <a:pPr algn="r"/>
            <a:r>
              <a:rPr lang="en-US" sz="1400" i="1" dirty="0">
                <a:solidFill>
                  <a:srgbClr val="FFFF00"/>
                </a:solidFill>
                <a:latin typeface="Times New Roman" panose="02020603050405020304" pitchFamily="18" charset="0"/>
                <a:cs typeface="Times New Roman" panose="02020603050405020304" pitchFamily="18" charset="0"/>
              </a:rPr>
              <a:t>Homo Deus: A Brief History of Tomorrow</a:t>
            </a:r>
            <a:r>
              <a:rPr lang="en-US" sz="1400" b="1" dirty="0"/>
              <a:t> </a:t>
            </a:r>
            <a:r>
              <a:rPr lang="en-US" sz="1400" dirty="0">
                <a:solidFill>
                  <a:srgbClr val="FFFF00"/>
                </a:solidFill>
                <a:latin typeface="Times New Roman" panose="02020603050405020304" pitchFamily="18" charset="0"/>
                <a:cs typeface="Times New Roman" panose="02020603050405020304" pitchFamily="18" charset="0"/>
              </a:rPr>
              <a:t> </a:t>
            </a:r>
          </a:p>
          <a:p>
            <a:pPr algn="just"/>
            <a:endParaRPr lang="en-US" sz="20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9010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238375" y="3198168"/>
            <a:ext cx="7715250" cy="461665"/>
          </a:xfrm>
          <a:prstGeom prst="rect">
            <a:avLst/>
          </a:prstGeom>
          <a:noFill/>
        </p:spPr>
        <p:txBody>
          <a:bodyPr wrap="square" rtlCol="0">
            <a:spAutoFit/>
          </a:bodyPr>
          <a:lstStyle/>
          <a:p>
            <a:pPr algn="ctr"/>
            <a:r>
              <a:rPr lang="en-US" sz="2400" b="1" dirty="0">
                <a:solidFill>
                  <a:srgbClr val="FFFF00"/>
                </a:solidFill>
              </a:rPr>
              <a:t>SYMPTOMS</a:t>
            </a:r>
          </a:p>
        </p:txBody>
      </p:sp>
    </p:spTree>
    <p:extLst>
      <p:ext uri="{BB962C8B-B14F-4D97-AF65-F5344CB8AC3E}">
        <p14:creationId xmlns:p14="http://schemas.microsoft.com/office/powerpoint/2010/main" val="38411560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5CE852-5DF6-4F7C-A01F-6ABB102E63EE}"/>
              </a:ext>
            </a:extLst>
          </p:cNvPr>
          <p:cNvSpPr/>
          <p:nvPr/>
        </p:nvSpPr>
        <p:spPr>
          <a:xfrm>
            <a:off x="1295401" y="3013502"/>
            <a:ext cx="9601199" cy="707886"/>
          </a:xfrm>
          <a:prstGeom prst="rect">
            <a:avLst/>
          </a:prstGeom>
        </p:spPr>
        <p:txBody>
          <a:bodyPr wrap="square">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A study published in The New England Journal of Medicine found that, globally, nearly 604 million adults and 108 million children are obese. </a:t>
            </a:r>
            <a:endParaRPr lang="en-US" sz="2000" dirty="0">
              <a:solidFill>
                <a:srgbClr val="FFFF00"/>
              </a:solidFill>
            </a:endParaRPr>
          </a:p>
        </p:txBody>
      </p:sp>
    </p:spTree>
    <p:extLst>
      <p:ext uri="{BB962C8B-B14F-4D97-AF65-F5344CB8AC3E}">
        <p14:creationId xmlns:p14="http://schemas.microsoft.com/office/powerpoint/2010/main" val="30227061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DB9822-7EA8-4AEC-B930-92FAA375C694}"/>
              </a:ext>
            </a:extLst>
          </p:cNvPr>
          <p:cNvSpPr/>
          <p:nvPr/>
        </p:nvSpPr>
        <p:spPr>
          <a:xfrm>
            <a:off x="100361" y="146178"/>
            <a:ext cx="11820293" cy="6564489"/>
          </a:xfrm>
          <a:prstGeom prst="rect">
            <a:avLst/>
          </a:prstGeom>
        </p:spPr>
        <p:txBody>
          <a:bodyPr wrap="square">
            <a:spAutoFit/>
          </a:bodyPr>
          <a:lstStyle/>
          <a:p>
            <a:pPr algn="just">
              <a:lnSpc>
                <a:spcPct val="107000"/>
              </a:lnSpc>
              <a:spcAft>
                <a:spcPts val="800"/>
              </a:spcAft>
            </a:pPr>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“In our systematic evaluation of the health effects of high BMI, we found that excess body weight accounted for about 4 million deaths and 120 million disability-adjusted life-years worldwide in 2015. Nearly 70% of the deaths that were related to high BMI were due to cardiovascular disease, and more than 60% of those deaths occurred among obese persons. The prevalence of obesity has increased during the past three decades and at a faster pace than the related disease burden. However, both the trend and magnitude of the BMI-related disease burden vary widely across countries…</a:t>
            </a:r>
            <a:endParaRPr lang="en-US"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“Among the leading health risks that were assessed in the Global Burden of Disease 2015 study, high BMI continues to have one of the highest rates of increase. Across levels of development, the prevalence of obesity has increased over recent decades, which indicates that the problem is not simply a function of income or wealth. Changes in the food environment and food systems are probably major drivers. Increased availability, accessibility, and affordability of energy-dense foods, along with intense marketing of such foods, could explain excess energy intake and weight gain among different populations. The reduced opportunities for physical activity that have followed urbanization and other changes in the built environment have also been considered as potential drivers; however, these changes generally preceded the global increase in obesity and are less likely to be major contributors… </a:t>
            </a:r>
            <a:endParaRPr lang="en-US"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“We found that 5% of the disability-adjusted life-years that were related to high BMI were from musculoskeletal disorders. Although high BMI is a major risk factor contributing to years lived with disability globally, and the economic costs associated with treatment are substantial… Our systematic evaluation of prospective observational studies showed sufficient evidence supporting a causal relationship between high BMI and cancers of the esophagus, colon and rectum, liver, gallbladder and biliary tract, pancreas, breast, uterus, ovary, kidney, and thyroid, along with leukemia.”</a:t>
            </a:r>
          </a:p>
          <a:p>
            <a:pPr>
              <a:lnSpc>
                <a:spcPct val="107000"/>
              </a:lnSpc>
              <a:spcAft>
                <a:spcPts val="8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indent="-228600" algn="r">
              <a:spcBef>
                <a:spcPts val="0"/>
              </a:spcBef>
              <a:spcAft>
                <a:spcPts val="0"/>
              </a:spcAft>
              <a:tabLst>
                <a:tab pos="228600" algn="l"/>
              </a:tabLst>
            </a:pPr>
            <a:r>
              <a:rPr lang="en-US" sz="1400" dirty="0" err="1">
                <a:solidFill>
                  <a:srgbClr val="FFFF00"/>
                </a:solidFill>
                <a:latin typeface="Times New Roman" panose="02020603050405020304" pitchFamily="18" charset="0"/>
                <a:ea typeface="Times New Roman" panose="02020603050405020304" pitchFamily="18" charset="0"/>
              </a:rPr>
              <a:t>Ashkan</a:t>
            </a:r>
            <a:r>
              <a:rPr lang="en-US" sz="1400" dirty="0">
                <a:solidFill>
                  <a:srgbClr val="FFFF00"/>
                </a:solidFill>
                <a:latin typeface="Times New Roman" panose="02020603050405020304" pitchFamily="18" charset="0"/>
                <a:ea typeface="Times New Roman" panose="02020603050405020304" pitchFamily="18" charset="0"/>
              </a:rPr>
              <a:t> Afshin, M.D., Sc.D., et al. (12 June 2017). Health Effects of Overweight and Obesity in 195 Countries over 25 Years, </a:t>
            </a:r>
            <a:r>
              <a:rPr lang="en-US" sz="1400" i="1" dirty="0">
                <a:solidFill>
                  <a:srgbClr val="FFFF00"/>
                </a:solidFill>
                <a:latin typeface="Times New Roman" panose="02020603050405020304" pitchFamily="18" charset="0"/>
                <a:ea typeface="Times New Roman" panose="02020603050405020304" pitchFamily="18" charset="0"/>
              </a:rPr>
              <a:t>The New England Journal of Medicine</a:t>
            </a:r>
            <a:r>
              <a:rPr lang="en-US" sz="1400" dirty="0">
                <a:solidFill>
                  <a:srgbClr val="FFFF00"/>
                </a:solidFill>
                <a:latin typeface="Times New Roman" panose="02020603050405020304" pitchFamily="18" charset="0"/>
                <a:ea typeface="Times New Roman" panose="02020603050405020304" pitchFamily="18" charset="0"/>
              </a:rPr>
              <a:t>, </a:t>
            </a:r>
            <a:r>
              <a:rPr lang="en-US" sz="1400" dirty="0">
                <a:solidFill>
                  <a:srgbClr val="FFFF00"/>
                </a:solidFill>
                <a:latin typeface="Times New Roman" panose="02020603050405020304" pitchFamily="18" charset="0"/>
                <a:ea typeface="SimSun" panose="02010600030101010101" pitchFamily="2" charset="-122"/>
              </a:rPr>
              <a:t>DOI: 10.1056/NEJMoa161436, </a:t>
            </a:r>
            <a:r>
              <a:rPr lang="en-US" sz="1400" u="sng" dirty="0">
                <a:solidFill>
                  <a:srgbClr val="FFFF00"/>
                </a:solidFill>
                <a:latin typeface="Times New Roman" panose="02020603050405020304" pitchFamily="18" charset="0"/>
                <a:ea typeface="SimSun" panose="02010600030101010101" pitchFamily="2" charset="-122"/>
                <a:hlinkClick r:id="rId2"/>
              </a:rPr>
              <a:t>http://www.nejm</a:t>
            </a:r>
            <a:r>
              <a:rPr lang="en-US" sz="1400" u="sng" dirty="0">
                <a:solidFill>
                  <a:srgbClr val="0000FF"/>
                </a:solidFill>
                <a:latin typeface="Times New Roman" panose="02020603050405020304" pitchFamily="18" charset="0"/>
                <a:ea typeface="SimSun" panose="02010600030101010101" pitchFamily="2" charset="-122"/>
                <a:hlinkClick r:id="rId2"/>
              </a:rPr>
              <a:t>.org/doi/full/10.1056/NEJMoa1614362#t=article</a:t>
            </a:r>
            <a:r>
              <a:rPr lang="en-US" sz="1400" dirty="0">
                <a:latin typeface="Times New Roman" panose="02020603050405020304" pitchFamily="18" charset="0"/>
                <a:ea typeface="SimSun" panose="02010600030101010101" pitchFamily="2" charset="-122"/>
              </a:rPr>
              <a:t>.  </a:t>
            </a:r>
            <a:endParaRPr lang="en-US"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315894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D27190-330F-4D29-8AD1-E58A98F6CBCE}"/>
              </a:ext>
            </a:extLst>
          </p:cNvPr>
          <p:cNvSpPr txBox="1"/>
          <p:nvPr/>
        </p:nvSpPr>
        <p:spPr>
          <a:xfrm>
            <a:off x="2912327" y="3198168"/>
            <a:ext cx="6367347" cy="461665"/>
          </a:xfrm>
          <a:prstGeom prst="rect">
            <a:avLst/>
          </a:prstGeom>
          <a:noFill/>
        </p:spPr>
        <p:txBody>
          <a:bodyPr wrap="square" rtlCol="0">
            <a:spAutoFit/>
          </a:bodyPr>
          <a:lstStyle/>
          <a:p>
            <a:pPr algn="ctr"/>
            <a:r>
              <a:rPr lang="en-US" sz="2400" dirty="0">
                <a:solidFill>
                  <a:srgbClr val="FFFF00"/>
                </a:solidFill>
                <a:latin typeface="Times New Roman" panose="02020603050405020304" pitchFamily="18" charset="0"/>
                <a:cs typeface="Times New Roman" panose="02020603050405020304" pitchFamily="18" charset="0"/>
              </a:rPr>
              <a:t>SOARING INEQUALITY</a:t>
            </a:r>
          </a:p>
        </p:txBody>
      </p:sp>
    </p:spTree>
    <p:extLst>
      <p:ext uri="{BB962C8B-B14F-4D97-AF65-F5344CB8AC3E}">
        <p14:creationId xmlns:p14="http://schemas.microsoft.com/office/powerpoint/2010/main" val="32791894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F60034A-688D-4037-8596-2943D5F74A5C}"/>
              </a:ext>
            </a:extLst>
          </p:cNvPr>
          <p:cNvGraphicFramePr>
            <a:graphicFrameLocks noGrp="1"/>
          </p:cNvGraphicFramePr>
          <p:nvPr>
            <p:extLst>
              <p:ext uri="{D42A27DB-BD31-4B8C-83A1-F6EECF244321}">
                <p14:modId xmlns:p14="http://schemas.microsoft.com/office/powerpoint/2010/main" val="4006661060"/>
              </p:ext>
            </p:extLst>
          </p:nvPr>
        </p:nvGraphicFramePr>
        <p:xfrm>
          <a:off x="889348" y="281370"/>
          <a:ext cx="10346499" cy="62952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65114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200-000002000000}"/>
              </a:ext>
            </a:extLst>
          </p:cNvPr>
          <p:cNvGraphicFramePr>
            <a:graphicFrameLocks noGrp="1"/>
          </p:cNvGraphicFramePr>
          <p:nvPr>
            <p:extLst>
              <p:ext uri="{D42A27DB-BD31-4B8C-83A1-F6EECF244321}">
                <p14:modId xmlns:p14="http://schemas.microsoft.com/office/powerpoint/2010/main" val="2237962812"/>
              </p:ext>
            </p:extLst>
          </p:nvPr>
        </p:nvGraphicFramePr>
        <p:xfrm>
          <a:off x="1760483" y="281370"/>
          <a:ext cx="8671034" cy="62952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450796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74FD64-8862-4372-B900-6D290CFFB88C}"/>
              </a:ext>
            </a:extLst>
          </p:cNvPr>
          <p:cNvSpPr txBox="1"/>
          <p:nvPr/>
        </p:nvSpPr>
        <p:spPr>
          <a:xfrm>
            <a:off x="3189249" y="2564780"/>
            <a:ext cx="5776331" cy="1077218"/>
          </a:xfrm>
          <a:prstGeom prst="rect">
            <a:avLst/>
          </a:prstGeom>
          <a:noFill/>
        </p:spPr>
        <p:txBody>
          <a:bodyPr wrap="square" rtlCol="0">
            <a:spAutoFit/>
          </a:bodyPr>
          <a:lstStyle/>
          <a:p>
            <a:pPr algn="ctr"/>
            <a:r>
              <a:rPr lang="en-US" sz="2400" dirty="0">
                <a:solidFill>
                  <a:srgbClr val="FFFF00"/>
                </a:solidFill>
                <a:latin typeface="Times New Roman" panose="02020603050405020304" pitchFamily="18" charset="0"/>
                <a:cs typeface="Times New Roman" panose="02020603050405020304" pitchFamily="18" charset="0"/>
              </a:rPr>
              <a:t>Former U.S. Secretary of Labor, Robert Reich’s film “Inequality for All” </a:t>
            </a:r>
            <a:r>
              <a:rPr lang="en-US" sz="1600" dirty="0">
                <a:hlinkClick r:id="rId2"/>
              </a:rPr>
              <a:t>https://www.youtube.com/watch?v=fjYlr5G22IY</a:t>
            </a:r>
            <a:r>
              <a:rPr lang="en-US" sz="1600" dirty="0"/>
              <a:t> </a:t>
            </a:r>
          </a:p>
        </p:txBody>
      </p:sp>
    </p:spTree>
    <p:extLst>
      <p:ext uri="{BB962C8B-B14F-4D97-AF65-F5344CB8AC3E}">
        <p14:creationId xmlns:p14="http://schemas.microsoft.com/office/powerpoint/2010/main" val="16102598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317703" y="3198168"/>
            <a:ext cx="9556594" cy="400110"/>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Accelerating Returns of the Technical Order (But to Whom?)</a:t>
            </a:r>
          </a:p>
        </p:txBody>
      </p:sp>
    </p:spTree>
    <p:extLst>
      <p:ext uri="{BB962C8B-B14F-4D97-AF65-F5344CB8AC3E}">
        <p14:creationId xmlns:p14="http://schemas.microsoft.com/office/powerpoint/2010/main" val="21670150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BF7A07-C342-40BA-A6CB-BF0BC9EA3E50}"/>
              </a:ext>
            </a:extLst>
          </p:cNvPr>
          <p:cNvPicPr/>
          <p:nvPr/>
        </p:nvPicPr>
        <p:blipFill rotWithShape="1">
          <a:blip r:embed="rId2"/>
          <a:srcRect l="19551" t="42735" r="21955" b="25926"/>
          <a:stretch/>
        </p:blipFill>
        <p:spPr bwMode="auto">
          <a:xfrm>
            <a:off x="1369620" y="961901"/>
            <a:ext cx="9452760" cy="4049486"/>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440600DA-3595-4876-BC39-E7E392CF4F47}"/>
              </a:ext>
            </a:extLst>
          </p:cNvPr>
          <p:cNvSpPr txBox="1"/>
          <p:nvPr/>
        </p:nvSpPr>
        <p:spPr>
          <a:xfrm>
            <a:off x="2661425" y="5464098"/>
            <a:ext cx="6869151" cy="307777"/>
          </a:xfrm>
          <a:prstGeom prst="rect">
            <a:avLst/>
          </a:prstGeom>
          <a:noFill/>
        </p:spPr>
        <p:txBody>
          <a:bodyPr wrap="square" rtlCol="0">
            <a:spAutoFit/>
          </a:bodyPr>
          <a:lstStyle/>
          <a:p>
            <a:pPr algn="ctr"/>
            <a:r>
              <a:rPr lang="en-US" sz="1400" u="sng" dirty="0">
                <a:latin typeface="Times New Roman" panose="02020603050405020304" pitchFamily="18" charset="0"/>
                <a:cs typeface="Times New Roman" panose="02020603050405020304" pitchFamily="18" charset="0"/>
                <a:hlinkClick r:id="rId3"/>
              </a:rPr>
              <a:t>http://spectrum.ieee.org/biomedical/imaging/ai-designers-find-inspiration-in-rat-brains</a:t>
            </a:r>
            <a:endParaRPr lang="en-US" sz="1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65583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Facebook's Mark Zuckerberg focuses on augmented reality and camera apps at Facebook's F8 conference">
            <a:extLst>
              <a:ext uri="{FF2B5EF4-FFF2-40B4-BE49-F238E27FC236}">
                <a16:creationId xmlns:a16="http://schemas.microsoft.com/office/drawing/2014/main" id="{3D0AC77A-8186-4E19-B0E1-00DB43EF905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143250" y="1214437"/>
            <a:ext cx="5905500" cy="4429125"/>
          </a:xfrm>
          <a:prstGeom prst="rect">
            <a:avLst/>
          </a:prstGeom>
          <a:noFill/>
          <a:ln>
            <a:noFill/>
          </a:ln>
        </p:spPr>
      </p:pic>
      <p:sp>
        <p:nvSpPr>
          <p:cNvPr id="3" name="TextBox 2">
            <a:extLst>
              <a:ext uri="{FF2B5EF4-FFF2-40B4-BE49-F238E27FC236}">
                <a16:creationId xmlns:a16="http://schemas.microsoft.com/office/drawing/2014/main" id="{CDD3FDF5-84E8-436A-97AB-0FAA76E9A8C1}"/>
              </a:ext>
            </a:extLst>
          </p:cNvPr>
          <p:cNvSpPr txBox="1"/>
          <p:nvPr/>
        </p:nvSpPr>
        <p:spPr>
          <a:xfrm>
            <a:off x="2972914" y="5795158"/>
            <a:ext cx="6246173" cy="523220"/>
          </a:xfrm>
          <a:prstGeom prst="rect">
            <a:avLst/>
          </a:prstGeom>
          <a:noFill/>
        </p:spPr>
        <p:txBody>
          <a:bodyPr wrap="square" rtlCol="0">
            <a:spAutoFit/>
          </a:bodyPr>
          <a:lstStyle/>
          <a:p>
            <a:pPr algn="ctr"/>
            <a:r>
              <a:rPr lang="en-US" sz="1400" u="sng" dirty="0">
                <a:latin typeface="Times New Roman" panose="02020603050405020304" pitchFamily="18" charset="0"/>
                <a:cs typeface="Times New Roman" panose="02020603050405020304" pitchFamily="18" charset="0"/>
                <a:hlinkClick r:id="rId3"/>
              </a:rPr>
              <a:t>http://spectrum.ieee.org/view-from-the-valley/consumer-electronics/portable-devices/facebook-is-going-allin-on-augmented-reality</a:t>
            </a:r>
            <a:r>
              <a:rPr lang="en-US" sz="1400" u="sng" dirty="0">
                <a:latin typeface="Times New Roman" panose="02020603050405020304" pitchFamily="18" charset="0"/>
                <a:cs typeface="Times New Roman" panose="02020603050405020304" pitchFamily="18" charset="0"/>
              </a:rPr>
              <a:t> </a:t>
            </a:r>
            <a:endParaRPr lang="en-US" sz="1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90513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93247" y="1874729"/>
            <a:ext cx="11405507" cy="3108543"/>
          </a:xfrm>
          <a:prstGeom prst="rect">
            <a:avLst/>
          </a:prstGeom>
        </p:spPr>
        <p:txBody>
          <a:bodyPr wrap="square">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Technology companies aren’t just funding big things – they are funding the biggest, most world changing things. They are spending on ideas that, years from now, we may come to see as having altered life for much of the planet.</a:t>
            </a:r>
          </a:p>
          <a:p>
            <a:pPr algn="just"/>
            <a:r>
              <a:rPr lang="en-US" sz="2000" dirty="0">
                <a:solidFill>
                  <a:srgbClr val="FFFF00"/>
                </a:solidFill>
                <a:latin typeface="Times New Roman" panose="02020603050405020304" pitchFamily="18" charset="0"/>
                <a:cs typeface="Times New Roman" panose="02020603050405020304" pitchFamily="18" charset="0"/>
              </a:rPr>
              <a:t> </a:t>
            </a:r>
          </a:p>
          <a:p>
            <a:pPr algn="just"/>
            <a:r>
              <a:rPr lang="en-US" sz="2000" dirty="0">
                <a:solidFill>
                  <a:srgbClr val="FFFF00"/>
                </a:solidFill>
                <a:latin typeface="Times New Roman" panose="02020603050405020304" pitchFamily="18" charset="0"/>
                <a:cs typeface="Times New Roman" panose="02020603050405020304" pitchFamily="18" charset="0"/>
              </a:rPr>
              <a:t>“[P]</a:t>
            </a:r>
            <a:r>
              <a:rPr lang="en-US" sz="2000" dirty="0" err="1">
                <a:solidFill>
                  <a:srgbClr val="FFFF00"/>
                </a:solidFill>
                <a:latin typeface="Times New Roman" panose="02020603050405020304" pitchFamily="18" charset="0"/>
                <a:cs typeface="Times New Roman" panose="02020603050405020304" pitchFamily="18" charset="0"/>
              </a:rPr>
              <a:t>oint</a:t>
            </a:r>
            <a:r>
              <a:rPr lang="en-US" sz="2000" dirty="0">
                <a:solidFill>
                  <a:srgbClr val="FFFF00"/>
                </a:solidFill>
                <a:latin typeface="Times New Roman" panose="02020603050405020304" pitchFamily="18" charset="0"/>
                <a:cs typeface="Times New Roman" panose="02020603050405020304" pitchFamily="18" charset="0"/>
              </a:rPr>
              <a:t> your phone at an object in the real world – a flower, a sign in another language, a marquee for a rock concert – and the phone will give you more information about what you’re looking at;” as a plus it will allow you to press on an instantly appearing button to seamlessly buy a concert ticket. </a:t>
            </a:r>
          </a:p>
          <a:p>
            <a:pPr algn="just"/>
            <a:endParaRPr lang="en-US" sz="2000" dirty="0">
              <a:solidFill>
                <a:srgbClr val="FFFF00"/>
              </a:solidFill>
              <a:latin typeface="Times New Roman" panose="02020603050405020304" pitchFamily="18" charset="0"/>
              <a:cs typeface="Times New Roman" panose="02020603050405020304" pitchFamily="18" charset="0"/>
            </a:endParaRPr>
          </a:p>
          <a:p>
            <a:pPr algn="r"/>
            <a:r>
              <a:rPr lang="en-US" dirty="0"/>
              <a:t>															</a:t>
            </a:r>
            <a:r>
              <a:rPr lang="en-US" sz="1400" dirty="0" err="1">
                <a:solidFill>
                  <a:srgbClr val="FFFF00"/>
                </a:solidFill>
                <a:latin typeface="Times New Roman" panose="02020603050405020304" pitchFamily="18" charset="0"/>
                <a:cs typeface="Times New Roman" panose="02020603050405020304" pitchFamily="18" charset="0"/>
              </a:rPr>
              <a:t>Farhad</a:t>
            </a:r>
            <a:r>
              <a:rPr lang="en-US" sz="1400" dirty="0">
                <a:solidFill>
                  <a:srgbClr val="FFFF00"/>
                </a:solidFill>
                <a:latin typeface="Times New Roman" panose="02020603050405020304" pitchFamily="18" charset="0"/>
                <a:cs typeface="Times New Roman" panose="02020603050405020304" pitchFamily="18" charset="0"/>
              </a:rPr>
              <a:t> </a:t>
            </a:r>
            <a:r>
              <a:rPr lang="en-US" sz="1400" dirty="0" err="1">
                <a:solidFill>
                  <a:srgbClr val="FFFF00"/>
                </a:solidFill>
                <a:latin typeface="Times New Roman" panose="02020603050405020304" pitchFamily="18" charset="0"/>
                <a:cs typeface="Times New Roman" panose="02020603050405020304" pitchFamily="18" charset="0"/>
              </a:rPr>
              <a:t>Manjoo</a:t>
            </a:r>
            <a:endParaRPr lang="en-US" sz="1400" dirty="0">
              <a:solidFill>
                <a:srgbClr val="FFFF00"/>
              </a:solidFill>
              <a:latin typeface="Times New Roman" panose="02020603050405020304" pitchFamily="18" charset="0"/>
              <a:cs typeface="Times New Roman" panose="02020603050405020304" pitchFamily="18" charset="0"/>
            </a:endParaRPr>
          </a:p>
          <a:p>
            <a:pPr algn="r"/>
            <a:r>
              <a:rPr lang="en-US" sz="1400" dirty="0">
                <a:solidFill>
                  <a:srgbClr val="FFFF00"/>
                </a:solidFill>
                <a:latin typeface="Times New Roman" panose="02020603050405020304" pitchFamily="18" charset="0"/>
                <a:cs typeface="Times New Roman" panose="02020603050405020304" pitchFamily="18" charset="0"/>
              </a:rPr>
              <a:t>													</a:t>
            </a:r>
            <a:r>
              <a:rPr lang="en-US" sz="1400" i="1" dirty="0">
                <a:solidFill>
                  <a:srgbClr val="FFFF00"/>
                </a:solidFill>
                <a:latin typeface="Times New Roman" panose="02020603050405020304" pitchFamily="18" charset="0"/>
                <a:cs typeface="Times New Roman" panose="02020603050405020304" pitchFamily="18" charset="0"/>
              </a:rPr>
              <a:t>New York Times </a:t>
            </a:r>
            <a:r>
              <a:rPr lang="en-US" sz="1400" dirty="0">
                <a:solidFill>
                  <a:srgbClr val="FFFF00"/>
                </a:solidFill>
                <a:latin typeface="Times New Roman" panose="02020603050405020304" pitchFamily="18" charset="0"/>
                <a:cs typeface="Times New Roman" panose="02020603050405020304" pitchFamily="18" charset="0"/>
              </a:rPr>
              <a:t>technology columnist</a:t>
            </a:r>
          </a:p>
        </p:txBody>
      </p:sp>
    </p:spTree>
    <p:extLst>
      <p:ext uri="{BB962C8B-B14F-4D97-AF65-F5344CB8AC3E}">
        <p14:creationId xmlns:p14="http://schemas.microsoft.com/office/powerpoint/2010/main" val="4099852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13658" y="2921169"/>
            <a:ext cx="11364685" cy="1015663"/>
          </a:xfrm>
          <a:prstGeom prst="rect">
            <a:avLst/>
          </a:prstGeom>
        </p:spPr>
        <p:txBody>
          <a:bodyPr wrap="square">
            <a:spAutoFit/>
          </a:bodyPr>
          <a:lstStyle/>
          <a:p>
            <a:pPr lvl="0" algn="just"/>
            <a:r>
              <a:rPr lang="en-US" sz="2000" dirty="0">
                <a:solidFill>
                  <a:srgbClr val="FFFF00"/>
                </a:solidFill>
                <a:latin typeface="Times New Roman" panose="02020603050405020304" pitchFamily="18" charset="0"/>
                <a:cs typeface="Times New Roman" panose="02020603050405020304" pitchFamily="18" charset="0"/>
              </a:rPr>
              <a:t>The so called, “sixth extinction” as in other species being driven to extinction at 1,000 times pre-human levels. According to the IUCN Red List of Threatened Species, from 1996/98 to 2017 the number of threatened species more than doubled from 10,533 to 24,431, a rise of 132 percent. </a:t>
            </a:r>
          </a:p>
        </p:txBody>
      </p:sp>
    </p:spTree>
    <p:extLst>
      <p:ext uri="{BB962C8B-B14F-4D97-AF65-F5344CB8AC3E}">
        <p14:creationId xmlns:p14="http://schemas.microsoft.com/office/powerpoint/2010/main" val="3317923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38150" y="1166843"/>
            <a:ext cx="11315700" cy="4308872"/>
          </a:xfrm>
          <a:prstGeom prst="rect">
            <a:avLst/>
          </a:prstGeom>
        </p:spPr>
        <p:txBody>
          <a:bodyPr wrap="square">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According to </a:t>
            </a:r>
            <a:r>
              <a:rPr lang="en-US" sz="2000" dirty="0" err="1">
                <a:solidFill>
                  <a:srgbClr val="FFFF00"/>
                </a:solidFill>
                <a:latin typeface="Times New Roman" panose="02020603050405020304" pitchFamily="18" charset="0"/>
                <a:cs typeface="Times New Roman" panose="02020603050405020304" pitchFamily="18" charset="0"/>
              </a:rPr>
              <a:t>Sundar</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Pichai</a:t>
            </a:r>
            <a:r>
              <a:rPr lang="en-US" sz="2000" dirty="0">
                <a:solidFill>
                  <a:srgbClr val="FFFF00"/>
                </a:solidFill>
                <a:latin typeface="Times New Roman" panose="02020603050405020304" pitchFamily="18" charset="0"/>
                <a:cs typeface="Times New Roman" panose="02020603050405020304" pitchFamily="18" charset="0"/>
              </a:rPr>
              <a:t>, Google’s chief executive, “’In an A.I.-first world, we are rethinking all our products.’…The future that the company sketched out [in Google’s 2017 developer’s conference] was one in which people communicate with their Google devices by talking to them rather than typing. And the machines will anticipate trouble without your asking. They will warn you, for instance, that you need to leave for your child’s soccer game 15 minutes early because there is heavy traffic. </a:t>
            </a:r>
          </a:p>
          <a:p>
            <a:pPr algn="just"/>
            <a:r>
              <a:rPr lang="en-US" sz="2000" dirty="0">
                <a:solidFill>
                  <a:srgbClr val="FFFF00"/>
                </a:solidFill>
                <a:latin typeface="Times New Roman" panose="02020603050405020304" pitchFamily="18" charset="0"/>
                <a:cs typeface="Times New Roman" panose="02020603050405020304" pitchFamily="18" charset="0"/>
              </a:rPr>
              <a:t> </a:t>
            </a:r>
          </a:p>
          <a:p>
            <a:pPr algn="just"/>
            <a:r>
              <a:rPr lang="en-US" sz="2000" dirty="0">
                <a:solidFill>
                  <a:srgbClr val="FFFF00"/>
                </a:solidFill>
                <a:latin typeface="Times New Roman" panose="02020603050405020304" pitchFamily="18" charset="0"/>
                <a:cs typeface="Times New Roman" panose="02020603050405020304" pitchFamily="18" charset="0"/>
              </a:rPr>
              <a:t>Simply pointing a phone at a restaurant would bring up reviews of it. And a search for a small product – a screw driver, say – in a vast hardware store would be enabled by what Google calls Visual Position Service. </a:t>
            </a:r>
          </a:p>
          <a:p>
            <a:pPr algn="just"/>
            <a:r>
              <a:rPr lang="en-US" sz="2000" dirty="0">
                <a:solidFill>
                  <a:srgbClr val="FFFF00"/>
                </a:solidFill>
                <a:latin typeface="Times New Roman" panose="02020603050405020304" pitchFamily="18" charset="0"/>
                <a:cs typeface="Times New Roman" panose="02020603050405020304" pitchFamily="18" charset="0"/>
              </a:rPr>
              <a:t> </a:t>
            </a:r>
          </a:p>
          <a:p>
            <a:pPr algn="just"/>
            <a:r>
              <a:rPr lang="en-US" sz="2000" dirty="0">
                <a:solidFill>
                  <a:srgbClr val="FFFF00"/>
                </a:solidFill>
                <a:latin typeface="Times New Roman" panose="02020603050405020304" pitchFamily="18" charset="0"/>
                <a:cs typeface="Times New Roman" panose="02020603050405020304" pitchFamily="18" charset="0"/>
              </a:rPr>
              <a:t>“GPS gets you to the door, and then V.P.S. can get you the exact item you’re looking for,” said Clay </a:t>
            </a:r>
            <a:r>
              <a:rPr lang="en-US" sz="2000" dirty="0" err="1">
                <a:solidFill>
                  <a:srgbClr val="FFFF00"/>
                </a:solidFill>
                <a:latin typeface="Times New Roman" panose="02020603050405020304" pitchFamily="18" charset="0"/>
                <a:cs typeface="Times New Roman" panose="02020603050405020304" pitchFamily="18" charset="0"/>
              </a:rPr>
              <a:t>Bavor</a:t>
            </a:r>
            <a:r>
              <a:rPr lang="en-US" sz="2000" dirty="0">
                <a:solidFill>
                  <a:srgbClr val="FFFF00"/>
                </a:solidFill>
                <a:latin typeface="Times New Roman" panose="02020603050405020304" pitchFamily="18" charset="0"/>
                <a:cs typeface="Times New Roman" panose="02020603050405020304" pitchFamily="18" charset="0"/>
              </a:rPr>
              <a:t>, Google’s virtual reality team leader. With an audio interface, V.P.S. would be a gift to the vision-impaired”</a:t>
            </a:r>
          </a:p>
          <a:p>
            <a:pPr algn="just"/>
            <a:endParaRPr lang="en-US" dirty="0"/>
          </a:p>
          <a:p>
            <a:pPr algn="r"/>
            <a:r>
              <a:rPr lang="en-US" dirty="0"/>
              <a:t>																	</a:t>
            </a:r>
            <a:r>
              <a:rPr lang="en-US" sz="1400" dirty="0">
                <a:solidFill>
                  <a:srgbClr val="FFFF00"/>
                </a:solidFill>
                <a:latin typeface="Times New Roman" panose="02020603050405020304" pitchFamily="18" charset="0"/>
                <a:cs typeface="Times New Roman" panose="02020603050405020304" pitchFamily="18" charset="0"/>
              </a:rPr>
              <a:t>David </a:t>
            </a:r>
            <a:r>
              <a:rPr lang="en-US" sz="1400" dirty="0" err="1">
                <a:solidFill>
                  <a:srgbClr val="FFFF00"/>
                </a:solidFill>
                <a:latin typeface="Times New Roman" panose="02020603050405020304" pitchFamily="18" charset="0"/>
                <a:cs typeface="Times New Roman" panose="02020603050405020304" pitchFamily="18" charset="0"/>
              </a:rPr>
              <a:t>Streitfeld</a:t>
            </a:r>
            <a:endParaRPr lang="en-US" sz="1400" dirty="0">
              <a:solidFill>
                <a:srgbClr val="FFFF00"/>
              </a:solidFill>
              <a:latin typeface="Times New Roman" panose="02020603050405020304" pitchFamily="18" charset="0"/>
              <a:cs typeface="Times New Roman" panose="02020603050405020304" pitchFamily="18" charset="0"/>
            </a:endParaRPr>
          </a:p>
          <a:p>
            <a:pPr algn="r"/>
            <a:r>
              <a:rPr lang="en-US" sz="1400" dirty="0">
                <a:solidFill>
                  <a:srgbClr val="FFFF00"/>
                </a:solidFill>
                <a:latin typeface="Times New Roman" panose="02020603050405020304" pitchFamily="18" charset="0"/>
                <a:cs typeface="Times New Roman" panose="02020603050405020304" pitchFamily="18" charset="0"/>
              </a:rPr>
              <a:t>															</a:t>
            </a:r>
            <a:r>
              <a:rPr lang="en-US" sz="1400" i="1" dirty="0">
                <a:solidFill>
                  <a:srgbClr val="FFFF00"/>
                </a:solidFill>
                <a:latin typeface="Times New Roman" panose="02020603050405020304" pitchFamily="18" charset="0"/>
                <a:cs typeface="Times New Roman" panose="02020603050405020304" pitchFamily="18" charset="0"/>
              </a:rPr>
              <a:t>New York Times </a:t>
            </a:r>
            <a:r>
              <a:rPr lang="en-US" sz="1400" dirty="0">
                <a:solidFill>
                  <a:srgbClr val="FFFF00"/>
                </a:solidFill>
                <a:latin typeface="Times New Roman" panose="02020603050405020304" pitchFamily="18" charset="0"/>
                <a:cs typeface="Times New Roman" panose="02020603050405020304" pitchFamily="18" charset="0"/>
              </a:rPr>
              <a:t>technology reporter </a:t>
            </a:r>
          </a:p>
        </p:txBody>
      </p:sp>
    </p:spTree>
    <p:extLst>
      <p:ext uri="{BB962C8B-B14F-4D97-AF65-F5344CB8AC3E}">
        <p14:creationId xmlns:p14="http://schemas.microsoft.com/office/powerpoint/2010/main" val="10758355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3FAD57-64C0-43EB-8A05-1D8E8E118F22}"/>
              </a:ext>
            </a:extLst>
          </p:cNvPr>
          <p:cNvSpPr/>
          <p:nvPr/>
        </p:nvSpPr>
        <p:spPr>
          <a:xfrm>
            <a:off x="381000" y="2732335"/>
            <a:ext cx="11430000" cy="1393330"/>
          </a:xfrm>
          <a:prstGeom prst="rect">
            <a:avLst/>
          </a:prstGeom>
        </p:spPr>
        <p:txBody>
          <a:bodyPr wrap="square">
            <a:spAutoFit/>
          </a:bodyPr>
          <a:lstStyle/>
          <a:p>
            <a:pPr algn="just">
              <a:lnSpc>
                <a:spcPct val="107000"/>
              </a:lnSpc>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The unquestioned assumption in virtually all articles by mainstream media technology writers is the conventional wisdom, what most consumers auto-believe, that the more technology does for us, the more it serves us, the more convenient it is, the faster it responds to our every on-demand desire, “seamlessly” – a favorite term deployed to cheerlead technology’s effortlessness – the better. </a:t>
            </a:r>
            <a:endParaRPr lang="en-US" sz="2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33695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450700-5465-46A9-BA1E-B6AE6E1E6001}"/>
              </a:ext>
            </a:extLst>
          </p:cNvPr>
          <p:cNvSpPr/>
          <p:nvPr/>
        </p:nvSpPr>
        <p:spPr>
          <a:xfrm>
            <a:off x="180278" y="3228945"/>
            <a:ext cx="11831444" cy="400110"/>
          </a:xfrm>
          <a:prstGeom prst="rect">
            <a:avLst/>
          </a:prstGeom>
        </p:spPr>
        <p:txBody>
          <a:bodyPr wrap="square">
            <a:spAutoFit/>
          </a:bodyPr>
          <a:lstStyle/>
          <a:p>
            <a:pPr algn="ct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If you can talk to your smartphone in lieu of making the effort of typing, that’s good. </a:t>
            </a:r>
            <a:endParaRPr lang="en-US" sz="2000" dirty="0">
              <a:solidFill>
                <a:srgbClr val="FFFF00"/>
              </a:solidFill>
            </a:endParaRPr>
          </a:p>
        </p:txBody>
      </p:sp>
    </p:spTree>
    <p:extLst>
      <p:ext uri="{BB962C8B-B14F-4D97-AF65-F5344CB8AC3E}">
        <p14:creationId xmlns:p14="http://schemas.microsoft.com/office/powerpoint/2010/main" val="36668076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B18C2F-102F-42F4-B692-A8C7427D40FF}"/>
              </a:ext>
            </a:extLst>
          </p:cNvPr>
          <p:cNvSpPr/>
          <p:nvPr/>
        </p:nvSpPr>
        <p:spPr>
          <a:xfrm>
            <a:off x="414454" y="2921169"/>
            <a:ext cx="11363093" cy="1015663"/>
          </a:xfrm>
          <a:prstGeom prst="rect">
            <a:avLst/>
          </a:prstGeom>
        </p:spPr>
        <p:txBody>
          <a:bodyPr wrap="square">
            <a:spAutoFit/>
          </a:bodyPr>
          <a:lstStyle/>
          <a:p>
            <a:pPr algn="just"/>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If the machine knows you so well that it can warn you to leave 15 minutes early because it knows there is heavy traffic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en</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route to your child’s soccer game - knowing you have a child, knowing that child plays soccer, knowing what time you take him or her to the soccer game, knowing the route you take – that’s good. </a:t>
            </a:r>
            <a:endParaRPr lang="en-US" sz="2000" dirty="0">
              <a:solidFill>
                <a:srgbClr val="FFFF00"/>
              </a:solidFill>
            </a:endParaRPr>
          </a:p>
        </p:txBody>
      </p:sp>
    </p:spTree>
    <p:extLst>
      <p:ext uri="{BB962C8B-B14F-4D97-AF65-F5344CB8AC3E}">
        <p14:creationId xmlns:p14="http://schemas.microsoft.com/office/powerpoint/2010/main" val="33213264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25AC20-A556-4F44-ADFC-B2A1AEA4D962}"/>
              </a:ext>
            </a:extLst>
          </p:cNvPr>
          <p:cNvSpPr/>
          <p:nvPr/>
        </p:nvSpPr>
        <p:spPr>
          <a:xfrm>
            <a:off x="353122" y="2921169"/>
            <a:ext cx="11485756" cy="1015663"/>
          </a:xfrm>
          <a:prstGeom prst="rect">
            <a:avLst/>
          </a:prstGeom>
        </p:spPr>
        <p:txBody>
          <a:bodyPr wrap="square">
            <a:spAutoFit/>
          </a:bodyPr>
          <a:lstStyle/>
          <a:p>
            <a:pPr algn="just"/>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If you can simply point your phone at a restaurant to get reviews, that’s, of course, automatically better than having to look up reviews, even if you can just speak the request, or ask someone coming out of the restaurant how they liked their meal, or just take an intuitive chance. </a:t>
            </a:r>
            <a:endParaRPr lang="en-US" sz="2000" dirty="0">
              <a:solidFill>
                <a:srgbClr val="FFFF00"/>
              </a:solidFill>
            </a:endParaRPr>
          </a:p>
        </p:txBody>
      </p:sp>
    </p:spTree>
    <p:extLst>
      <p:ext uri="{BB962C8B-B14F-4D97-AF65-F5344CB8AC3E}">
        <p14:creationId xmlns:p14="http://schemas.microsoft.com/office/powerpoint/2010/main" val="33333188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92051E-4239-4727-90DF-A33CC59D3C99}"/>
              </a:ext>
            </a:extLst>
          </p:cNvPr>
          <p:cNvSpPr/>
          <p:nvPr/>
        </p:nvSpPr>
        <p:spPr>
          <a:xfrm>
            <a:off x="557561" y="1997839"/>
            <a:ext cx="10950498" cy="2862322"/>
          </a:xfrm>
          <a:prstGeom prst="rect">
            <a:avLst/>
          </a:prstGeom>
        </p:spPr>
        <p:txBody>
          <a:bodyPr wrap="square">
            <a:spAutoFit/>
          </a:bodyPr>
          <a:lstStyle/>
          <a:p>
            <a:pPr algn="just"/>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And if you’re looking for a screw driver, GPS can turn by turn navigate you to the nearest vast hardware store  - no more need to go to one of those old fashioned, all but extinct, neighborhood, no GPS to find it needed, mom and pop hardware stores where the owner knew you and could tell you where to find the screw drivers and what types and sizes they had and maybe even engage in a little chat - and once there, V.P.S. guide you to the exact item you’re looking for, no need to know how to get to the store by looking it up in Google, let alone an old fashioned, “clunky” - another favorite term used to denigrate the products of older technology and the “Luddites” who still rely on them - yellow pages, consult a map, no need to ask a store person where to find screw drivers, or if you’re vision impaired, ask to be taken to the location. </a:t>
            </a:r>
            <a:endParaRPr lang="en-US" sz="2000" dirty="0">
              <a:solidFill>
                <a:srgbClr val="FFFF00"/>
              </a:solidFill>
            </a:endParaRPr>
          </a:p>
        </p:txBody>
      </p:sp>
    </p:spTree>
    <p:extLst>
      <p:ext uri="{BB962C8B-B14F-4D97-AF65-F5344CB8AC3E}">
        <p14:creationId xmlns:p14="http://schemas.microsoft.com/office/powerpoint/2010/main" val="37064969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A67C21-755A-41DC-AA9E-0578EC232BD7}"/>
              </a:ext>
            </a:extLst>
          </p:cNvPr>
          <p:cNvSpPr/>
          <p:nvPr/>
        </p:nvSpPr>
        <p:spPr>
          <a:xfrm>
            <a:off x="4161264" y="3198168"/>
            <a:ext cx="3869473" cy="461665"/>
          </a:xfrm>
          <a:prstGeom prst="rect">
            <a:avLst/>
          </a:prstGeom>
        </p:spPr>
        <p:txBody>
          <a:bodyPr wrap="square">
            <a:spAutoFit/>
          </a:bodyPr>
          <a:lstStyle/>
          <a:p>
            <a:pPr algn="ct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That’s the “A.I. first world.”</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p>
        </p:txBody>
      </p:sp>
    </p:spTree>
    <p:extLst>
      <p:ext uri="{BB962C8B-B14F-4D97-AF65-F5344CB8AC3E}">
        <p14:creationId xmlns:p14="http://schemas.microsoft.com/office/powerpoint/2010/main" val="39793233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838450" y="3198168"/>
            <a:ext cx="6515100" cy="461665"/>
          </a:xfrm>
          <a:prstGeom prst="rect">
            <a:avLst/>
          </a:prstGeom>
          <a:noFill/>
        </p:spPr>
        <p:txBody>
          <a:bodyPr wrap="square" rtlCol="0">
            <a:spAutoFit/>
          </a:bodyPr>
          <a:lstStyle/>
          <a:p>
            <a:pPr algn="ctr"/>
            <a:r>
              <a:rPr lang="en-US" sz="2400" b="1" dirty="0">
                <a:solidFill>
                  <a:srgbClr val="FFFF00"/>
                </a:solidFill>
              </a:rPr>
              <a:t>PERSPECTIVES</a:t>
            </a:r>
          </a:p>
        </p:txBody>
      </p:sp>
    </p:spTree>
    <p:extLst>
      <p:ext uri="{BB962C8B-B14F-4D97-AF65-F5344CB8AC3E}">
        <p14:creationId xmlns:p14="http://schemas.microsoft.com/office/powerpoint/2010/main" val="33824991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BCA999-3B82-4D54-AFED-0EDE04740B21}"/>
              </a:ext>
            </a:extLst>
          </p:cNvPr>
          <p:cNvPicPr/>
          <p:nvPr/>
        </p:nvPicPr>
        <p:blipFill rotWithShape="1">
          <a:blip r:embed="rId2"/>
          <a:srcRect l="35256" t="37037" r="38462" b="53561"/>
          <a:stretch/>
        </p:blipFill>
        <p:spPr bwMode="auto">
          <a:xfrm>
            <a:off x="4349750" y="4925183"/>
            <a:ext cx="3492500" cy="702310"/>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AE73CA1A-A0D9-4ACB-A0B0-E2CF2AE68D43}"/>
              </a:ext>
            </a:extLst>
          </p:cNvPr>
          <p:cNvPicPr/>
          <p:nvPr/>
        </p:nvPicPr>
        <p:blipFill rotWithShape="1">
          <a:blip r:embed="rId2"/>
          <a:srcRect l="64423" t="40171" r="23558" b="29630"/>
          <a:stretch/>
        </p:blipFill>
        <p:spPr bwMode="auto">
          <a:xfrm>
            <a:off x="3952794" y="391886"/>
            <a:ext cx="4286412" cy="4310271"/>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98528878-7993-4C38-9201-C96BAC66CA16}"/>
              </a:ext>
            </a:extLst>
          </p:cNvPr>
          <p:cNvSpPr txBox="1"/>
          <p:nvPr/>
        </p:nvSpPr>
        <p:spPr>
          <a:xfrm>
            <a:off x="3358377" y="6066263"/>
            <a:ext cx="5475247" cy="307777"/>
          </a:xfrm>
          <a:prstGeom prst="rect">
            <a:avLst/>
          </a:prstGeom>
          <a:noFill/>
        </p:spPr>
        <p:txBody>
          <a:bodyPr wrap="square" rtlCol="0">
            <a:spAutoFit/>
          </a:bodyPr>
          <a:lstStyle/>
          <a:p>
            <a:pPr algn="ctr"/>
            <a:r>
              <a:rPr lang="en-US" sz="1400" u="sng" dirty="0">
                <a:latin typeface="Times New Roman" panose="02020603050405020304" pitchFamily="18" charset="0"/>
                <a:cs typeface="Times New Roman" panose="02020603050405020304" pitchFamily="18" charset="0"/>
                <a:hlinkClick r:id="rId3"/>
              </a:rPr>
              <a:t>https://www.youtube.com/watch?v=e91D5UAz-f4&amp;feature=youtu.be</a:t>
            </a:r>
            <a:endParaRPr lang="en-US" sz="1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53104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3134B7-CC83-4F03-B357-36CF26D2B85E}"/>
              </a:ext>
            </a:extLst>
          </p:cNvPr>
          <p:cNvSpPr/>
          <p:nvPr/>
        </p:nvSpPr>
        <p:spPr>
          <a:xfrm>
            <a:off x="653288" y="2613392"/>
            <a:ext cx="10885424" cy="1631216"/>
          </a:xfrm>
          <a:prstGeom prst="rect">
            <a:avLst/>
          </a:prstGeom>
        </p:spPr>
        <p:txBody>
          <a:bodyPr wrap="square">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According to Jeremy England, the second law of thermodynamics gives life its meaning. The law states that entropy, i.e. decay, will continuously increase. Imagine a hot cup of coffee sitting at room temperature. Eventually, the cup of coffee will reach room temperature and stay there: its energy will have dissipated. Now imagine molecules swimming in a warm primordial ocean. England claims that matter will slowly but inevitably organize itself into forms that better dissipate the warm oceanic energy.</a:t>
            </a:r>
          </a:p>
        </p:txBody>
      </p:sp>
    </p:spTree>
    <p:extLst>
      <p:ext uri="{BB962C8B-B14F-4D97-AF65-F5344CB8AC3E}">
        <p14:creationId xmlns:p14="http://schemas.microsoft.com/office/powerpoint/2010/main" val="1226736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097" name="Picture 2" descr="https://static01.nyt.com/images/2017/05/03/opinion/INYT-ChinaWeb/INYT-ChinaWeb-master7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457200"/>
            <a:ext cx="7315200" cy="487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347358" y="5620044"/>
            <a:ext cx="598926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00"/>
                </a:solidFill>
                <a:effectLst/>
                <a:latin typeface="Calibri" pitchFamily="34" charset="0"/>
                <a:ea typeface="Times New Roman" pitchFamily="18" charset="0"/>
                <a:cs typeface="Times New Roman" pitchFamily="18" charset="0"/>
              </a:rPr>
              <a:t>Boats in </a:t>
            </a:r>
            <a:r>
              <a:rPr kumimoji="0" lang="en-US" altLang="en-US" sz="1200" b="0" i="0" u="none" strike="noStrike" cap="none" normalizeH="0" baseline="0" dirty="0" err="1">
                <a:ln>
                  <a:noFill/>
                </a:ln>
                <a:solidFill>
                  <a:srgbClr val="FFFF00"/>
                </a:solidFill>
                <a:effectLst/>
                <a:latin typeface="Calibri" pitchFamily="34" charset="0"/>
                <a:ea typeface="Times New Roman" pitchFamily="18" charset="0"/>
                <a:cs typeface="Times New Roman" pitchFamily="18" charset="0"/>
              </a:rPr>
              <a:t>Zhoushan</a:t>
            </a:r>
            <a:r>
              <a:rPr kumimoji="0" lang="en-US" altLang="en-US" sz="1200" b="0" i="0" u="none" strike="noStrike" cap="none" normalizeH="0" baseline="0" dirty="0">
                <a:ln>
                  <a:noFill/>
                </a:ln>
                <a:solidFill>
                  <a:srgbClr val="FFFF00"/>
                </a:solidFill>
                <a:effectLst/>
                <a:latin typeface="Calibri" pitchFamily="34" charset="0"/>
                <a:ea typeface="Times New Roman" pitchFamily="18" charset="0"/>
                <a:cs typeface="Times New Roman" pitchFamily="18" charset="0"/>
              </a:rPr>
              <a:t> harbor, China’s largest fishery. Credit Gilles </a:t>
            </a:r>
            <a:r>
              <a:rPr kumimoji="0" lang="en-US" altLang="en-US" sz="1200" b="0" i="0" u="none" strike="noStrike" cap="none" normalizeH="0" baseline="0" dirty="0" err="1">
                <a:ln>
                  <a:noFill/>
                </a:ln>
                <a:solidFill>
                  <a:srgbClr val="FFFF00"/>
                </a:solidFill>
                <a:effectLst/>
                <a:latin typeface="Calibri" pitchFamily="34" charset="0"/>
                <a:ea typeface="Times New Roman" pitchFamily="18" charset="0"/>
                <a:cs typeface="Times New Roman" pitchFamily="18" charset="0"/>
              </a:rPr>
              <a:t>Sabrie</a:t>
            </a:r>
            <a:r>
              <a:rPr kumimoji="0" lang="en-US" altLang="en-US" sz="1200" b="0" i="0" u="none" strike="noStrike" cap="none" normalizeH="0" baseline="0" dirty="0">
                <a:ln>
                  <a:noFill/>
                </a:ln>
                <a:solidFill>
                  <a:srgbClr val="FFFF00"/>
                </a:solidFill>
                <a:effectLst/>
                <a:latin typeface="Calibri" pitchFamily="34" charset="0"/>
                <a:ea typeface="Times New Roman" pitchFamily="18" charset="0"/>
                <a:cs typeface="Times New Roman" pitchFamily="18" charset="0"/>
              </a:rPr>
              <a:t> for The New York Times </a:t>
            </a:r>
            <a:endParaRPr kumimoji="0" lang="en-US" altLang="en-US" sz="1800" b="0" i="0" u="none" strike="noStrike" cap="none" normalizeH="0" baseline="0" dirty="0">
              <a:ln>
                <a:noFill/>
              </a:ln>
              <a:solidFill>
                <a:srgbClr val="FFFF00"/>
              </a:solidFill>
              <a:effectLst/>
              <a:latin typeface="Arial" pitchFamily="34" charset="0"/>
              <a:cs typeface="Arial" pitchFamily="34" charset="0"/>
            </a:endParaRPr>
          </a:p>
        </p:txBody>
      </p:sp>
    </p:spTree>
    <p:extLst>
      <p:ext uri="{BB962C8B-B14F-4D97-AF65-F5344CB8AC3E}">
        <p14:creationId xmlns:p14="http://schemas.microsoft.com/office/powerpoint/2010/main" val="2053913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4933F3-50AD-4ED5-9644-54E5125C73B7}"/>
              </a:ext>
            </a:extLst>
          </p:cNvPr>
          <p:cNvPicPr/>
          <p:nvPr/>
        </p:nvPicPr>
        <p:blipFill rotWithShape="1">
          <a:blip r:embed="rId2"/>
          <a:srcRect l="60863" t="29577" r="29947" b="58874"/>
          <a:stretch/>
        </p:blipFill>
        <p:spPr bwMode="auto">
          <a:xfrm>
            <a:off x="3317174" y="1104405"/>
            <a:ext cx="5557652" cy="4536373"/>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2C354AD0-259F-4D67-BD8E-A5C6C2592051}"/>
              </a:ext>
            </a:extLst>
          </p:cNvPr>
          <p:cNvSpPr txBox="1"/>
          <p:nvPr/>
        </p:nvSpPr>
        <p:spPr>
          <a:xfrm>
            <a:off x="3317174" y="6099717"/>
            <a:ext cx="5391928" cy="400110"/>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William (Patrick) </a:t>
            </a:r>
            <a:r>
              <a:rPr lang="en-US" sz="2000" dirty="0" err="1">
                <a:solidFill>
                  <a:srgbClr val="FFFF00"/>
                </a:solidFill>
                <a:latin typeface="Times New Roman" panose="02020603050405020304" pitchFamily="18" charset="0"/>
                <a:cs typeface="Times New Roman" panose="02020603050405020304" pitchFamily="18" charset="0"/>
              </a:rPr>
              <a:t>Ophuls</a:t>
            </a:r>
            <a:r>
              <a:rPr lang="en-US" sz="2000" dirty="0">
                <a:solidFill>
                  <a:srgbClr val="FFFF00"/>
                </a:solidFill>
                <a:latin typeface="Times New Roman" panose="02020603050405020304" pitchFamily="18" charset="0"/>
                <a:cs typeface="Times New Roman" panose="02020603050405020304" pitchFamily="18" charset="0"/>
              </a:rPr>
              <a:t> (1934-)</a:t>
            </a:r>
          </a:p>
        </p:txBody>
      </p:sp>
    </p:spTree>
    <p:extLst>
      <p:ext uri="{BB962C8B-B14F-4D97-AF65-F5344CB8AC3E}">
        <p14:creationId xmlns:p14="http://schemas.microsoft.com/office/powerpoint/2010/main" val="33874936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02302" y="1843951"/>
            <a:ext cx="11587397" cy="3170099"/>
          </a:xfrm>
          <a:prstGeom prst="rect">
            <a:avLst/>
          </a:prstGeom>
          <a:noFill/>
        </p:spPr>
        <p:txBody>
          <a:bodyPr wrap="square" rtlCol="0">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“Modern man has used technology along with energy to try to transcend nature. We have seen that it cannot be done; nature is not to be transcended by a biological organism that depends on it. Worse, the attempt to do so will have momentous political and social consequences. Far from protecting us from painful and disruptive social changes, as the technological optimist is wont to claim, continued technological growth is likely to force such changes on us. We, in fact, in the process of making the Faustian bargain without ever having consciously decided to do so. As a result, we appear to be traveling down the road to total domination by technology and the machine, to the ‘Brave New World’ that Aldous Huxley (1932) warned was the logical end point of a hedonistic, high-technology civilization.” </a:t>
            </a:r>
          </a:p>
          <a:p>
            <a:pPr algn="just"/>
            <a:endParaRPr lang="en-US" sz="2000" dirty="0"/>
          </a:p>
          <a:p>
            <a:pPr algn="r"/>
            <a:r>
              <a:rPr lang="en-US" sz="2000" dirty="0"/>
              <a:t>											                                     </a:t>
            </a:r>
            <a:r>
              <a:rPr lang="en-US" sz="1600" dirty="0">
                <a:solidFill>
                  <a:srgbClr val="FFFF00"/>
                </a:solidFill>
                <a:latin typeface="Times New Roman" panose="02020603050405020304" pitchFamily="18" charset="0"/>
                <a:cs typeface="Times New Roman" panose="02020603050405020304" pitchFamily="18" charset="0"/>
              </a:rPr>
              <a:t>William </a:t>
            </a:r>
            <a:r>
              <a:rPr lang="en-US" sz="1600" dirty="0" err="1">
                <a:solidFill>
                  <a:srgbClr val="FFFF00"/>
                </a:solidFill>
                <a:latin typeface="Times New Roman" panose="02020603050405020304" pitchFamily="18" charset="0"/>
                <a:cs typeface="Times New Roman" panose="02020603050405020304" pitchFamily="18" charset="0"/>
              </a:rPr>
              <a:t>Ophuls</a:t>
            </a:r>
            <a:endParaRPr lang="en-US" sz="16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57930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ABE20C-6493-4031-9F73-6EBED7BEDB16}"/>
              </a:ext>
            </a:extLst>
          </p:cNvPr>
          <p:cNvPicPr/>
          <p:nvPr/>
        </p:nvPicPr>
        <p:blipFill rotWithShape="1">
          <a:blip r:embed="rId2"/>
          <a:srcRect l="85417" t="45299" r="5449" b="33048"/>
          <a:stretch/>
        </p:blipFill>
        <p:spPr bwMode="auto">
          <a:xfrm>
            <a:off x="3455719" y="475013"/>
            <a:ext cx="5997038" cy="5412831"/>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FF45889A-F844-4517-B7D4-4CEC590C4FE7}"/>
              </a:ext>
            </a:extLst>
          </p:cNvPr>
          <p:cNvSpPr txBox="1"/>
          <p:nvPr/>
        </p:nvSpPr>
        <p:spPr>
          <a:xfrm>
            <a:off x="3455719" y="6293922"/>
            <a:ext cx="6008915" cy="400110"/>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Jeffrey S. </a:t>
            </a:r>
            <a:r>
              <a:rPr lang="en-US" sz="2000" dirty="0" err="1">
                <a:solidFill>
                  <a:srgbClr val="FFFF00"/>
                </a:solidFill>
                <a:latin typeface="Times New Roman" panose="02020603050405020304" pitchFamily="18" charset="0"/>
                <a:cs typeface="Times New Roman" panose="02020603050405020304" pitchFamily="18" charset="0"/>
              </a:rPr>
              <a:t>Wicken</a:t>
            </a:r>
            <a:r>
              <a:rPr lang="en-US" sz="2000" dirty="0">
                <a:solidFill>
                  <a:srgbClr val="FFFF00"/>
                </a:solidFill>
                <a:latin typeface="Times New Roman" panose="02020603050405020304" pitchFamily="18" charset="0"/>
                <a:cs typeface="Times New Roman" panose="02020603050405020304" pitchFamily="18" charset="0"/>
              </a:rPr>
              <a:t> (1942-2002)</a:t>
            </a:r>
          </a:p>
        </p:txBody>
      </p:sp>
    </p:spTree>
    <p:extLst>
      <p:ext uri="{BB962C8B-B14F-4D97-AF65-F5344CB8AC3E}">
        <p14:creationId xmlns:p14="http://schemas.microsoft.com/office/powerpoint/2010/main" val="1767320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722416" y="1628507"/>
            <a:ext cx="10747169" cy="3477875"/>
          </a:xfrm>
          <a:prstGeom prst="rect">
            <a:avLst/>
          </a:prstGeom>
          <a:noFill/>
        </p:spPr>
        <p:txBody>
          <a:bodyPr wrap="square" rtlCol="0">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“In a universe where cosmic expansion maintains a disequilibrium between potential and thermal forms of energy, this means that putting smaller entities together to form larger entities will generate entropy through the conversion of potential energy to heat. Hence, the potential energy wells into which natural processes tend to flow are correlated with the buildup of structure … Dissipation is the driving force of the universe’s building up or integrative tendency. Entropic dissipation propels evolutionary structuring; nature’s forces give it form.” </a:t>
            </a:r>
          </a:p>
          <a:p>
            <a:endParaRPr lang="en-US" dirty="0"/>
          </a:p>
          <a:p>
            <a:pPr algn="r"/>
            <a:r>
              <a:rPr lang="en-US" dirty="0"/>
              <a:t>																	</a:t>
            </a:r>
            <a:r>
              <a:rPr lang="en-US" dirty="0">
                <a:solidFill>
                  <a:srgbClr val="FFFF00"/>
                </a:solidFill>
                <a:latin typeface="Times New Roman" panose="02020603050405020304" pitchFamily="18" charset="0"/>
                <a:cs typeface="Times New Roman" panose="02020603050405020304" pitchFamily="18" charset="0"/>
              </a:rPr>
              <a:t>Jeffrey S. </a:t>
            </a:r>
            <a:r>
              <a:rPr lang="en-US" dirty="0" err="1">
                <a:solidFill>
                  <a:srgbClr val="FFFF00"/>
                </a:solidFill>
                <a:latin typeface="Times New Roman" panose="02020603050405020304" pitchFamily="18" charset="0"/>
                <a:cs typeface="Times New Roman" panose="02020603050405020304" pitchFamily="18" charset="0"/>
              </a:rPr>
              <a:t>Wicken</a:t>
            </a:r>
            <a:endParaRPr lang="en-US" dirty="0">
              <a:solidFill>
                <a:srgbClr val="FFFF00"/>
              </a:solidFill>
              <a:latin typeface="Times New Roman" panose="02020603050405020304" pitchFamily="18" charset="0"/>
              <a:cs typeface="Times New Roman" panose="02020603050405020304" pitchFamily="18" charset="0"/>
            </a:endParaRPr>
          </a:p>
          <a:p>
            <a:pPr algn="r"/>
            <a:endParaRPr lang="en-US" dirty="0">
              <a:solidFill>
                <a:srgbClr val="FFFF00"/>
              </a:solidFill>
              <a:latin typeface="Times New Roman" panose="02020603050405020304" pitchFamily="18" charset="0"/>
              <a:cs typeface="Times New Roman" panose="02020603050405020304" pitchFamily="18" charset="0"/>
            </a:endParaRPr>
          </a:p>
          <a:p>
            <a:pPr algn="r"/>
            <a:r>
              <a:rPr lang="en-US" sz="1400" dirty="0">
                <a:solidFill>
                  <a:srgbClr val="FFFF00"/>
                </a:solidFill>
                <a:latin typeface="Times New Roman" panose="02020603050405020304" pitchFamily="18" charset="0"/>
                <a:cs typeface="Times New Roman" panose="02020603050405020304" pitchFamily="18" charset="0"/>
              </a:rPr>
              <a:t>E</a:t>
            </a:r>
            <a:r>
              <a:rPr lang="en-US" sz="1400" i="1" dirty="0">
                <a:solidFill>
                  <a:srgbClr val="FFFF00"/>
                </a:solidFill>
                <a:latin typeface="Times New Roman" panose="02020603050405020304" pitchFamily="18" charset="0"/>
                <a:cs typeface="Times New Roman" panose="02020603050405020304" pitchFamily="18" charset="0"/>
              </a:rPr>
              <a:t>volution, Thermodynamics, and Information: Extending the Darwinian Program (</a:t>
            </a:r>
            <a:r>
              <a:rPr lang="en-US" sz="1400" i="1" dirty="0" err="1">
                <a:solidFill>
                  <a:srgbClr val="FFFF00"/>
                </a:solidFill>
                <a:latin typeface="Times New Roman" panose="02020603050405020304" pitchFamily="18" charset="0"/>
                <a:cs typeface="Times New Roman" panose="02020603050405020304" pitchFamily="18" charset="0"/>
              </a:rPr>
              <a:t>Wicken</a:t>
            </a:r>
            <a:r>
              <a:rPr lang="en-US" sz="1400" i="1" dirty="0">
                <a:solidFill>
                  <a:srgbClr val="FFFF00"/>
                </a:solidFill>
                <a:latin typeface="Times New Roman" panose="02020603050405020304" pitchFamily="18" charset="0"/>
                <a:cs typeface="Times New Roman" panose="02020603050405020304" pitchFamily="18" charset="0"/>
              </a:rPr>
              <a:t>, </a:t>
            </a:r>
            <a:r>
              <a:rPr lang="en-US" sz="1400" dirty="0">
                <a:solidFill>
                  <a:srgbClr val="FFFF00"/>
                </a:solidFill>
                <a:latin typeface="Times New Roman" panose="02020603050405020304" pitchFamily="18" charset="0"/>
                <a:cs typeface="Times New Roman" panose="02020603050405020304" pitchFamily="18" charset="0"/>
              </a:rPr>
              <a:t>1987, 72) </a:t>
            </a:r>
          </a:p>
          <a:p>
            <a:pPr algn="r"/>
            <a:r>
              <a:rPr lang="en-US" sz="1400" dirty="0">
                <a:solidFill>
                  <a:srgbClr val="FFFF00"/>
                </a:solidFill>
                <a:latin typeface="Times New Roman" panose="02020603050405020304" pitchFamily="18" charset="0"/>
                <a:cs typeface="Times New Roman" panose="02020603050405020304" pitchFamily="18" charset="0"/>
                <a:hlinkClick r:id="rId2"/>
              </a:rPr>
              <a:t>http://www.eoht.info/page/Entropy</a:t>
            </a:r>
            <a:r>
              <a:rPr lang="en-US" sz="1400" dirty="0">
                <a:solidFill>
                  <a:srgbClr val="FFFF00"/>
                </a:solidFill>
                <a:latin typeface="Times New Roman" panose="02020603050405020304" pitchFamily="18"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32516302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C6796C-935C-4B60-BDC0-F42FC95CEBD3}"/>
              </a:ext>
            </a:extLst>
          </p:cNvPr>
          <p:cNvPicPr/>
          <p:nvPr/>
        </p:nvPicPr>
        <p:blipFill rotWithShape="1">
          <a:blip r:embed="rId2"/>
          <a:srcRect l="51602" t="29630" r="37180" b="49572"/>
          <a:stretch/>
        </p:blipFill>
        <p:spPr bwMode="auto">
          <a:xfrm>
            <a:off x="3542805" y="902525"/>
            <a:ext cx="5106390" cy="4738253"/>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57AB24DD-1504-482B-B12E-87CFC7BB3ABF}"/>
              </a:ext>
            </a:extLst>
          </p:cNvPr>
          <p:cNvSpPr txBox="1"/>
          <p:nvPr/>
        </p:nvSpPr>
        <p:spPr>
          <a:xfrm>
            <a:off x="3596244" y="5985164"/>
            <a:ext cx="4999512" cy="400110"/>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William E. Rees (1974-)</a:t>
            </a:r>
          </a:p>
        </p:txBody>
      </p:sp>
    </p:spTree>
    <p:extLst>
      <p:ext uri="{BB962C8B-B14F-4D97-AF65-F5344CB8AC3E}">
        <p14:creationId xmlns:p14="http://schemas.microsoft.com/office/powerpoint/2010/main" val="3787072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74689" y="1320731"/>
            <a:ext cx="11242623" cy="4216539"/>
          </a:xfrm>
          <a:prstGeom prst="rect">
            <a:avLst/>
          </a:prstGeom>
          <a:noFill/>
        </p:spPr>
        <p:txBody>
          <a:bodyPr wrap="square" rtlCol="0">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“Emerging evidence suggests…that genetically-coded human </a:t>
            </a:r>
            <a:r>
              <a:rPr lang="en-US" sz="2000" dirty="0" err="1">
                <a:solidFill>
                  <a:srgbClr val="FFFF00"/>
                </a:solidFill>
                <a:latin typeface="Times New Roman" panose="02020603050405020304" pitchFamily="18" charset="0"/>
                <a:cs typeface="Times New Roman" panose="02020603050405020304" pitchFamily="18" charset="0"/>
              </a:rPr>
              <a:t>behavioural</a:t>
            </a:r>
            <a:r>
              <a:rPr lang="en-US" sz="2000" dirty="0">
                <a:solidFill>
                  <a:srgbClr val="FFFF00"/>
                </a:solidFill>
                <a:latin typeface="Times New Roman" panose="02020603050405020304" pitchFamily="18" charset="0"/>
                <a:cs typeface="Times New Roman" panose="02020603050405020304" pitchFamily="18" charset="0"/>
              </a:rPr>
              <a:t> predispositions that were highly adaptive in preindustrial times have become maladaptive in the techno-industrial age. Moreover, the values, beliefs and assumptions associated with western scientific materialism and industrial capitalism destructively reinforce this inherent biological bias against sustainability. In effect, the unsustainability of the human enterprise is an emergent property of the interaction of techno-industrial culture and the ecosphere. [The] relentless expansion of the human enterprise on a finite planet with fixed (or declining) </a:t>
            </a:r>
            <a:r>
              <a:rPr lang="en-US" sz="2000" dirty="0" err="1">
                <a:solidFill>
                  <a:srgbClr val="FFFF00"/>
                </a:solidFill>
                <a:latin typeface="Times New Roman" panose="02020603050405020304" pitchFamily="18" charset="0"/>
                <a:cs typeface="Times New Roman" panose="02020603050405020304" pitchFamily="18" charset="0"/>
              </a:rPr>
              <a:t>ecosystemic</a:t>
            </a:r>
            <a:r>
              <a:rPr lang="en-US" sz="2000" dirty="0">
                <a:solidFill>
                  <a:srgbClr val="FFFF00"/>
                </a:solidFill>
                <a:latin typeface="Times New Roman" panose="02020603050405020304" pitchFamily="18" charset="0"/>
                <a:cs typeface="Times New Roman" panose="02020603050405020304" pitchFamily="18" charset="0"/>
              </a:rPr>
              <a:t> energy and material flows necessarily results in accelerating biodiversity loss and diminished ecosystems integrity. Humanity displaces other species from their ecological niches. It is also becoming clear that as land and resources become scarcer, the rich and powerful members of the human family are similarly displacing the poor and powerless from their traditional lands and marginalizing them economically.”</a:t>
            </a:r>
          </a:p>
          <a:p>
            <a:pPr algn="just"/>
            <a:endParaRPr lang="en-US" sz="2000" dirty="0"/>
          </a:p>
          <a:p>
            <a:pPr algn="r"/>
            <a:r>
              <a:rPr lang="en-US" sz="2000" dirty="0"/>
              <a:t>											                                   </a:t>
            </a:r>
            <a:r>
              <a:rPr lang="en-US" sz="1400" dirty="0">
                <a:solidFill>
                  <a:srgbClr val="FFFF00"/>
                </a:solidFill>
                <a:latin typeface="Times New Roman" panose="02020603050405020304" pitchFamily="18" charset="0"/>
                <a:cs typeface="Times New Roman" panose="02020603050405020304" pitchFamily="18" charset="0"/>
              </a:rPr>
              <a:t>William Rees</a:t>
            </a:r>
          </a:p>
          <a:p>
            <a:pPr algn="r"/>
            <a:r>
              <a:rPr lang="en-US" sz="1400" dirty="0">
                <a:solidFill>
                  <a:srgbClr val="FFFF00"/>
                </a:solidFill>
                <a:latin typeface="Times New Roman" panose="02020603050405020304" pitchFamily="18" charset="0"/>
                <a:cs typeface="Times New Roman" panose="02020603050405020304" pitchFamily="18" charset="0"/>
              </a:rPr>
              <a:t>The Human Nature of Unsustainability, </a:t>
            </a:r>
            <a:r>
              <a:rPr lang="en-US" sz="1400" i="1" dirty="0">
                <a:solidFill>
                  <a:srgbClr val="FFFF00"/>
                </a:solidFill>
                <a:latin typeface="Times New Roman" panose="02020603050405020304" pitchFamily="18" charset="0"/>
                <a:cs typeface="Times New Roman" panose="02020603050405020304" pitchFamily="18" charset="0"/>
              </a:rPr>
              <a:t>Post Carbon Institute</a:t>
            </a:r>
            <a:r>
              <a:rPr lang="en-US" sz="1400" dirty="0">
                <a:solidFill>
                  <a:srgbClr val="FFFF00"/>
                </a:solidFill>
                <a:latin typeface="Times New Roman" panose="02020603050405020304" pitchFamily="18" charset="0"/>
                <a:cs typeface="Times New Roman" panose="02020603050405020304" pitchFamily="18" charset="0"/>
              </a:rPr>
              <a:t>,  2010</a:t>
            </a:r>
          </a:p>
          <a:p>
            <a:pPr algn="r"/>
            <a:r>
              <a:rPr lang="en-US" sz="1400" u="sng" dirty="0">
                <a:solidFill>
                  <a:srgbClr val="FFFF00"/>
                </a:solidFill>
                <a:latin typeface="Times New Roman" panose="02020603050405020304" pitchFamily="18" charset="0"/>
                <a:cs typeface="Times New Roman" panose="02020603050405020304" pitchFamily="18" charset="0"/>
                <a:hlinkClick r:id="rId2"/>
              </a:rPr>
              <a:t>https://denverpdc.files.wordpress.com/2014/09/william-rees-genes-memes-and-sustainability.pdf</a:t>
            </a:r>
            <a:endParaRPr lang="en-US"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83669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E50130-ED89-4231-9B31-CE5DB4DEC480}"/>
              </a:ext>
            </a:extLst>
          </p:cNvPr>
          <p:cNvSpPr/>
          <p:nvPr/>
        </p:nvSpPr>
        <p:spPr>
          <a:xfrm>
            <a:off x="496130" y="1703303"/>
            <a:ext cx="11199740" cy="3451394"/>
          </a:xfrm>
          <a:prstGeom prst="rect">
            <a:avLst/>
          </a:prstGeom>
        </p:spPr>
        <p:txBody>
          <a:bodyPr wrap="square">
            <a:spAutoFit/>
          </a:bodyPr>
          <a:lstStyle/>
          <a:p>
            <a:pPr marL="457200" marR="457200" algn="just">
              <a:lnSpc>
                <a:spcPct val="107000"/>
              </a:lnSpc>
              <a:spcBef>
                <a:spcPts val="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From a systems perspective, we might say that our current “unsustainability” is a product of the natural systems that led to the evolution of </a:t>
            </a:r>
            <a:r>
              <a:rPr lang="en-US" sz="20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Homo sapiens </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together with the resource-intensive societal and economic systems </a:t>
            </a:r>
            <a:r>
              <a:rPr lang="en-US" sz="2000"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Homo sapiens </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has gone on to create. Nature and nurture have combined to generate a perniciously intractable problem.</a:t>
            </a:r>
          </a:p>
          <a:p>
            <a:pPr marL="457200" marR="457200" algn="just">
              <a:lnSpc>
                <a:spcPct val="107000"/>
              </a:lnSpc>
              <a:spcBef>
                <a:spcPts val="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p>
          <a:p>
            <a:pPr marL="457200" marR="457200" algn="just">
              <a:lnSpc>
                <a:spcPct val="107000"/>
              </a:lnSpc>
              <a:spcBef>
                <a:spcPts val="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This perspective is not rooted in genetic determinism; it by no means denies that other factors contribute to humanity’s sustainability dilemma. But unless we factor in the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bioevolutionary</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contribution, our understanding of the modern human predicament will remain unintelligibly incomplete and any “solutions” hopelessly ineffective.</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457200" marR="457200" algn="r">
              <a:lnSpc>
                <a:spcPct val="107000"/>
              </a:lnSpc>
              <a:spcBef>
                <a:spcPts val="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William Rees, 2010</a:t>
            </a:r>
            <a:r>
              <a:rPr lang="en-US" dirty="0">
                <a:solidFill>
                  <a:srgbClr val="FFFF00"/>
                </a:solidFill>
                <a:latin typeface="Times New Roman" panose="02020603050405020304" pitchFamily="18" charset="0"/>
                <a:cs typeface="Times New Roman" panose="02020603050405020304" pitchFamily="18" charset="0"/>
              </a:rPr>
              <a:t>                   </a:t>
            </a:r>
            <a:endParaRPr lang="en-US"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44306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AFA8B8-61A2-4C84-8444-B39EB02DE442}"/>
              </a:ext>
            </a:extLst>
          </p:cNvPr>
          <p:cNvSpPr/>
          <p:nvPr/>
        </p:nvSpPr>
        <p:spPr>
          <a:xfrm>
            <a:off x="793595" y="940627"/>
            <a:ext cx="10604810" cy="4976747"/>
          </a:xfrm>
          <a:prstGeom prst="rect">
            <a:avLst/>
          </a:prstGeom>
        </p:spPr>
        <p:txBody>
          <a:bodyPr wrap="square">
            <a:spAutoFit/>
          </a:bodyPr>
          <a:lstStyle/>
          <a:p>
            <a:pPr marR="457200" algn="just">
              <a:lnSpc>
                <a:spcPct val="107000"/>
              </a:lnSpc>
              <a:spcBef>
                <a:spcPts val="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[We] habituate to any level of consumption (once a given level is attained, satisfaction diminishes) so the tendency to accumulate ratchets up. This is particularly so if we perceive that another social group—or country—is “getting ahead” faster than we are. Even within wealthy societies, widening income gaps lead to personal frustration and declining population health, so efforts to “keep up with the Joneses” continue unabated. It complicates matters that humans’ technological capacity to exploit nature now exceeds nature’s reproductive capacity. As fish stocks decline, we both invent new fish-finding technologies to chase remaining schools farther and deeper and switch to alternative prey species lower in the food web.</a:t>
            </a:r>
          </a:p>
          <a:p>
            <a:pPr marL="457200" marR="457200" algn="just">
              <a:lnSpc>
                <a:spcPct val="107000"/>
              </a:lnSpc>
              <a:spcBef>
                <a:spcPts val="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p>
          <a:p>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Without powerful restraints, humans—like all other species—exploit all available resources; the difference is that, with people, what is “accessible” is defined by evolving technology.</a:t>
            </a:r>
          </a:p>
          <a:p>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457200" marR="457200" algn="r">
              <a:lnSpc>
                <a:spcPct val="107000"/>
              </a:lnSpc>
              <a:spcBef>
                <a:spcPts val="0"/>
              </a:spcBef>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William Rees, </a:t>
            </a:r>
            <a:r>
              <a:rPr lang="en-US" dirty="0">
                <a:solidFill>
                  <a:srgbClr val="FFFF00"/>
                </a:solidFill>
                <a:latin typeface="Times New Roman" panose="02020603050405020304" pitchFamily="18" charset="0"/>
                <a:cs typeface="Times New Roman" panose="02020603050405020304" pitchFamily="18" charset="0"/>
              </a:rPr>
              <a:t>2010</a:t>
            </a:r>
          </a:p>
          <a:p>
            <a:pPr marL="457200" marR="457200" algn="ctr">
              <a:lnSpc>
                <a:spcPct val="107000"/>
              </a:lnSpc>
              <a:spcBef>
                <a:spcPts val="0"/>
              </a:spcBef>
              <a:spcAft>
                <a:spcPts val="0"/>
              </a:spcAft>
            </a:pPr>
            <a:r>
              <a:rPr lang="en-US"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ndParaRPr>
          </a:p>
          <a:p>
            <a:endParaRPr lang="en-US" dirty="0"/>
          </a:p>
        </p:txBody>
      </p:sp>
    </p:spTree>
    <p:extLst>
      <p:ext uri="{BB962C8B-B14F-4D97-AF65-F5344CB8AC3E}">
        <p14:creationId xmlns:p14="http://schemas.microsoft.com/office/powerpoint/2010/main" val="37937325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DD503-3D10-46F7-8469-5064C04D6DC9}"/>
              </a:ext>
            </a:extLst>
          </p:cNvPr>
          <p:cNvSpPr txBox="1"/>
          <p:nvPr/>
        </p:nvSpPr>
        <p:spPr>
          <a:xfrm>
            <a:off x="2711605" y="3198168"/>
            <a:ext cx="6768790" cy="461665"/>
          </a:xfrm>
          <a:prstGeom prst="rect">
            <a:avLst/>
          </a:prstGeom>
          <a:noFill/>
        </p:spPr>
        <p:txBody>
          <a:bodyPr wrap="square" rtlCol="0">
            <a:spAutoFit/>
          </a:bodyPr>
          <a:lstStyle/>
          <a:p>
            <a:pPr algn="ctr"/>
            <a:r>
              <a:rPr lang="en-US" sz="2400" dirty="0">
                <a:solidFill>
                  <a:srgbClr val="FFFF00"/>
                </a:solidFill>
                <a:latin typeface="Times New Roman" panose="02020603050405020304" pitchFamily="18" charset="0"/>
                <a:cs typeface="Times New Roman" panose="02020603050405020304" pitchFamily="18" charset="0"/>
              </a:rPr>
              <a:t>ENTROPY AND THE SECOND LAW</a:t>
            </a:r>
          </a:p>
        </p:txBody>
      </p:sp>
    </p:spTree>
    <p:extLst>
      <p:ext uri="{BB962C8B-B14F-4D97-AF65-F5344CB8AC3E}">
        <p14:creationId xmlns:p14="http://schemas.microsoft.com/office/powerpoint/2010/main" val="42232107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D6A6AC-B91E-4019-B3D1-7E54E97367F4}"/>
              </a:ext>
            </a:extLst>
          </p:cNvPr>
          <p:cNvPicPr/>
          <p:nvPr/>
        </p:nvPicPr>
        <p:blipFill rotWithShape="1">
          <a:blip r:embed="rId2">
            <a:extLst>
              <a:ext uri="{28A0092B-C50C-407E-A947-70E740481C1C}">
                <a14:useLocalDpi xmlns:a14="http://schemas.microsoft.com/office/drawing/2010/main" val="0"/>
              </a:ext>
            </a:extLst>
          </a:blip>
          <a:srcRect l="7826" t="10880" r="25043" b="8333"/>
          <a:stretch/>
        </p:blipFill>
        <p:spPr bwMode="auto">
          <a:xfrm>
            <a:off x="3241492" y="457200"/>
            <a:ext cx="5709017" cy="4778679"/>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5699961C-ED20-4E68-B3A1-286C5B12F831}"/>
              </a:ext>
            </a:extLst>
          </p:cNvPr>
          <p:cNvSpPr txBox="1"/>
          <p:nvPr/>
        </p:nvSpPr>
        <p:spPr>
          <a:xfrm>
            <a:off x="3241492" y="5631366"/>
            <a:ext cx="5709016" cy="738664"/>
          </a:xfrm>
          <a:prstGeom prst="rect">
            <a:avLst/>
          </a:prstGeom>
          <a:noFill/>
        </p:spPr>
        <p:txBody>
          <a:bodyPr wrap="square" rtlCol="0">
            <a:spAutoFit/>
          </a:bodyPr>
          <a:lstStyle/>
          <a:p>
            <a:pPr algn="ctr"/>
            <a:r>
              <a:rPr lang="en-US" dirty="0">
                <a:solidFill>
                  <a:srgbClr val="FFFF00"/>
                </a:solidFill>
                <a:latin typeface="Times New Roman" panose="02020603050405020304" pitchFamily="18" charset="0"/>
                <a:cs typeface="Times New Roman" panose="02020603050405020304" pitchFamily="18" charset="0"/>
              </a:rPr>
              <a:t>A Life</a:t>
            </a:r>
          </a:p>
          <a:p>
            <a:pPr algn="r"/>
            <a:r>
              <a:rPr lang="en-US" sz="1200" dirty="0">
                <a:solidFill>
                  <a:srgbClr val="FFFF00"/>
                </a:solidFill>
                <a:latin typeface="Times New Roman" panose="02020603050405020304" pitchFamily="18" charset="0"/>
                <a:cs typeface="Times New Roman" panose="02020603050405020304" pitchFamily="18" charset="0"/>
              </a:rPr>
              <a:t>Sketches by Jeff Robbins</a:t>
            </a:r>
          </a:p>
          <a:p>
            <a:pPr algn="r"/>
            <a:r>
              <a:rPr lang="en-US" sz="1200" dirty="0" err="1">
                <a:solidFill>
                  <a:srgbClr val="FFFF00"/>
                </a:solidFill>
                <a:latin typeface="Times New Roman" panose="02020603050405020304" pitchFamily="18" charset="0"/>
                <a:cs typeface="Times New Roman" panose="02020603050405020304" pitchFamily="18" charset="0"/>
              </a:rPr>
              <a:t>Burne</a:t>
            </a:r>
            <a:r>
              <a:rPr lang="en-US" sz="1200" dirty="0">
                <a:solidFill>
                  <a:srgbClr val="FFFF00"/>
                </a:solidFill>
                <a:latin typeface="Times New Roman" panose="02020603050405020304" pitchFamily="18" charset="0"/>
                <a:cs typeface="Times New Roman" panose="02020603050405020304" pitchFamily="18" charset="0"/>
              </a:rPr>
              <a:t> Hogarth inspired</a:t>
            </a:r>
          </a:p>
        </p:txBody>
      </p:sp>
    </p:spTree>
    <p:extLst>
      <p:ext uri="{BB962C8B-B14F-4D97-AF65-F5344CB8AC3E}">
        <p14:creationId xmlns:p14="http://schemas.microsoft.com/office/powerpoint/2010/main" val="3913160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FCE493-0B45-489D-9242-AB81DA4E43B0}"/>
              </a:ext>
            </a:extLst>
          </p:cNvPr>
          <p:cNvSpPr/>
          <p:nvPr/>
        </p:nvSpPr>
        <p:spPr>
          <a:xfrm>
            <a:off x="921834" y="1305342"/>
            <a:ext cx="10348332" cy="4278094"/>
          </a:xfrm>
          <a:prstGeom prst="rect">
            <a:avLst/>
          </a:prstGeom>
        </p:spPr>
        <p:txBody>
          <a:bodyPr wrap="square">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JOAL, Senegal — Once upon a time, the seas teemed with mackerel, squid and sardines, and life was good. But now, on opposite sides of the globe, sun-creased fishermen lament as they reel in their nearly empty nets.</a:t>
            </a:r>
          </a:p>
          <a:p>
            <a:pPr algn="just"/>
            <a:endParaRPr lang="en-US" sz="2000" dirty="0">
              <a:solidFill>
                <a:srgbClr val="FFFF00"/>
              </a:solidFill>
              <a:latin typeface="Times New Roman" panose="02020603050405020304" pitchFamily="18" charset="0"/>
              <a:cs typeface="Times New Roman" panose="02020603050405020304" pitchFamily="18" charset="0"/>
            </a:endParaRPr>
          </a:p>
          <a:p>
            <a:pPr algn="just"/>
            <a:r>
              <a:rPr lang="en-US" sz="2000" dirty="0">
                <a:solidFill>
                  <a:srgbClr val="FFFF00"/>
                </a:solidFill>
                <a:latin typeface="Times New Roman" panose="02020603050405020304" pitchFamily="18" charset="0"/>
                <a:cs typeface="Times New Roman" panose="02020603050405020304" pitchFamily="18" charset="0"/>
              </a:rPr>
              <a:t>“Your net would be so full of fish, you could barely heave it onto the boat,” said </a:t>
            </a:r>
            <a:r>
              <a:rPr lang="en-US" sz="2000" dirty="0" err="1">
                <a:solidFill>
                  <a:srgbClr val="FFFF00"/>
                </a:solidFill>
                <a:latin typeface="Times New Roman" panose="02020603050405020304" pitchFamily="18" charset="0"/>
                <a:cs typeface="Times New Roman" panose="02020603050405020304" pitchFamily="18" charset="0"/>
              </a:rPr>
              <a:t>Mamadou</a:t>
            </a:r>
            <a:r>
              <a:rPr lang="en-US" sz="2000" dirty="0">
                <a:solidFill>
                  <a:srgbClr val="FFFF00"/>
                </a:solidFill>
                <a:latin typeface="Times New Roman" panose="02020603050405020304" pitchFamily="18" charset="0"/>
                <a:cs typeface="Times New Roman" panose="02020603050405020304" pitchFamily="18" charset="0"/>
              </a:rPr>
              <a:t> So, 52, a fisherman in </a:t>
            </a:r>
            <a:r>
              <a:rPr lang="en-US" sz="2000" dirty="0">
                <a:solidFill>
                  <a:srgbClr val="FFFF00"/>
                </a:solidFill>
                <a:latin typeface="Times New Roman" panose="02020603050405020304" pitchFamily="18" charset="0"/>
                <a:cs typeface="Times New Roman" panose="02020603050405020304" pitchFamily="18" charset="0"/>
                <a:hlinkClick r:id="rId2" tooltip="More news and information about Senegal."/>
              </a:rPr>
              <a:t>Senegal</a:t>
            </a:r>
            <a:r>
              <a:rPr lang="en-US" sz="2000" dirty="0">
                <a:solidFill>
                  <a:srgbClr val="FFFF00"/>
                </a:solidFill>
                <a:latin typeface="Times New Roman" panose="02020603050405020304" pitchFamily="18" charset="0"/>
                <a:cs typeface="Times New Roman" panose="02020603050405020304" pitchFamily="18" charset="0"/>
              </a:rPr>
              <a:t>, gesturing to the meager assortment of tiny fish flapping in his wooden canoe.</a:t>
            </a:r>
          </a:p>
          <a:p>
            <a:pPr algn="just"/>
            <a:endParaRPr lang="en-US" sz="2000" dirty="0">
              <a:solidFill>
                <a:srgbClr val="FFFF00"/>
              </a:solidFill>
              <a:latin typeface="Times New Roman" panose="02020603050405020304" pitchFamily="18" charset="0"/>
              <a:cs typeface="Times New Roman" panose="02020603050405020304" pitchFamily="18" charset="0"/>
            </a:endParaRPr>
          </a:p>
          <a:p>
            <a:pPr algn="just"/>
            <a:r>
              <a:rPr lang="en-US" sz="2000" dirty="0">
                <a:solidFill>
                  <a:srgbClr val="FFFF00"/>
                </a:solidFill>
                <a:latin typeface="Times New Roman" panose="02020603050405020304" pitchFamily="18" charset="0"/>
                <a:cs typeface="Times New Roman" panose="02020603050405020304" pitchFamily="18" charset="0"/>
              </a:rPr>
              <a:t>A world away in eastern </a:t>
            </a:r>
            <a:r>
              <a:rPr lang="en-US" sz="2000" dirty="0">
                <a:solidFill>
                  <a:srgbClr val="FFFF00"/>
                </a:solidFill>
                <a:latin typeface="Times New Roman" panose="02020603050405020304" pitchFamily="18" charset="0"/>
                <a:cs typeface="Times New Roman" panose="02020603050405020304" pitchFamily="18" charset="0"/>
                <a:hlinkClick r:id="rId3" tooltip="More news and information about China."/>
              </a:rPr>
              <a:t>China</a:t>
            </a:r>
            <a:r>
              <a:rPr lang="en-US" sz="2000" dirty="0">
                <a:solidFill>
                  <a:srgbClr val="FFFF00"/>
                </a:solidFill>
                <a:latin typeface="Times New Roman" panose="02020603050405020304" pitchFamily="18" charset="0"/>
                <a:cs typeface="Times New Roman" panose="02020603050405020304" pitchFamily="18" charset="0"/>
              </a:rPr>
              <a:t>, Zhu Delong, 75, also shook his head as his net dredged up a disappointing array of pinkie-size shrimp and fledgling yellow croakers. “When I was a kid, you could cast a line out your back door and hook huge yellow croakers,” he said. “Now the sea is empty.”</a:t>
            </a:r>
          </a:p>
          <a:p>
            <a:pPr algn="just"/>
            <a:endParaRPr lang="en-US" sz="2000" dirty="0"/>
          </a:p>
          <a:p>
            <a:pPr algn="r"/>
            <a:r>
              <a:rPr lang="en-US" sz="1200" dirty="0">
                <a:solidFill>
                  <a:srgbClr val="FFFF00"/>
                </a:solidFill>
                <a:latin typeface="Times New Roman" panose="02020603050405020304" pitchFamily="18" charset="0"/>
                <a:cs typeface="Times New Roman" panose="02020603050405020304" pitchFamily="18" charset="0"/>
              </a:rPr>
              <a:t>China’s Appetite Pushes Fisheries to the Brink,” Andrew Jacobs, The </a:t>
            </a:r>
            <a:r>
              <a:rPr lang="en-US" sz="1200" i="1" dirty="0">
                <a:solidFill>
                  <a:srgbClr val="FFFF00"/>
                </a:solidFill>
                <a:latin typeface="Times New Roman" panose="02020603050405020304" pitchFamily="18" charset="0"/>
                <a:cs typeface="Times New Roman" panose="02020603050405020304" pitchFamily="18" charset="0"/>
              </a:rPr>
              <a:t>New York Times</a:t>
            </a:r>
            <a:endParaRPr lang="en-US" sz="12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62067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FB9B4E-D4CA-417A-87C0-AD50F9BDAAEC}"/>
              </a:ext>
            </a:extLst>
          </p:cNvPr>
          <p:cNvPicPr/>
          <p:nvPr/>
        </p:nvPicPr>
        <p:blipFill>
          <a:blip r:embed="rId2">
            <a:biLevel thresh="75000"/>
          </a:blip>
          <a:stretch>
            <a:fillRect/>
          </a:stretch>
        </p:blipFill>
        <p:spPr>
          <a:xfrm>
            <a:off x="2770909" y="1089562"/>
            <a:ext cx="6650182" cy="4678877"/>
          </a:xfrm>
          <a:prstGeom prst="rect">
            <a:avLst/>
          </a:prstGeom>
        </p:spPr>
      </p:pic>
    </p:spTree>
    <p:extLst>
      <p:ext uri="{BB962C8B-B14F-4D97-AF65-F5344CB8AC3E}">
        <p14:creationId xmlns:p14="http://schemas.microsoft.com/office/powerpoint/2010/main" val="7269719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F50D5C-5A4A-4DDD-A5F1-3642C06F313A}"/>
              </a:ext>
            </a:extLst>
          </p:cNvPr>
          <p:cNvPicPr/>
          <p:nvPr/>
        </p:nvPicPr>
        <p:blipFill rotWithShape="1">
          <a:blip r:embed="rId2"/>
          <a:srcRect l="83654" t="33048" r="2884" b="34921"/>
          <a:stretch/>
        </p:blipFill>
        <p:spPr bwMode="auto">
          <a:xfrm>
            <a:off x="3947531" y="409575"/>
            <a:ext cx="4389863" cy="5422513"/>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BCD94AB8-5580-48C9-B170-885706CDDD66}"/>
              </a:ext>
            </a:extLst>
          </p:cNvPr>
          <p:cNvSpPr txBox="1"/>
          <p:nvPr/>
        </p:nvSpPr>
        <p:spPr>
          <a:xfrm>
            <a:off x="3064725" y="6099717"/>
            <a:ext cx="6155473" cy="523220"/>
          </a:xfrm>
          <a:prstGeom prst="rect">
            <a:avLst/>
          </a:prstGeom>
          <a:noFill/>
        </p:spPr>
        <p:txBody>
          <a:bodyPr wrap="square" rtlCol="0">
            <a:spAutoFit/>
          </a:bodyPr>
          <a:lstStyle/>
          <a:p>
            <a:pPr algn="ctr"/>
            <a:r>
              <a:rPr lang="en-US" sz="1400" dirty="0">
                <a:solidFill>
                  <a:srgbClr val="FFFF00"/>
                </a:solidFill>
                <a:latin typeface="Times New Roman" panose="02020603050405020304" pitchFamily="18" charset="0"/>
                <a:cs typeface="Times New Roman" panose="02020603050405020304" pitchFamily="18" charset="0"/>
              </a:rPr>
              <a:t>Ludwig Boltzmann - The genius of disorder (2007) </a:t>
            </a:r>
          </a:p>
          <a:p>
            <a:pPr algn="ctr"/>
            <a:r>
              <a:rPr lang="en-US" sz="1400" u="sng" dirty="0">
                <a:latin typeface="Times New Roman" panose="02020603050405020304" pitchFamily="18" charset="0"/>
                <a:cs typeface="Times New Roman" panose="02020603050405020304" pitchFamily="18" charset="0"/>
                <a:hlinkClick r:id="rId3"/>
              </a:rPr>
              <a:t>https://www.youtube.com/watch?v=hENRIAx-6D4</a:t>
            </a:r>
            <a:endParaRPr lang="en-US" sz="1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48108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133600" y="3075057"/>
            <a:ext cx="7924800" cy="707886"/>
          </a:xfrm>
          <a:prstGeom prst="rect">
            <a:avLst/>
          </a:prstGeom>
        </p:spPr>
        <p:txBody>
          <a:bodyPr wrap="square">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The second law of thermodynamics insists that the sum total of entropy, the measure of disorder, of gradient dissipation, has to increase. </a:t>
            </a:r>
          </a:p>
        </p:txBody>
      </p:sp>
    </p:spTree>
    <p:extLst>
      <p:ext uri="{BB962C8B-B14F-4D97-AF65-F5344CB8AC3E}">
        <p14:creationId xmlns:p14="http://schemas.microsoft.com/office/powerpoint/2010/main" val="2419594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F807AC-BD1A-43F7-9007-6B95ADCEBD7C}"/>
              </a:ext>
            </a:extLst>
          </p:cNvPr>
          <p:cNvPicPr/>
          <p:nvPr/>
        </p:nvPicPr>
        <p:blipFill rotWithShape="1">
          <a:blip r:embed="rId2"/>
          <a:srcRect l="29007" t="19658" r="37019" b="27921"/>
          <a:stretch/>
        </p:blipFill>
        <p:spPr bwMode="auto">
          <a:xfrm>
            <a:off x="2776654" y="498763"/>
            <a:ext cx="6445406" cy="4998787"/>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8402F431-D0DF-4D9F-8835-C56D5EB078CB}"/>
              </a:ext>
            </a:extLst>
          </p:cNvPr>
          <p:cNvSpPr txBox="1"/>
          <p:nvPr/>
        </p:nvSpPr>
        <p:spPr>
          <a:xfrm>
            <a:off x="2671224" y="5911159"/>
            <a:ext cx="6424550" cy="523220"/>
          </a:xfrm>
          <a:prstGeom prst="rect">
            <a:avLst/>
          </a:prstGeom>
          <a:noFill/>
        </p:spPr>
        <p:txBody>
          <a:bodyPr wrap="square" rtlCol="0">
            <a:spAutoFit/>
          </a:bodyPr>
          <a:lstStyle/>
          <a:p>
            <a:pPr algn="ctr"/>
            <a:r>
              <a:rPr lang="en-US" sz="1400" dirty="0">
                <a:solidFill>
                  <a:srgbClr val="FFFF00"/>
                </a:solidFill>
                <a:latin typeface="Times New Roman" panose="02020603050405020304" pitchFamily="18" charset="0"/>
                <a:cs typeface="Times New Roman" panose="02020603050405020304" pitchFamily="18" charset="0"/>
              </a:rPr>
              <a:t>Peter Atkins</a:t>
            </a:r>
          </a:p>
          <a:p>
            <a:pPr algn="ctr"/>
            <a:r>
              <a:rPr lang="en-US" sz="1400" u="sng" dirty="0">
                <a:latin typeface="Times New Roman" panose="02020603050405020304" pitchFamily="18" charset="0"/>
                <a:cs typeface="Times New Roman" panose="02020603050405020304" pitchFamily="18" charset="0"/>
                <a:hlinkClick r:id="rId3"/>
              </a:rPr>
              <a:t>https://www.youtube.com/watch?v=kwMgdLVt5I0&amp;t=749s</a:t>
            </a:r>
            <a:endParaRPr lang="en-US" sz="1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27835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981200" y="2151728"/>
            <a:ext cx="8229600" cy="2554545"/>
          </a:xfrm>
          <a:prstGeom prst="rect">
            <a:avLst/>
          </a:prstGeom>
        </p:spPr>
        <p:txBody>
          <a:bodyPr wrap="square">
            <a:spAutoFit/>
          </a:bodyPr>
          <a:lstStyle/>
          <a:p>
            <a:pPr algn="just"/>
            <a:r>
              <a:rPr lang="en-US" sz="2000" dirty="0">
                <a:solidFill>
                  <a:srgbClr val="FFFF00"/>
                </a:solidFill>
                <a:latin typeface="Times New Roman" panose="02020603050405020304" pitchFamily="18" charset="0"/>
                <a:cs typeface="Times New Roman" panose="02020603050405020304" pitchFamily="18" charset="0"/>
              </a:rPr>
              <a:t>But disorder does not increase uniformly. Pockets of high and increasing concentrations of organized matter and energy, as shrinking entropy, or what physicist Erwin Schrödinger called “</a:t>
            </a:r>
            <a:r>
              <a:rPr lang="en-US" sz="2000" dirty="0" err="1">
                <a:solidFill>
                  <a:srgbClr val="FFFF00"/>
                </a:solidFill>
                <a:latin typeface="Times New Roman" panose="02020603050405020304" pitchFamily="18" charset="0"/>
                <a:cs typeface="Times New Roman" panose="02020603050405020304" pitchFamily="18" charset="0"/>
              </a:rPr>
              <a:t>negentropy</a:t>
            </a:r>
            <a:r>
              <a:rPr lang="en-US" sz="2000" dirty="0">
                <a:solidFill>
                  <a:srgbClr val="FFFF00"/>
                </a:solidFill>
                <a:latin typeface="Times New Roman" panose="02020603050405020304" pitchFamily="18" charset="0"/>
                <a:cs typeface="Times New Roman" panose="02020603050405020304" pitchFamily="18" charset="0"/>
              </a:rPr>
              <a:t>” exist. If they didn’t, we wouldn’t be here. These pockets of high order, by the 2</a:t>
            </a:r>
            <a:r>
              <a:rPr lang="en-US" sz="2000" baseline="30000" dirty="0">
                <a:solidFill>
                  <a:srgbClr val="FFFF00"/>
                </a:solidFill>
                <a:latin typeface="Times New Roman" panose="02020603050405020304" pitchFamily="18" charset="0"/>
                <a:cs typeface="Times New Roman" panose="02020603050405020304" pitchFamily="18" charset="0"/>
              </a:rPr>
              <a:t>nd</a:t>
            </a:r>
            <a:r>
              <a:rPr lang="en-US" sz="2000" dirty="0">
                <a:solidFill>
                  <a:srgbClr val="FFFF00"/>
                </a:solidFill>
                <a:latin typeface="Times New Roman" panose="02020603050405020304" pitchFamily="18" charset="0"/>
                <a:cs typeface="Times New Roman" panose="02020603050405020304" pitchFamily="18" charset="0"/>
              </a:rPr>
              <a:t> Law’s insistence, are always more than compensated by rising entropy in their environments in order for overall entropy to always increase. In </a:t>
            </a:r>
            <a:r>
              <a:rPr lang="en-US" sz="2000" i="1" dirty="0">
                <a:solidFill>
                  <a:srgbClr val="FFFF00"/>
                </a:solidFill>
                <a:latin typeface="Times New Roman" panose="02020603050405020304" pitchFamily="18" charset="0"/>
                <a:cs typeface="Times New Roman" panose="02020603050405020304" pitchFamily="18" charset="0"/>
              </a:rPr>
              <a:t>The Second </a:t>
            </a:r>
            <a:r>
              <a:rPr lang="en-US" sz="2000" dirty="0">
                <a:solidFill>
                  <a:srgbClr val="FFFF00"/>
                </a:solidFill>
                <a:latin typeface="Times New Roman" panose="02020603050405020304" pitchFamily="18" charset="0"/>
                <a:cs typeface="Times New Roman" panose="02020603050405020304" pitchFamily="18" charset="0"/>
              </a:rPr>
              <a:t>Law, Peter W. Atkins, Professor Emeritus of Chemistry at the University of Oxford in the U.K. and Fellow of Lincoln College, put it this way:</a:t>
            </a:r>
          </a:p>
        </p:txBody>
      </p:sp>
    </p:spTree>
    <p:extLst>
      <p:ext uri="{BB962C8B-B14F-4D97-AF65-F5344CB8AC3E}">
        <p14:creationId xmlns:p14="http://schemas.microsoft.com/office/powerpoint/2010/main" val="2574171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657725692"/>
              </p:ext>
            </p:extLst>
          </p:nvPr>
        </p:nvGraphicFramePr>
        <p:xfrm>
          <a:off x="1828800" y="1028700"/>
          <a:ext cx="8305800" cy="4800600"/>
        </p:xfrm>
        <a:graphic>
          <a:graphicData uri="http://schemas.openxmlformats.org/presentationml/2006/ole">
            <mc:AlternateContent xmlns:mc="http://schemas.openxmlformats.org/markup-compatibility/2006">
              <mc:Choice xmlns:v="urn:schemas-microsoft-com:vml" Requires="v">
                <p:oleObj spid="_x0000_s4262" name="Document" r:id="rId3" imgW="5491805" imgH="1635078" progId="Word.Document.12">
                  <p:embed/>
                </p:oleObj>
              </mc:Choice>
              <mc:Fallback>
                <p:oleObj name="Document" r:id="rId3" imgW="5491805" imgH="1635078" progId="Word.Document.12">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028700"/>
                        <a:ext cx="8305800" cy="4800600"/>
                      </a:xfrm>
                      <a:prstGeom prst="rect">
                        <a:avLst/>
                      </a:prstGeom>
                      <a:solidFill>
                        <a:srgbClr val="FFC000"/>
                      </a:solidFill>
                      <a:ln>
                        <a:noFill/>
                      </a:ln>
                      <a:effectLst/>
                      <a:extLst/>
                    </p:spPr>
                  </p:pic>
                </p:oleObj>
              </mc:Fallback>
            </mc:AlternateContent>
          </a:graphicData>
        </a:graphic>
      </p:graphicFrame>
    </p:spTree>
    <p:extLst>
      <p:ext uri="{BB962C8B-B14F-4D97-AF65-F5344CB8AC3E}">
        <p14:creationId xmlns:p14="http://schemas.microsoft.com/office/powerpoint/2010/main" val="3244104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733800" y="2895601"/>
            <a:ext cx="4495800" cy="400110"/>
          </a:xfrm>
          <a:prstGeom prst="rect">
            <a:avLst/>
          </a:prstGeom>
          <a:noFill/>
        </p:spPr>
        <p:txBody>
          <a:bodyPr wrap="square" rtlCol="0">
            <a:spAutoFit/>
          </a:bodyPr>
          <a:lstStyle/>
          <a:p>
            <a:pPr algn="ctr"/>
            <a:r>
              <a:rPr lang="en-US" sz="2000" dirty="0">
                <a:solidFill>
                  <a:srgbClr val="FFFF00"/>
                </a:solidFill>
                <a:latin typeface="Times New Roman" panose="02020603050405020304" pitchFamily="18" charset="0"/>
                <a:cs typeface="Times New Roman" panose="02020603050405020304" pitchFamily="18" charset="0"/>
              </a:rPr>
              <a:t>Metaphorically, it looks like this:</a:t>
            </a:r>
          </a:p>
        </p:txBody>
      </p:sp>
    </p:spTree>
    <p:extLst>
      <p:ext uri="{BB962C8B-B14F-4D97-AF65-F5344CB8AC3E}">
        <p14:creationId xmlns:p14="http://schemas.microsoft.com/office/powerpoint/2010/main" val="42075449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457200"/>
            <a:ext cx="70643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048000" y="5943600"/>
            <a:ext cx="5715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dirty="0">
                <a:solidFill>
                  <a:srgbClr val="FFFF00"/>
                </a:solidFill>
                <a:latin typeface="Times New Roman" pitchFamily="18" charset="0"/>
                <a:cs typeface="Times New Roman" pitchFamily="18" charset="0"/>
              </a:rPr>
              <a:t>P. W. Atkins, </a:t>
            </a:r>
            <a:r>
              <a:rPr lang="en-US" sz="1400" i="1" dirty="0">
                <a:solidFill>
                  <a:srgbClr val="FFFF00"/>
                </a:solidFill>
                <a:latin typeface="Times New Roman" pitchFamily="18" charset="0"/>
                <a:cs typeface="Times New Roman" pitchFamily="18" charset="0"/>
              </a:rPr>
              <a:t>The Second Law</a:t>
            </a:r>
            <a:r>
              <a:rPr lang="en-US" sz="1400" dirty="0">
                <a:solidFill>
                  <a:srgbClr val="FFFF00"/>
                </a:solidFill>
                <a:latin typeface="Times New Roman" pitchFamily="18" charset="0"/>
                <a:cs typeface="Times New Roman" pitchFamily="18" charset="0"/>
              </a:rPr>
              <a:t> p. 167.</a:t>
            </a:r>
          </a:p>
        </p:txBody>
      </p:sp>
    </p:spTree>
    <p:extLst>
      <p:ext uri="{BB962C8B-B14F-4D97-AF65-F5344CB8AC3E}">
        <p14:creationId xmlns:p14="http://schemas.microsoft.com/office/powerpoint/2010/main" val="31135301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6656"/>
          <a:stretch/>
        </p:blipFill>
        <p:spPr bwMode="auto">
          <a:xfrm>
            <a:off x="2667001" y="1447800"/>
            <a:ext cx="3116845" cy="36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3"/>
          <p:cNvSpPr txBox="1">
            <a:spLocks/>
          </p:cNvSpPr>
          <p:nvPr/>
        </p:nvSpPr>
        <p:spPr>
          <a:xfrm>
            <a:off x="6172200" y="2433755"/>
            <a:ext cx="4488366" cy="1990491"/>
          </a:xfrm>
          <a:prstGeom prst="rect">
            <a:avLst/>
          </a:prstGeom>
        </p:spPr>
        <p:txBody>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gn="just"/>
            <a:r>
              <a:rPr lang="en-US" dirty="0">
                <a:solidFill>
                  <a:srgbClr val="FFFF00"/>
                </a:solidFill>
                <a:latin typeface="Times New Roman" panose="02020603050405020304" pitchFamily="18" charset="0"/>
                <a:cs typeface="Times New Roman" panose="02020603050405020304" pitchFamily="18" charset="0"/>
              </a:rPr>
              <a:t>The twin pulleys, with falling disconnected weights represents entropy uniformly increasing. Think of it as a match thrown into a barrel of oil..</a:t>
            </a:r>
          </a:p>
          <a:p>
            <a:endParaRPr lang="en-US" dirty="0"/>
          </a:p>
        </p:txBody>
      </p:sp>
    </p:spTree>
    <p:extLst>
      <p:ext uri="{BB962C8B-B14F-4D97-AF65-F5344CB8AC3E}">
        <p14:creationId xmlns:p14="http://schemas.microsoft.com/office/powerpoint/2010/main" val="33891000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874"/>
          <a:stretch/>
        </p:blipFill>
        <p:spPr bwMode="auto">
          <a:xfrm>
            <a:off x="2667000" y="1030111"/>
            <a:ext cx="2895600" cy="479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3"/>
          <p:cNvSpPr txBox="1">
            <a:spLocks/>
          </p:cNvSpPr>
          <p:nvPr/>
        </p:nvSpPr>
        <p:spPr>
          <a:xfrm>
            <a:off x="6172199" y="1683834"/>
            <a:ext cx="4755996" cy="3490332"/>
          </a:xfrm>
          <a:prstGeom prst="rect">
            <a:avLst/>
          </a:prstGeom>
        </p:spPr>
        <p:txBody>
          <a:bodyPr>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gn="just"/>
            <a:r>
              <a:rPr lang="en-US" dirty="0">
                <a:solidFill>
                  <a:srgbClr val="FFFF00"/>
                </a:solidFill>
                <a:latin typeface="Times New Roman" panose="02020603050405020304" pitchFamily="18" charset="0"/>
                <a:cs typeface="Times New Roman" panose="02020603050405020304" pitchFamily="18" charset="0"/>
              </a:rPr>
              <a:t>But now look at the linked weights over pulley. The larger falling weight represents entropy increasing. That weight pulls up the smaller weight against the natural tendency for entropy in the universe to increase. The rising weight, metaphorically, represents shrinking entropy; the emergence of  organization; of structured, concentrated, purposeful, powerful, matter/energy. </a:t>
            </a:r>
          </a:p>
        </p:txBody>
      </p:sp>
    </p:spTree>
    <p:extLst>
      <p:ext uri="{BB962C8B-B14F-4D97-AF65-F5344CB8AC3E}">
        <p14:creationId xmlns:p14="http://schemas.microsoft.com/office/powerpoint/2010/main" val="39011478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5902</TotalTime>
  <Words>9061</Words>
  <Application>Microsoft Office PowerPoint</Application>
  <PresentationFormat>Widescreen</PresentationFormat>
  <Paragraphs>538</Paragraphs>
  <Slides>186</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186</vt:i4>
      </vt:variant>
    </vt:vector>
  </HeadingPairs>
  <TitlesOfParts>
    <vt:vector size="194" baseType="lpstr">
      <vt:lpstr>SimSun</vt:lpstr>
      <vt:lpstr>Arial</vt:lpstr>
      <vt:lpstr>Calibri</vt:lpstr>
      <vt:lpstr>Century Gothic</vt:lpstr>
      <vt:lpstr>Times New Roman</vt:lpstr>
      <vt:lpstr>Wingdings 3</vt:lpstr>
      <vt:lpstr>Ion</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EF-5 Tornado – Moore OK, May 20, 2013 http://brocouncil.com/News/a-timelapse-video-the-moore-oklahoma-tornado </vt:lpstr>
      <vt:lpstr>With Consequences </vt:lpstr>
      <vt:lpstr>Hurricane Sandy, October, 2012 http://earthobservatory.nasa.gov/NaturalHazards/view.php?id=79553 </vt:lpstr>
      <vt:lpstr>Hurricane Sandy, October 29, 2012 With Consequences in Long Beach, 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Rod Swenson The Law of Maximum Entropy Production or Why the World is in the Order Production Business http://rodswenson.com/section6.html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ENTROPOCENE</dc:title>
  <dc:creator>jhrobbin</dc:creator>
  <cp:lastModifiedBy>jhrobbin</cp:lastModifiedBy>
  <cp:revision>316</cp:revision>
  <cp:lastPrinted>2017-06-28T20:23:24Z</cp:lastPrinted>
  <dcterms:created xsi:type="dcterms:W3CDTF">2017-05-16T21:14:31Z</dcterms:created>
  <dcterms:modified xsi:type="dcterms:W3CDTF">2017-08-06T20:25:07Z</dcterms:modified>
</cp:coreProperties>
</file>